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8" d="100"/>
          <a:sy n="128" d="100"/>
        </p:scale>
        <p:origin x="-2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3507-755B-4042-A46E-B9561C7CED9E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C39C-0A1B-41E2-853F-40272538E0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Creation</a:t>
            </a:r>
            <a:endParaRPr lang="en-US" sz="13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Division</a:t>
            </a:r>
            <a:endParaRPr lang="en-US" sz="13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Exile</a:t>
            </a:r>
            <a:endParaRPr lang="en-US" sz="13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Return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846615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(Anticipation)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87960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Fall</a:t>
            </a:r>
            <a:endParaRPr lang="en-US" sz="1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Flood</a:t>
            </a:r>
            <a:endParaRPr lang="en-US" sz="13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Babel</a:t>
            </a:r>
            <a:endParaRPr lang="en-US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Patriarchs</a:t>
            </a:r>
            <a:endParaRPr lang="en-US" sz="13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Moses</a:t>
            </a:r>
            <a:endParaRPr lang="en-US" sz="13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Joshua</a:t>
            </a:r>
            <a:endParaRPr lang="en-US" sz="1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Judges</a:t>
            </a:r>
            <a:endParaRPr lang="en-US" sz="13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Monarchy</a:t>
            </a:r>
            <a:endParaRPr lang="en-US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15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Creation</vt:lpstr>
      <vt:lpstr>Fall</vt:lpstr>
      <vt:lpstr>Flood</vt:lpstr>
      <vt:lpstr>Babel</vt:lpstr>
      <vt:lpstr>Patriarchs</vt:lpstr>
      <vt:lpstr>Moses</vt:lpstr>
      <vt:lpstr>Joshua</vt:lpstr>
      <vt:lpstr>Judges</vt:lpstr>
      <vt:lpstr>Monarchy</vt:lpstr>
      <vt:lpstr>Division</vt:lpstr>
      <vt:lpstr>Exile</vt:lpstr>
      <vt:lpstr>Return</vt:lpstr>
      <vt:lpstr>(Anticipation)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Patriarchs</dc:title>
  <dc:creator>Wayne Haston</dc:creator>
  <cp:lastModifiedBy>Haston, Wayne</cp:lastModifiedBy>
  <cp:revision>12</cp:revision>
  <dcterms:created xsi:type="dcterms:W3CDTF">2010-05-22T20:43:05Z</dcterms:created>
  <dcterms:modified xsi:type="dcterms:W3CDTF">2013-03-28T14:42:43Z</dcterms:modified>
</cp:coreProperties>
</file>