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881" r:id="rId6"/>
    <p:sldId id="870" r:id="rId7"/>
    <p:sldId id="886" r:id="rId8"/>
    <p:sldId id="888" r:id="rId9"/>
    <p:sldId id="889" r:id="rId10"/>
    <p:sldId id="887" r:id="rId11"/>
    <p:sldId id="883" r:id="rId12"/>
    <p:sldId id="884" r:id="rId13"/>
    <p:sldId id="880" r:id="rId14"/>
    <p:sldId id="878" r:id="rId15"/>
    <p:sldId id="885" r:id="rId16"/>
    <p:sldId id="879" r:id="rId17"/>
    <p:sldId id="876" r:id="rId18"/>
    <p:sldId id="8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44D"/>
    <a:srgbClr val="21D2D3"/>
    <a:srgbClr val="347341"/>
    <a:srgbClr val="E7DD86"/>
    <a:srgbClr val="FDDD66"/>
    <a:srgbClr val="A5151E"/>
    <a:srgbClr val="FF66FF"/>
    <a:srgbClr val="2B3A59"/>
    <a:srgbClr val="515E7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5E4AB4-14C1-4996-8767-8AA83F4BA6CA}" v="2" dt="2026-01-20T15:05:23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7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 Brown" userId="0d553e0b-7de6-44b1-a5c2-115d1ad30799" providerId="ADAL" clId="{3BC13318-69C7-46ED-BB35-6B1842D1FADF}"/>
    <pc:docChg chg="undo custSel modSld">
      <pc:chgData name="Jean Brown" userId="0d553e0b-7de6-44b1-a5c2-115d1ad30799" providerId="ADAL" clId="{3BC13318-69C7-46ED-BB35-6B1842D1FADF}" dt="2026-01-20T18:28:37.271" v="19" actId="255"/>
      <pc:docMkLst>
        <pc:docMk/>
      </pc:docMkLst>
      <pc:sldChg chg="modSp mod">
        <pc:chgData name="Jean Brown" userId="0d553e0b-7de6-44b1-a5c2-115d1ad30799" providerId="ADAL" clId="{3BC13318-69C7-46ED-BB35-6B1842D1FADF}" dt="2026-01-20T18:28:37.271" v="19" actId="255"/>
        <pc:sldMkLst>
          <pc:docMk/>
          <pc:sldMk cId="3877296975" sldId="819"/>
        </pc:sldMkLst>
        <pc:spChg chg="mod">
          <ac:chgData name="Jean Brown" userId="0d553e0b-7de6-44b1-a5c2-115d1ad30799" providerId="ADAL" clId="{3BC13318-69C7-46ED-BB35-6B1842D1FADF}" dt="2026-01-20T18:28:37.271" v="19" actId="255"/>
          <ac:spMkLst>
            <pc:docMk/>
            <pc:sldMk cId="3877296975" sldId="819"/>
            <ac:spMk id="4" creationId="{B3C7281F-E187-C4FD-F418-DD1BC72EE81D}"/>
          </ac:spMkLst>
        </pc:spChg>
      </pc:sldChg>
      <pc:sldChg chg="modSp mod">
        <pc:chgData name="Jean Brown" userId="0d553e0b-7de6-44b1-a5c2-115d1ad30799" providerId="ADAL" clId="{3BC13318-69C7-46ED-BB35-6B1842D1FADF}" dt="2026-01-20T18:26:34.418" v="11" actId="120"/>
        <pc:sldMkLst>
          <pc:docMk/>
          <pc:sldMk cId="763377203" sldId="876"/>
        </pc:sldMkLst>
        <pc:spChg chg="mod">
          <ac:chgData name="Jean Brown" userId="0d553e0b-7de6-44b1-a5c2-115d1ad30799" providerId="ADAL" clId="{3BC13318-69C7-46ED-BB35-6B1842D1FADF}" dt="2026-01-20T18:26:34.418" v="11" actId="120"/>
          <ac:spMkLst>
            <pc:docMk/>
            <pc:sldMk cId="763377203" sldId="876"/>
            <ac:spMk id="7" creationId="{63233B67-0F60-EEA9-F34A-8BE4FD95803D}"/>
          </ac:spMkLst>
        </pc:spChg>
      </pc:sldChg>
      <pc:sldChg chg="modSp mod">
        <pc:chgData name="Jean Brown" userId="0d553e0b-7de6-44b1-a5c2-115d1ad30799" providerId="ADAL" clId="{3BC13318-69C7-46ED-BB35-6B1842D1FADF}" dt="2026-01-20T15:05:45.408" v="9" actId="255"/>
        <pc:sldMkLst>
          <pc:docMk/>
          <pc:sldMk cId="3058380489" sldId="881"/>
        </pc:sldMkLst>
        <pc:spChg chg="mod">
          <ac:chgData name="Jean Brown" userId="0d553e0b-7de6-44b1-a5c2-115d1ad30799" providerId="ADAL" clId="{3BC13318-69C7-46ED-BB35-6B1842D1FADF}" dt="2026-01-20T15:05:45.408" v="9" actId="255"/>
          <ac:spMkLst>
            <pc:docMk/>
            <pc:sldMk cId="3058380489" sldId="881"/>
            <ac:spMk id="4" creationId="{E63C2458-9751-5EF4-3646-E8300927E975}"/>
          </ac:spMkLst>
        </pc:spChg>
        <pc:spChg chg="mod">
          <ac:chgData name="Jean Brown" userId="0d553e0b-7de6-44b1-a5c2-115d1ad30799" providerId="ADAL" clId="{3BC13318-69C7-46ED-BB35-6B1842D1FADF}" dt="2026-01-20T15:05:23.911" v="1" actId="20577"/>
          <ac:spMkLst>
            <pc:docMk/>
            <pc:sldMk cId="3058380489" sldId="881"/>
            <ac:spMk id="5" creationId="{4CBD4C1E-6D21-D2EB-9099-45F2BEB069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C903-8318-4B3B-A3AF-5CF83F63DFE4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1E73-4BC7-4B5B-8BB7-F9CFBDBE5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6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3035-7C99-CD24-A93C-236ED134A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DB539-6498-3E32-0A04-3FD79773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D12F8-42E1-29F8-48C2-578D43B7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ED49B-882C-0866-B803-2E5D9A05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0AA91-820B-25F2-8DBF-2D640A8A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64D5-BBE2-868A-F6F8-55F597E9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7043-E120-820A-DACE-DC1D58144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6AF51-722C-0E14-6106-EF1758C9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8127E-E168-7830-2127-0B2FFDE0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1AA2-D000-95BF-24D1-3E998C60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B47C6-4C58-E99F-CA6B-E2A8BF4F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BD8AC-08CB-0156-8C75-9398027A9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88-1690-810E-2984-97F7DCEB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16BE1-B7E4-0FF5-35C0-8B1D574D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62D68-11F3-6185-A5BC-66AD1A2E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9003-DDF1-97A5-28A8-140984C4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1CD1-E694-B416-3035-A446E12C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A634-1DD1-0B39-91D8-113EE579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ED5F-71B9-6009-9168-9E726A83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5FD2-37FB-A339-DEB0-4B3EBC5F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E00F-4ABA-AA40-998D-9F9BD88B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450F0-16B2-24CD-ACA5-9E1660A08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2F7E9-53BF-88A0-3A9C-A8639017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226F7-1EAC-6B2D-D873-61C788CF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FC22-ECAE-09FB-396F-C68CCC46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5468-A64A-ADCC-E7F9-78CF9E1F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502F-FCB5-61F8-B4B6-5E700F851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F0B6-3310-D96C-7187-C42BA3B7D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46508-E86E-EF2C-645B-EBB21A5D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92BAF-D91E-EC50-0B06-3856F5CE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34F01-4CE5-4513-3FFA-5900F218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C645-17F7-FDC3-B559-2E4C95FD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5A8E-82CE-D86C-F521-2AA0966D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2CCC-803E-FC15-9724-794CAD4D8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066C-287F-7D47-9EF4-DA205E845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ADE-60DE-E25F-9032-45BFA853E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19EB3-60FC-9EA3-248B-87A96E47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E98FA-5D40-1953-B207-45411C0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A5B27C-1CD6-14E0-E5DB-A366B42C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C393-08C1-C8BF-F823-61FCE8EE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8BDD3-E1AE-29E4-A8FA-E9FB459C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44B4-BE48-0D09-04EB-A83CE27E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614CA-B0B4-10AF-FA6A-F48BB25F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4DFFD-FF1C-3690-997B-1FE584D8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520B0-ED71-9BC4-1AF8-F22634BA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F4A5-824F-C014-B345-15500137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377B-4C77-EE8A-F7AA-AD76ECFC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A9EA-5A6B-32FA-B358-DE08DCAB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01F93-2840-C3A7-A6DB-E9825AD6F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F429-D4BA-E5F8-7D94-AD423608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D84A8-53A2-9EC7-52AB-67CBA89C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CAC06-B66C-7B20-F609-E96A3409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127-75FA-3ED8-96CE-A5DE96CA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EB1D7-DCDF-99F8-7383-5E2608AF2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3DD75-E86A-9BBC-5171-C7FA1274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3CA19-FD1A-B551-6ED6-A3C98F92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511AC-3260-72EE-32C6-824A83D2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014AC-95FE-47D8-3FE2-B55EFC45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5B5D9-711C-83E4-A9E9-FE291139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6B23-FBC3-A403-B77D-48EB04F9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380F1-F5B0-6415-4E1B-6A6005AAB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6ED20-115B-4611-8BA2-EA22601962C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023A-B009-FF61-8A13-2D870AEB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173C-70E9-A2B0-0CB9-0F50541E3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-Unfathomable Grace (accompaniment)">
            <a:hlinkClick r:id="" action="ppaction://media"/>
            <a:extLst>
              <a:ext uri="{FF2B5EF4-FFF2-40B4-BE49-F238E27FC236}">
                <a16:creationId xmlns:a16="http://schemas.microsoft.com/office/drawing/2014/main" id="{DC4276B8-9C3E-CA21-CFDD-077C51899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" y="2794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C1F987-74E0-3149-6CCD-EC5B8DE73B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28" t="2099" b="833"/>
          <a:stretch>
            <a:fillRect/>
          </a:stretch>
        </p:blipFill>
        <p:spPr>
          <a:xfrm>
            <a:off x="2143125" y="-4474"/>
            <a:ext cx="10048876" cy="68624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0B409B-DE28-A776-4EEE-B518189FCA3F}"/>
              </a:ext>
            </a:extLst>
          </p:cNvPr>
          <p:cNvCxnSpPr>
            <a:cxnSpLocks/>
          </p:cNvCxnSpPr>
          <p:nvPr/>
        </p:nvCxnSpPr>
        <p:spPr>
          <a:xfrm>
            <a:off x="0" y="6791325"/>
            <a:ext cx="2619375" cy="0"/>
          </a:xfrm>
          <a:prstGeom prst="line">
            <a:avLst/>
          </a:prstGeom>
          <a:ln w="139700">
            <a:solidFill>
              <a:srgbClr val="3473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1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6125CB-E41B-F3CC-D4C7-370460E0F9FD}"/>
              </a:ext>
            </a:extLst>
          </p:cNvPr>
          <p:cNvSpPr txBox="1"/>
          <p:nvPr/>
        </p:nvSpPr>
        <p:spPr>
          <a:xfrm>
            <a:off x="116262" y="95478"/>
            <a:ext cx="1207573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 gained from the study of the above verses: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DAE0B-11AC-CF8B-7750-D2EDC33FB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888" y="1752358"/>
            <a:ext cx="6817112" cy="5105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34E7C8-EE6D-EB75-75B1-4FFA91E603A8}"/>
              </a:ext>
            </a:extLst>
          </p:cNvPr>
          <p:cNvSpPr txBox="1"/>
          <p:nvPr/>
        </p:nvSpPr>
        <p:spPr>
          <a:xfrm>
            <a:off x="5303520" y="6505694"/>
            <a:ext cx="213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Image: blogspot.com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919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023C4D-245A-A087-E28C-BBE2F6CE8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8586B7-C784-9BDD-EC05-1CE819E88F0F}"/>
              </a:ext>
            </a:extLst>
          </p:cNvPr>
          <p:cNvSpPr txBox="1"/>
          <p:nvPr/>
        </p:nvSpPr>
        <p:spPr>
          <a:xfrm>
            <a:off x="175436" y="83356"/>
            <a:ext cx="118133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let’s read Isaiah 52:12-53:12 and 1 Peter 3:8-18 and make observations, interpretations, and applications.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EBEEF-587A-B93D-3F07-E5CC8D28B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888" y="1752358"/>
            <a:ext cx="6817112" cy="51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55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2C1EC-A011-CD7D-FB42-61C65FF26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847CE-01E3-2D74-138C-3D9F7255C0A2}"/>
              </a:ext>
            </a:extLst>
          </p:cNvPr>
          <p:cNvSpPr txBox="1"/>
          <p:nvPr/>
        </p:nvSpPr>
        <p:spPr>
          <a:xfrm>
            <a:off x="116262" y="95478"/>
            <a:ext cx="1207573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 gained from the study of Isaiah and 1 Peter: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23B22-7C12-8E77-2C6B-32D3801FF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888" y="1752358"/>
            <a:ext cx="6817112" cy="5105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588A39-A933-DD5C-F529-F9A826DB24A6}"/>
              </a:ext>
            </a:extLst>
          </p:cNvPr>
          <p:cNvSpPr txBox="1"/>
          <p:nvPr/>
        </p:nvSpPr>
        <p:spPr>
          <a:xfrm>
            <a:off x="5303520" y="6505694"/>
            <a:ext cx="213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Image: blogspot.com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4774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7F2270-3565-7C2F-A291-70A2C82DD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C11039-4FAF-7503-955C-5DD9E86FBF39}"/>
              </a:ext>
            </a:extLst>
          </p:cNvPr>
          <p:cNvSpPr txBox="1"/>
          <p:nvPr/>
        </p:nvSpPr>
        <p:spPr>
          <a:xfrm>
            <a:off x="210996" y="274723"/>
            <a:ext cx="1174732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said that “it is better to suffer for doing good, if that should be God’s will, than for doing evil.” </a:t>
            </a:r>
          </a:p>
          <a:p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we look at persecution next time, we’ll see someone else who suffered for doing good.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CCC33-55CC-2EB9-BE3B-1357CE12F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50" y="2343150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6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233B67-0F60-EEA9-F34A-8BE4FD95803D}"/>
              </a:ext>
            </a:extLst>
          </p:cNvPr>
          <p:cNvSpPr txBox="1"/>
          <p:nvPr/>
        </p:nvSpPr>
        <p:spPr>
          <a:xfrm>
            <a:off x="361506" y="188248"/>
            <a:ext cx="11525693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 with your table group about what you learned today about suffering and then pray for each other in two and threes.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069DA1-998C-7C23-F35F-8B33B5597CA5}"/>
              </a:ext>
            </a:extLst>
          </p:cNvPr>
          <p:cNvGrpSpPr/>
          <p:nvPr/>
        </p:nvGrpSpPr>
        <p:grpSpPr>
          <a:xfrm>
            <a:off x="0" y="1884859"/>
            <a:ext cx="7447279" cy="4973141"/>
            <a:chOff x="0" y="1884859"/>
            <a:chExt cx="7447279" cy="49731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83F8C27-B44E-B74A-8300-1FCCC2E97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84859"/>
              <a:ext cx="7447279" cy="497314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E95D4F-9A67-E46F-103F-0DB53DA77DB6}"/>
                </a:ext>
              </a:extLst>
            </p:cNvPr>
            <p:cNvSpPr txBox="1"/>
            <p:nvPr/>
          </p:nvSpPr>
          <p:spPr>
            <a:xfrm>
              <a:off x="5252720" y="6505694"/>
              <a:ext cx="21336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Image: vecteezy.com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3377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pen Bible Wallpapers - Top Free Open Bible Backgrounds - WallpaperAccess">
            <a:extLst>
              <a:ext uri="{FF2B5EF4-FFF2-40B4-BE49-F238E27FC236}">
                <a16:creationId xmlns:a16="http://schemas.microsoft.com/office/drawing/2014/main" id="{A2FE2177-1812-3C17-F35E-7AC3BECFC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5" b="4735"/>
          <a:stretch>
            <a:fillRect/>
          </a:stretch>
        </p:blipFill>
        <p:spPr bwMode="auto">
          <a:xfrm>
            <a:off x="20" y="1016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1572503"/>
            <a:ext cx="961136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after you have suffered a little while, the God of all grace, who has called you to his eternal glory in Christ, will himself restore, confirm, strengthen, and establish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7281F-E187-C4FD-F418-DD1BC72EE81D}"/>
              </a:ext>
            </a:extLst>
          </p:cNvPr>
          <p:cNvSpPr txBox="1"/>
          <p:nvPr/>
        </p:nvSpPr>
        <p:spPr>
          <a:xfrm>
            <a:off x="1524000" y="5204812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5:10 </a:t>
            </a:r>
            <a:r>
              <a:rPr lang="en-US" sz="1400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(ESV)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96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49872-F23C-FDED-EFB0-1B93EDA99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C57D48EC-ED93-6A27-24CE-A491410DC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pen Bible Wallpapers - Top Free Open Bible Backgrounds - WallpaperAccess">
            <a:extLst>
              <a:ext uri="{FF2B5EF4-FFF2-40B4-BE49-F238E27FC236}">
                <a16:creationId xmlns:a16="http://schemas.microsoft.com/office/drawing/2014/main" id="{2FBD8987-439A-F50E-A05F-EA6164C7F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5" b="4735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BD4C1E-6D21-D2EB-9099-45F2BEB06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98282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2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also</a:t>
            </a:r>
            <a:r>
              <a:rPr lang="en-US" sz="42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me, that words may be given to me in opening my mouth boldly to proclaim the mystery of the gospel . . . that I may declare it boldly as I ought to speak.</a:t>
            </a:r>
            <a:endParaRPr lang="en-US" sz="4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C2458-9751-5EF4-3646-E8300927E975}"/>
              </a:ext>
            </a:extLst>
          </p:cNvPr>
          <p:cNvSpPr txBox="1"/>
          <p:nvPr/>
        </p:nvSpPr>
        <p:spPr>
          <a:xfrm>
            <a:off x="1524000" y="477916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6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:19 </a:t>
            </a: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(ESV)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80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33B67-0F60-EEA9-F34A-8BE4FD95803D}"/>
              </a:ext>
            </a:extLst>
          </p:cNvPr>
          <p:cNvSpPr txBox="1"/>
          <p:nvPr/>
        </p:nvSpPr>
        <p:spPr>
          <a:xfrm>
            <a:off x="152270" y="2951014"/>
            <a:ext cx="5157907" cy="3384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When you hear the signal, stop moving, turn to the person you are closest to and answer the question on the screen.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Lather. Rinse. Repeat.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74469-4D25-9495-21BE-D3E28A64A535}"/>
              </a:ext>
            </a:extLst>
          </p:cNvPr>
          <p:cNvSpPr txBox="1"/>
          <p:nvPr/>
        </p:nvSpPr>
        <p:spPr>
          <a:xfrm>
            <a:off x="457068" y="119005"/>
            <a:ext cx="6104151" cy="8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Mingle-Mingle!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8D7324-2BAC-6917-499E-BDBFEF9AA409}"/>
              </a:ext>
            </a:extLst>
          </p:cNvPr>
          <p:cNvGrpSpPr/>
          <p:nvPr/>
        </p:nvGrpSpPr>
        <p:grpSpPr>
          <a:xfrm>
            <a:off x="5311702" y="10"/>
            <a:ext cx="6878775" cy="6857990"/>
            <a:chOff x="5311702" y="10"/>
            <a:chExt cx="6878775" cy="6857990"/>
          </a:xfrm>
        </p:grpSpPr>
        <p:pic>
          <p:nvPicPr>
            <p:cNvPr id="1026" name="Picture 2" descr="Mingle Pictures | Download Free Images on Unsplash">
              <a:extLst>
                <a:ext uri="{FF2B5EF4-FFF2-40B4-BE49-F238E27FC236}">
                  <a16:creationId xmlns:a16="http://schemas.microsoft.com/office/drawing/2014/main" id="{F03D03AC-2038-81E9-5A5C-AA91F7C4D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4" r="21554"/>
            <a:stretch>
              <a:fillRect/>
            </a:stretch>
          </p:blipFill>
          <p:spPr bwMode="auto">
            <a:xfrm>
              <a:off x="5311702" y="10"/>
              <a:ext cx="6878775" cy="6857990"/>
            </a:xfrm>
            <a:custGeom>
              <a:avLst/>
              <a:gdLst/>
              <a:ahLst/>
              <a:cxnLst/>
              <a:rect l="l" t="t" r="r" b="b"/>
              <a:pathLst>
                <a:path w="6878775" h="6858000">
                  <a:moveTo>
                    <a:pt x="1102973" y="0"/>
                  </a:moveTo>
                  <a:lnTo>
                    <a:pt x="1160688" y="0"/>
                  </a:lnTo>
                  <a:lnTo>
                    <a:pt x="983189" y="331786"/>
                  </a:lnTo>
                  <a:cubicBezTo>
                    <a:pt x="914866" y="469145"/>
                    <a:pt x="850355" y="608712"/>
                    <a:pt x="789261" y="750263"/>
                  </a:cubicBezTo>
                  <a:cubicBezTo>
                    <a:pt x="774307" y="784928"/>
                    <a:pt x="759992" y="819849"/>
                    <a:pt x="745295" y="854514"/>
                  </a:cubicBezTo>
                  <a:cubicBezTo>
                    <a:pt x="756682" y="845393"/>
                    <a:pt x="765489" y="833492"/>
                    <a:pt x="770857" y="819975"/>
                  </a:cubicBezTo>
                  <a:cubicBezTo>
                    <a:pt x="879943" y="589569"/>
                    <a:pt x="999605" y="365513"/>
                    <a:pt x="1131329" y="148742"/>
                  </a:cubicBezTo>
                  <a:lnTo>
                    <a:pt x="1227589" y="0"/>
                  </a:lnTo>
                  <a:lnTo>
                    <a:pt x="6878775" y="0"/>
                  </a:lnTo>
                  <a:lnTo>
                    <a:pt x="6878775" y="6858000"/>
                  </a:lnTo>
                  <a:lnTo>
                    <a:pt x="713521" y="6858000"/>
                  </a:lnTo>
                  <a:lnTo>
                    <a:pt x="625642" y="6670527"/>
                  </a:lnTo>
                  <a:cubicBezTo>
                    <a:pt x="507232" y="6398531"/>
                    <a:pt x="403083" y="6118381"/>
                    <a:pt x="312785" y="5830359"/>
                  </a:cubicBezTo>
                  <a:cubicBezTo>
                    <a:pt x="278149" y="5719759"/>
                    <a:pt x="248879" y="5607635"/>
                    <a:pt x="212198" y="5480401"/>
                  </a:cubicBezTo>
                  <a:cubicBezTo>
                    <a:pt x="212208" y="5491601"/>
                    <a:pt x="212803" y="5502788"/>
                    <a:pt x="213988" y="5513923"/>
                  </a:cubicBezTo>
                  <a:cubicBezTo>
                    <a:pt x="264089" y="5723695"/>
                    <a:pt x="307290" y="5935370"/>
                    <a:pt x="365826" y="6142729"/>
                  </a:cubicBezTo>
                  <a:cubicBezTo>
                    <a:pt x="433152" y="6380817"/>
                    <a:pt x="510068" y="6614016"/>
                    <a:pt x="597975" y="6841549"/>
                  </a:cubicBezTo>
                  <a:lnTo>
                    <a:pt x="604824" y="6858000"/>
                  </a:lnTo>
                  <a:lnTo>
                    <a:pt x="552056" y="6858000"/>
                  </a:lnTo>
                  <a:lnTo>
                    <a:pt x="539576" y="6828295"/>
                  </a:lnTo>
                  <a:cubicBezTo>
                    <a:pt x="380597" y="6414594"/>
                    <a:pt x="260223" y="5988893"/>
                    <a:pt x="171555" y="5552906"/>
                  </a:cubicBezTo>
                  <a:cubicBezTo>
                    <a:pt x="91163" y="5157998"/>
                    <a:pt x="43746" y="4758899"/>
                    <a:pt x="12305" y="4357388"/>
                  </a:cubicBezTo>
                  <a:cubicBezTo>
                    <a:pt x="-14281" y="4013908"/>
                    <a:pt x="4507" y="3672965"/>
                    <a:pt x="46684" y="3331516"/>
                  </a:cubicBezTo>
                  <a:cubicBezTo>
                    <a:pt x="127203" y="2664286"/>
                    <a:pt x="277819" y="2007265"/>
                    <a:pt x="496065" y="1371196"/>
                  </a:cubicBezTo>
                  <a:cubicBezTo>
                    <a:pt x="636273" y="966066"/>
                    <a:pt x="800445" y="573253"/>
                    <a:pt x="995723" y="196614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8502E9-3279-2C3A-7615-AA678C40D938}"/>
                </a:ext>
              </a:extLst>
            </p:cNvPr>
            <p:cNvSpPr txBox="1"/>
            <p:nvPr/>
          </p:nvSpPr>
          <p:spPr>
            <a:xfrm>
              <a:off x="6094476" y="6514755"/>
              <a:ext cx="2475749" cy="343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Image: Unsplash.com</a:t>
              </a:r>
              <a:endPara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0BDBFF3-1AF3-7C67-9E46-7B4CDCA411B2}"/>
              </a:ext>
            </a:extLst>
          </p:cNvPr>
          <p:cNvSpPr txBox="1"/>
          <p:nvPr/>
        </p:nvSpPr>
        <p:spPr>
          <a:xfrm>
            <a:off x="48127" y="1057208"/>
            <a:ext cx="5262050" cy="1424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Get up and move around the room, randomly mumbling, “Mingle, mingle” as you do.</a:t>
            </a:r>
          </a:p>
        </p:txBody>
      </p:sp>
    </p:spTree>
    <p:extLst>
      <p:ext uri="{BB962C8B-B14F-4D97-AF65-F5344CB8AC3E}">
        <p14:creationId xmlns:p14="http://schemas.microsoft.com/office/powerpoint/2010/main" val="40821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E3B8A-0B9F-7C91-CED3-6B808FE36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52185-EF7A-9AB3-E873-CE114701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0" y="0"/>
            <a:ext cx="1214713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718016-E7CD-B1B7-8DFC-707BF746CC81}"/>
              </a:ext>
            </a:extLst>
          </p:cNvPr>
          <p:cNvSpPr txBox="1"/>
          <p:nvPr/>
        </p:nvSpPr>
        <p:spPr>
          <a:xfrm>
            <a:off x="365644" y="936449"/>
            <a:ext cx="8155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“What does the Bible say about suffering?”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372B6-1DAD-DF75-F300-9DF0A741BAC7}"/>
              </a:ext>
            </a:extLst>
          </p:cNvPr>
          <p:cNvSpPr txBox="1"/>
          <p:nvPr/>
        </p:nvSpPr>
        <p:spPr>
          <a:xfrm>
            <a:off x="9733727" y="6514765"/>
            <a:ext cx="2475749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Image: Crosswalk.com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1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E90A7C-728D-6E7A-6289-BED82E9B4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5EF5DF-EB23-5A51-E5E0-BE045C909E5B}"/>
              </a:ext>
            </a:extLst>
          </p:cNvPr>
          <p:cNvSpPr txBox="1"/>
          <p:nvPr/>
        </p:nvSpPr>
        <p:spPr>
          <a:xfrm>
            <a:off x="365644" y="936449"/>
            <a:ext cx="113064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“Why do you think God allows suffering?” </a:t>
            </a:r>
          </a:p>
        </p:txBody>
      </p:sp>
      <p:pic>
        <p:nvPicPr>
          <p:cNvPr id="2050" name="Picture 2" descr="Suffering">
            <a:extLst>
              <a:ext uri="{FF2B5EF4-FFF2-40B4-BE49-F238E27FC236}">
                <a16:creationId xmlns:a16="http://schemas.microsoft.com/office/drawing/2014/main" id="{6D1496B0-A9F0-521D-732A-B72F9DE03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529" y="2062212"/>
            <a:ext cx="7706564" cy="47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4881BD-BB68-6380-E496-C7A5C701EE91}"/>
              </a:ext>
            </a:extLst>
          </p:cNvPr>
          <p:cNvSpPr txBox="1"/>
          <p:nvPr/>
        </p:nvSpPr>
        <p:spPr>
          <a:xfrm>
            <a:off x="9063319" y="6514766"/>
            <a:ext cx="3146158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Image: ar.inspiredpencil.com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6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D18738-9F24-4004-916E-5C7F738AF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310EA8C-5052-C009-EF56-593FB8E36F6A}"/>
              </a:ext>
            </a:extLst>
          </p:cNvPr>
          <p:cNvSpPr txBox="1"/>
          <p:nvPr/>
        </p:nvSpPr>
        <p:spPr>
          <a:xfrm>
            <a:off x="365644" y="736424"/>
            <a:ext cx="11306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“What would you tell someone who is suffering?”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9F5C3-DC8E-843B-6B0E-2B336252D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94" y="1800820"/>
            <a:ext cx="8067783" cy="5057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E41C3D-15D8-6034-E7D4-B79C3D37AC99}"/>
              </a:ext>
            </a:extLst>
          </p:cNvPr>
          <p:cNvSpPr txBox="1"/>
          <p:nvPr/>
        </p:nvSpPr>
        <p:spPr>
          <a:xfrm>
            <a:off x="7368988" y="6514766"/>
            <a:ext cx="4840489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Image: quotesthoughtsrandom.wordpress.com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336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6C1763-5FC1-8F2B-65B4-7D816CE62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2981F-789A-C220-6091-2260C7EB2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0" y="0"/>
            <a:ext cx="1214713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6BB28-CB7E-CD38-9FF9-A3B24B4AAD82}"/>
              </a:ext>
            </a:extLst>
          </p:cNvPr>
          <p:cNvSpPr txBox="1"/>
          <p:nvPr/>
        </p:nvSpPr>
        <p:spPr>
          <a:xfrm>
            <a:off x="116262" y="125958"/>
            <a:ext cx="81553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“What does the Bible say about suffering?” and, among many other sites that will pop up,</a:t>
            </a:r>
          </a:p>
          <a:p>
            <a:endParaRPr lang="en-US" sz="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www.openbible.info will show you 172 Bible verses (if I counted correctly) related specifically to suffering. </a:t>
            </a:r>
          </a:p>
        </p:txBody>
      </p:sp>
    </p:spTree>
    <p:extLst>
      <p:ext uri="{BB962C8B-B14F-4D97-AF65-F5344CB8AC3E}">
        <p14:creationId xmlns:p14="http://schemas.microsoft.com/office/powerpoint/2010/main" val="103938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E9F6EB-D16E-E5FA-299E-90B4B41EF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C2127E-4A14-6B2D-2A17-2D92C54B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0" y="0"/>
            <a:ext cx="1214713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7928D1-89DD-0FE5-E3D4-0662CA834342}"/>
              </a:ext>
            </a:extLst>
          </p:cNvPr>
          <p:cNvSpPr txBox="1"/>
          <p:nvPr/>
        </p:nvSpPr>
        <p:spPr>
          <a:xfrm>
            <a:off x="116262" y="125958"/>
            <a:ext cx="815538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just look at a few using our 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tools.</a:t>
            </a:r>
          </a:p>
        </p:txBody>
      </p:sp>
    </p:spTree>
    <p:extLst>
      <p:ext uri="{BB962C8B-B14F-4D97-AF65-F5344CB8AC3E}">
        <p14:creationId xmlns:p14="http://schemas.microsoft.com/office/powerpoint/2010/main" val="2815720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BF2FA1-2D05-DDA4-356E-2970A8A9D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7FFE79-5F97-6DD6-9D1A-32287B343A92}"/>
              </a:ext>
            </a:extLst>
          </p:cNvPr>
          <p:cNvSpPr txBox="1"/>
          <p:nvPr/>
        </p:nvSpPr>
        <p:spPr>
          <a:xfrm>
            <a:off x="116262" y="95478"/>
            <a:ext cx="1207573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5:10			Romans 8:18		   2 Timothy 3:12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Philippians 1:29		Romans 5:3-5	   James 1:2-4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8:28			Revelation 21:4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0095D-CD0E-B596-97EC-5738793A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12192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72C179-9B3B-328D-DF6A-E342F2336B3F}"/>
              </a:ext>
            </a:extLst>
          </p:cNvPr>
          <p:cNvSpPr txBox="1"/>
          <p:nvPr/>
        </p:nvSpPr>
        <p:spPr>
          <a:xfrm>
            <a:off x="10048240" y="6505694"/>
            <a:ext cx="213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Image: blogspot.com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9801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269CAC561E845B19B1BF528306EBE" ma:contentTypeVersion="15" ma:contentTypeDescription="Create a new document." ma:contentTypeScope="" ma:versionID="1edd4f5a0e56c648145b6d2d03483e38">
  <xsd:schema xmlns:xsd="http://www.w3.org/2001/XMLSchema" xmlns:xs="http://www.w3.org/2001/XMLSchema" xmlns:p="http://schemas.microsoft.com/office/2006/metadata/properties" xmlns:ns2="b1a6dcaa-c685-4162-bf8d-9106957bcf2f" xmlns:ns3="1e8db885-a360-449f-a5ff-12e3b15834d5" targetNamespace="http://schemas.microsoft.com/office/2006/metadata/properties" ma:root="true" ma:fieldsID="eb34acfc7ee8049915d562a528cdc72c" ns2:_="" ns3:_="">
    <xsd:import namespace="b1a6dcaa-c685-4162-bf8d-9106957bcf2f"/>
    <xsd:import namespace="1e8db885-a360-449f-a5ff-12e3b15834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6dcaa-c685-4162-bf8d-9106957bc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db885-a360-449f-a5ff-12e3b15834d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a6dcaa-c685-4162-bf8d-9106957bcf2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D167A32-386E-4202-BDB3-497366BB88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3E0461-64C8-4094-8B0E-AFE645DB11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a6dcaa-c685-4162-bf8d-9106957bcf2f"/>
    <ds:schemaRef ds:uri="1e8db885-a360-449f-a5ff-12e3b15834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2AA0DD-8823-45ED-9DC1-9EEAB3A866CD}">
  <ds:schemaRefs>
    <ds:schemaRef ds:uri="http://schemas.microsoft.com/office/2006/metadata/properties"/>
    <ds:schemaRef ds:uri="http://schemas.microsoft.com/office/infopath/2007/PartnerControls"/>
    <ds:schemaRef ds:uri="b1a6dcaa-c685-4162-bf8d-9106957bcf2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3698</TotalTime>
  <Words>423</Words>
  <Application>Microsoft Office PowerPoint</Application>
  <PresentationFormat>Widescreen</PresentationFormat>
  <Paragraphs>58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Dreaming Outloud Script Pro</vt:lpstr>
      <vt:lpstr>Wingdings</vt:lpstr>
      <vt:lpstr>Office Theme</vt:lpstr>
      <vt:lpstr>PowerPoint Presentation</vt:lpstr>
      <vt:lpstr>And also for me, that words may be given to me in opening my mouth boldly to proclaim the mystery of the gospel . . . that I may declare it boldly as I ought to speak.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after you have suffered a little while, the God of all grace, who has called you to his eternal glory in Christ, will himself restore, confirm, strengthen, and establish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 Thomas</dc:creator>
  <cp:lastModifiedBy>Jean Brown</cp:lastModifiedBy>
  <cp:revision>69</cp:revision>
  <dcterms:created xsi:type="dcterms:W3CDTF">2024-05-20T15:02:04Z</dcterms:created>
  <dcterms:modified xsi:type="dcterms:W3CDTF">2026-01-20T18:28:40Z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0x010100960269CAC561E845B19B1BF528306EBE</vt:lpwstr>
  </property>
  <property fmtid="{D5CDD505-2E9C-101B-9397-08002B2CF9AE}" pid="3" name="MediaServiceImageTags">
    <vt:lpwstr/>
  </property>
</Properties>
</file>