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882" r:id="rId5"/>
    <p:sldId id="886" r:id="rId6"/>
    <p:sldId id="870" r:id="rId7"/>
    <p:sldId id="880" r:id="rId8"/>
    <p:sldId id="887" r:id="rId9"/>
    <p:sldId id="819" r:id="rId10"/>
    <p:sldId id="8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44D"/>
    <a:srgbClr val="21D2D3"/>
    <a:srgbClr val="347341"/>
    <a:srgbClr val="E7DD86"/>
    <a:srgbClr val="FDDD66"/>
    <a:srgbClr val="A5151E"/>
    <a:srgbClr val="FF66FF"/>
    <a:srgbClr val="2B3A59"/>
    <a:srgbClr val="515E7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C3F75-BFB8-412D-B94E-0E4C5893017C}" v="7" dt="2026-02-02T19:49:56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4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 Brown" userId="0d553e0b-7de6-44b1-a5c2-115d1ad30799" providerId="ADAL" clId="{3BC13318-69C7-46ED-BB35-6B1842D1FADF}"/>
    <pc:docChg chg="undo custSel modSld">
      <pc:chgData name="Jean Brown" userId="0d553e0b-7de6-44b1-a5c2-115d1ad30799" providerId="ADAL" clId="{3BC13318-69C7-46ED-BB35-6B1842D1FADF}" dt="2026-02-02T19:49:56.222" v="169"/>
      <pc:docMkLst>
        <pc:docMk/>
      </pc:docMkLst>
      <pc:sldChg chg="addSp delSp modSp mod delAnim">
        <pc:chgData name="Jean Brown" userId="0d553e0b-7de6-44b1-a5c2-115d1ad30799" providerId="ADAL" clId="{3BC13318-69C7-46ED-BB35-6B1842D1FADF}" dt="2026-01-20T19:22:07.296" v="166" actId="1036"/>
        <pc:sldMkLst>
          <pc:docMk/>
          <pc:sldMk cId="3877296975" sldId="819"/>
        </pc:sldMkLst>
        <pc:picChg chg="mod">
          <ac:chgData name="Jean Brown" userId="0d553e0b-7de6-44b1-a5c2-115d1ad30799" providerId="ADAL" clId="{3BC13318-69C7-46ED-BB35-6B1842D1FADF}" dt="2026-01-20T19:22:07.296" v="166" actId="1036"/>
          <ac:picMkLst>
            <pc:docMk/>
            <pc:sldMk cId="3877296975" sldId="819"/>
            <ac:picMk id="2" creationId="{06696272-D496-3FE7-430E-A9C27A401541}"/>
          </ac:picMkLst>
        </pc:picChg>
      </pc:sldChg>
      <pc:sldChg chg="modSp mod">
        <pc:chgData name="Jean Brown" userId="0d553e0b-7de6-44b1-a5c2-115d1ad30799" providerId="ADAL" clId="{3BC13318-69C7-46ED-BB35-6B1842D1FADF}" dt="2026-01-20T19:00:53.248" v="71" actId="20577"/>
        <pc:sldMkLst>
          <pc:docMk/>
          <pc:sldMk cId="58919021" sldId="880"/>
        </pc:sldMkLst>
        <pc:spChg chg="mod">
          <ac:chgData name="Jean Brown" userId="0d553e0b-7de6-44b1-a5c2-115d1ad30799" providerId="ADAL" clId="{3BC13318-69C7-46ED-BB35-6B1842D1FADF}" dt="2026-01-20T19:00:53.248" v="71" actId="20577"/>
          <ac:spMkLst>
            <pc:docMk/>
            <pc:sldMk cId="58919021" sldId="880"/>
            <ac:spMk id="4" creationId="{A76125CB-E41B-F3CC-D4C7-370460E0F9FD}"/>
          </ac:spMkLst>
        </pc:spChg>
        <pc:picChg chg="mod">
          <ac:chgData name="Jean Brown" userId="0d553e0b-7de6-44b1-a5c2-115d1ad30799" providerId="ADAL" clId="{3BC13318-69C7-46ED-BB35-6B1842D1FADF}" dt="2026-01-20T18:57:05.904" v="23" actId="14100"/>
          <ac:picMkLst>
            <pc:docMk/>
            <pc:sldMk cId="58919021" sldId="880"/>
            <ac:picMk id="2" creationId="{BA7C47C9-407B-3CD3-56D8-71FECDC32B64}"/>
          </ac:picMkLst>
        </pc:picChg>
      </pc:sldChg>
      <pc:sldChg chg="setBg">
        <pc:chgData name="Jean Brown" userId="0d553e0b-7de6-44b1-a5c2-115d1ad30799" providerId="ADAL" clId="{3BC13318-69C7-46ED-BB35-6B1842D1FADF}" dt="2026-02-02T19:49:56.222" v="169"/>
        <pc:sldMkLst>
          <pc:docMk/>
          <pc:sldMk cId="211163625" sldId="882"/>
        </pc:sldMkLst>
      </pc:sldChg>
      <pc:sldChg chg="modSp mod">
        <pc:chgData name="Jean Brown" userId="0d553e0b-7de6-44b1-a5c2-115d1ad30799" providerId="ADAL" clId="{3BC13318-69C7-46ED-BB35-6B1842D1FADF}" dt="2026-01-20T18:54:47.539" v="7" actId="255"/>
        <pc:sldMkLst>
          <pc:docMk/>
          <pc:sldMk cId="1566407470" sldId="886"/>
        </pc:sldMkLst>
        <pc:spChg chg="mod">
          <ac:chgData name="Jean Brown" userId="0d553e0b-7de6-44b1-a5c2-115d1ad30799" providerId="ADAL" clId="{3BC13318-69C7-46ED-BB35-6B1842D1FADF}" dt="2026-01-20T18:54:47.539" v="7" actId="255"/>
          <ac:spMkLst>
            <pc:docMk/>
            <pc:sldMk cId="1566407470" sldId="886"/>
            <ac:spMk id="4" creationId="{9CF01F8E-60CB-8942-1506-95D05BA1C8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903-8318-4B3B-A3AF-5CF83F63DFE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1E73-4BC7-4B5B-8BB7-F9CFBDBE5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3035-7C99-CD24-A93C-236ED134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DB539-6498-3E32-0A04-3FD79773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12F8-42E1-29F8-48C2-578D43B7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D49B-882C-0866-B803-2E5D9A05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AA91-820B-25F2-8DBF-2D640A8A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64D5-BBE2-868A-F6F8-55F597E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7043-E120-820A-DACE-DC1D58144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6AF51-722C-0E14-6106-EF1758C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127E-E168-7830-2127-0B2FFDE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AA2-D000-95BF-24D1-3E998C60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B47C6-4C58-E99F-CA6B-E2A8BF4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D8AC-08CB-0156-8C75-9398027A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88-1690-810E-2984-97F7DCEB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6BE1-B7E4-0FF5-35C0-8B1D574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2D68-11F3-6185-A5BC-66AD1A2E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9003-DDF1-97A5-28A8-140984C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1CD1-E694-B416-3035-A446E12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634-1DD1-0B39-91D8-113EE579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D5F-71B9-6009-9168-9E726A8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5FD2-37FB-A339-DEB0-4B3EBC5F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E00F-4ABA-AA40-998D-9F9BD88B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450F0-16B2-24CD-ACA5-9E1660A08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F7E9-53BF-88A0-3A9C-A8639017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26F7-1EAC-6B2D-D873-61C788CF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C22-ECAE-09FB-396F-C68CCC4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468-A64A-ADCC-E7F9-78CF9E1F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502F-FCB5-61F8-B4B6-5E700F85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F0B6-3310-D96C-7187-C42BA3B7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46508-E86E-EF2C-645B-EBB21A5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2BAF-D91E-EC50-0B06-3856F5CE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34F01-4CE5-4513-3FFA-5900F218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C645-17F7-FDC3-B559-2E4C95FD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5A8E-82CE-D86C-F521-2AA0966D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2CCC-803E-FC15-9724-794CAD4D8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066C-287F-7D47-9EF4-DA205E845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ADE-60DE-E25F-9032-45BFA853E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9EB3-60FC-9EA3-248B-87A96E4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98FA-5D40-1953-B207-45411C0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5B27C-1CD6-14E0-E5DB-A366B42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393-08C1-C8BF-F823-61FCE8EE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BDD3-E1AE-29E4-A8FA-E9FB459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44B4-BE48-0D09-04EB-A83CE27E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614CA-B0B4-10AF-FA6A-F48BB25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DFFD-FF1C-3690-997B-1FE584D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520B0-ED71-9BC4-1AF8-F22634B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F4A5-824F-C014-B345-1550013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377B-4C77-EE8A-F7AA-AD76ECF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A9EA-5A6B-32FA-B358-DE08DCAB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01F93-2840-C3A7-A6DB-E9825AD6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F429-D4BA-E5F8-7D94-AD423608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84A8-53A2-9EC7-52AB-67CBA89C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CAC06-B66C-7B20-F609-E96A340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127-75FA-3ED8-96CE-A5DE96CA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B1D7-DCDF-99F8-7383-5E2608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DD75-E86A-9BBC-5171-C7FA1274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CA19-FD1A-B551-6ED6-A3C98F92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511AC-3260-72EE-32C6-824A83D2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014AC-95FE-47D8-3FE2-B55EFC4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5B5D9-711C-83E4-A9E9-FE29113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6B23-FBC3-A403-B77D-48EB04F9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380F1-F5B0-6415-4E1B-6A6005AAB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6ED20-115B-4611-8BA2-EA22601962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023A-B009-FF61-8A13-2D870AEB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73C-70E9-A2B0-0CB9-0F50541E3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-Unfathomable Grace (accompaniment)">
            <a:hlinkClick r:id="" action="ppaction://media"/>
            <a:extLst>
              <a:ext uri="{FF2B5EF4-FFF2-40B4-BE49-F238E27FC236}">
                <a16:creationId xmlns:a16="http://schemas.microsoft.com/office/drawing/2014/main" id="{DC4276B8-9C3E-CA21-CFDD-077C51899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" y="279400"/>
            <a:ext cx="609600" cy="609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0B409B-DE28-A776-4EEE-B518189FCA3F}"/>
              </a:ext>
            </a:extLst>
          </p:cNvPr>
          <p:cNvCxnSpPr>
            <a:cxnSpLocks/>
          </p:cNvCxnSpPr>
          <p:nvPr/>
        </p:nvCxnSpPr>
        <p:spPr>
          <a:xfrm>
            <a:off x="0" y="6771005"/>
            <a:ext cx="2619375" cy="0"/>
          </a:xfrm>
          <a:prstGeom prst="line">
            <a:avLst/>
          </a:prstGeom>
          <a:ln w="158750">
            <a:solidFill>
              <a:srgbClr val="3473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4EAC194-AF28-785A-07D4-0E8816A7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601" y="0"/>
            <a:ext cx="10065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C19911-C628-85DD-A227-57BEC0216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B3D0183F-9668-6982-89D4-E4B00D79A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pen Bible Wallpapers - Top Free Open Bible Backgrounds - WallpaperAccess">
            <a:extLst>
              <a:ext uri="{FF2B5EF4-FFF2-40B4-BE49-F238E27FC236}">
                <a16:creationId xmlns:a16="http://schemas.microsoft.com/office/drawing/2014/main" id="{E5DA939F-CAD4-D2E1-B5EC-5FA796E17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 b="4735"/>
          <a:stretch>
            <a:fillRect/>
          </a:stretch>
        </p:blipFill>
        <p:spPr bwMode="auto">
          <a:xfrm>
            <a:off x="20" y="1016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A46FA6-6C5B-6295-94B6-DF45773FF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1572503"/>
            <a:ext cx="961136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after you have suffered a little while, the God of all grace, who has called you to his eternal glory in Christ, will himself restore, confirm, strengthen, and establish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01F8E-60CB-8942-1506-95D05BA1C808}"/>
              </a:ext>
            </a:extLst>
          </p:cNvPr>
          <p:cNvSpPr txBox="1"/>
          <p:nvPr/>
        </p:nvSpPr>
        <p:spPr>
          <a:xfrm>
            <a:off x="1524000" y="481980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5:10 </a:t>
            </a:r>
            <a:r>
              <a:rPr lang="en-US" sz="1400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(ESV)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07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233B67-0F60-EEA9-F34A-8BE4FD95803D}"/>
              </a:ext>
            </a:extLst>
          </p:cNvPr>
          <p:cNvSpPr txBox="1"/>
          <p:nvPr/>
        </p:nvSpPr>
        <p:spPr>
          <a:xfrm>
            <a:off x="6419170" y="125958"/>
            <a:ext cx="56099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and listen to the event found in Acts 6:8-8:3 by participating in the Reader’s Theater. </a:t>
            </a:r>
          </a:p>
        </p:txBody>
      </p:sp>
      <p:pic>
        <p:nvPicPr>
          <p:cNvPr id="1026" name="Picture 2" descr="Acts 7 Bible Pictures: Stephen before council">
            <a:extLst>
              <a:ext uri="{FF2B5EF4-FFF2-40B4-BE49-F238E27FC236}">
                <a16:creationId xmlns:a16="http://schemas.microsoft.com/office/drawing/2014/main" id="{55E377FA-1552-CCAD-B508-FF89B701E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 bwMode="auto">
          <a:xfrm>
            <a:off x="0" y="0"/>
            <a:ext cx="6419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5AB611-E3CA-1823-2D73-FA40DFD2CA6C}"/>
              </a:ext>
            </a:extLst>
          </p:cNvPr>
          <p:cNvSpPr txBox="1"/>
          <p:nvPr/>
        </p:nvSpPr>
        <p:spPr>
          <a:xfrm>
            <a:off x="4004445" y="6519446"/>
            <a:ext cx="23448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bibleencyclopedia.com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D6AEE-6E30-53DA-01F8-B658002C7919}"/>
              </a:ext>
            </a:extLst>
          </p:cNvPr>
          <p:cNvSpPr txBox="1"/>
          <p:nvPr/>
        </p:nvSpPr>
        <p:spPr>
          <a:xfrm>
            <a:off x="6419170" y="4549676"/>
            <a:ext cx="56099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learn from Stephen?</a:t>
            </a:r>
          </a:p>
        </p:txBody>
      </p:sp>
    </p:spTree>
    <p:extLst>
      <p:ext uri="{BB962C8B-B14F-4D97-AF65-F5344CB8AC3E}">
        <p14:creationId xmlns:p14="http://schemas.microsoft.com/office/powerpoint/2010/main" val="40821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6125CB-E41B-F3CC-D4C7-370460E0F9FD}"/>
              </a:ext>
            </a:extLst>
          </p:cNvPr>
          <p:cNvSpPr txBox="1"/>
          <p:nvPr/>
        </p:nvSpPr>
        <p:spPr>
          <a:xfrm>
            <a:off x="116262" y="95478"/>
            <a:ext cx="12075738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these verses which deal with persecution and develop some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could guide and encourage you during persecution.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John 3:13    	     1 Pet 3:12-17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12:17-21        Mt 5:43-44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Cor 4:8-12            1 Pet 4:12-14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15:18               Mt 5:10-12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6:22   	      2 Cor 4:17-18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Timothy 3:10-12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7C47C9-407B-3CD3-56D8-71FECDC32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64" y="2505303"/>
            <a:ext cx="5897336" cy="4352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1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B655C-E06E-82B0-CEA9-F80DA788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4EA916-4A90-2190-3419-9546D5CA987A}"/>
              </a:ext>
            </a:extLst>
          </p:cNvPr>
          <p:cNvSpPr txBox="1"/>
          <p:nvPr/>
        </p:nvSpPr>
        <p:spPr>
          <a:xfrm>
            <a:off x="116262" y="95478"/>
            <a:ext cx="1207573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could guide and encourage you during persecution.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D435B4-CE01-6030-F2B8-4FBCD7A81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814" y="2505303"/>
            <a:ext cx="6198186" cy="4352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753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2 Corinthians 4 17 18 - コンポート">
            <a:extLst>
              <a:ext uri="{FF2B5EF4-FFF2-40B4-BE49-F238E27FC236}">
                <a16:creationId xmlns:a16="http://schemas.microsoft.com/office/drawing/2014/main" id="{06696272-D496-3FE7-430E-A9C27A401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" y="16328"/>
            <a:ext cx="10220960" cy="6813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296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7C066C-54E1-F81D-8E69-59A4699C1E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32" r="3562" b="-1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33B67-0F60-EEA9-F34A-8BE4FD95803D}"/>
              </a:ext>
            </a:extLst>
          </p:cNvPr>
          <p:cNvSpPr txBox="1"/>
          <p:nvPr/>
        </p:nvSpPr>
        <p:spPr>
          <a:xfrm>
            <a:off x="371093" y="1062993"/>
            <a:ext cx="3685091" cy="4862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up and stand with two others (groups of three ) . .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 and share what you learned today about persecution that you want to take with you.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 for each other before you leave.</a:t>
            </a:r>
          </a:p>
        </p:txBody>
      </p:sp>
    </p:spTree>
    <p:extLst>
      <p:ext uri="{BB962C8B-B14F-4D97-AF65-F5344CB8AC3E}">
        <p14:creationId xmlns:p14="http://schemas.microsoft.com/office/powerpoint/2010/main" val="7633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269CAC561E845B19B1BF528306EBE" ma:contentTypeVersion="15" ma:contentTypeDescription="Create a new document." ma:contentTypeScope="" ma:versionID="1edd4f5a0e56c648145b6d2d03483e38">
  <xsd:schema xmlns:xsd="http://www.w3.org/2001/XMLSchema" xmlns:xs="http://www.w3.org/2001/XMLSchema" xmlns:p="http://schemas.microsoft.com/office/2006/metadata/properties" xmlns:ns2="b1a6dcaa-c685-4162-bf8d-9106957bcf2f" xmlns:ns3="1e8db885-a360-449f-a5ff-12e3b15834d5" targetNamespace="http://schemas.microsoft.com/office/2006/metadata/properties" ma:root="true" ma:fieldsID="eb34acfc7ee8049915d562a528cdc72c" ns2:_="" ns3:_="">
    <xsd:import namespace="b1a6dcaa-c685-4162-bf8d-9106957bcf2f"/>
    <xsd:import namespace="1e8db885-a360-449f-a5ff-12e3b1583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6dcaa-c685-4162-bf8d-9106957b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db885-a360-449f-a5ff-12e3b15834d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a6dcaa-c685-4162-bf8d-9106957bcf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0D6F8C-BA17-445D-AAAC-4BF279A557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a6dcaa-c685-4162-bf8d-9106957bcf2f"/>
    <ds:schemaRef ds:uri="1e8db885-a360-449f-a5ff-12e3b15834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3EFB47-C042-4E8F-8BAA-4261D42045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DBB8EF-034E-423C-A841-A2AE58C1AB91}">
  <ds:schemaRefs>
    <ds:schemaRef ds:uri="http://schemas.microsoft.com/office/2006/metadata/properties"/>
    <ds:schemaRef ds:uri="http://schemas.microsoft.com/office/infopath/2007/PartnerControls"/>
    <ds:schemaRef ds:uri="b1a6dcaa-c685-4162-bf8d-9106957bcf2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183</Words>
  <Application>Microsoft Office PowerPoint</Application>
  <PresentationFormat>Widescreen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 Theme</vt:lpstr>
      <vt:lpstr>PowerPoint Presentation</vt:lpstr>
      <vt:lpstr>And after you have suffered a little while, the God of all grace, who has called you to his eternal glory in Christ, will himself restore, confirm, strengthen, and establish you.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Thomas</dc:creator>
  <cp:lastModifiedBy>Jean Brown</cp:lastModifiedBy>
  <cp:revision>70</cp:revision>
  <dcterms:created xsi:type="dcterms:W3CDTF">2024-05-20T15:02:04Z</dcterms:created>
  <dcterms:modified xsi:type="dcterms:W3CDTF">2026-02-02T19:50:01Z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0x010100960269CAC561E845B19B1BF528306EBE</vt:lpwstr>
  </property>
  <property fmtid="{D5CDD505-2E9C-101B-9397-08002B2CF9AE}" pid="3" name="MediaServiceImageTags">
    <vt:lpwstr/>
  </property>
</Properties>
</file>