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808" r:id="rId3"/>
    <p:sldId id="836" r:id="rId4"/>
    <p:sldId id="847" r:id="rId5"/>
    <p:sldId id="843" r:id="rId6"/>
    <p:sldId id="846" r:id="rId7"/>
    <p:sldId id="842" r:id="rId8"/>
    <p:sldId id="848" r:id="rId9"/>
    <p:sldId id="839" r:id="rId10"/>
    <p:sldId id="844" r:id="rId11"/>
    <p:sldId id="845" r:id="rId12"/>
    <p:sldId id="804" r:id="rId13"/>
    <p:sldId id="8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47BD"/>
    <a:srgbClr val="7BA055"/>
    <a:srgbClr val="CC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5A32B2-8581-4FCD-B5BA-C0AD521A76A6}" v="1" dt="2025-05-23T16:22:33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 snapToGrid="0">
      <p:cViewPr varScale="1">
        <p:scale>
          <a:sx n="52" d="100"/>
          <a:sy n="52" d="100"/>
        </p:scale>
        <p:origin x="84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 Thomas" userId="790cc23d-4c1d-4b8f-ba7f-333fd405d602" providerId="ADAL" clId="{6A6207E4-913F-4EA9-9DE8-A0883D8B6EBF}"/>
    <pc:docChg chg="undo custSel modSld">
      <pc:chgData name="Gil Thomas" userId="790cc23d-4c1d-4b8f-ba7f-333fd405d602" providerId="ADAL" clId="{6A6207E4-913F-4EA9-9DE8-A0883D8B6EBF}" dt="2025-03-21T15:08:46.727" v="14"/>
      <pc:docMkLst>
        <pc:docMk/>
      </pc:docMkLst>
      <pc:sldChg chg="addSp delSp modSp mod delAnim modAnim">
        <pc:chgData name="Gil Thomas" userId="790cc23d-4c1d-4b8f-ba7f-333fd405d602" providerId="ADAL" clId="{6A6207E4-913F-4EA9-9DE8-A0883D8B6EBF}" dt="2025-03-21T15:03:27.773" v="7" actId="1035"/>
        <pc:sldMkLst>
          <pc:docMk/>
          <pc:sldMk cId="1655172261" sldId="256"/>
        </pc:sldMkLst>
        <pc:picChg chg="add mod">
          <ac:chgData name="Gil Thomas" userId="790cc23d-4c1d-4b8f-ba7f-333fd405d602" providerId="ADAL" clId="{6A6207E4-913F-4EA9-9DE8-A0883D8B6EBF}" dt="2025-03-21T15:03:27.773" v="7" actId="1035"/>
          <ac:picMkLst>
            <pc:docMk/>
            <pc:sldMk cId="1655172261" sldId="256"/>
            <ac:picMk id="2" creationId="{39FFB38D-2ACB-A561-E9D9-846DC6FA2AFD}"/>
          </ac:picMkLst>
        </pc:picChg>
      </pc:sldChg>
      <pc:sldChg chg="modAnim">
        <pc:chgData name="Gil Thomas" userId="790cc23d-4c1d-4b8f-ba7f-333fd405d602" providerId="ADAL" clId="{6A6207E4-913F-4EA9-9DE8-A0883D8B6EBF}" dt="2025-03-21T15:08:34.664" v="13"/>
        <pc:sldMkLst>
          <pc:docMk/>
          <pc:sldMk cId="2844679318" sldId="842"/>
        </pc:sldMkLst>
      </pc:sldChg>
      <pc:sldChg chg="modSp mod modAnim">
        <pc:chgData name="Gil Thomas" userId="790cc23d-4c1d-4b8f-ba7f-333fd405d602" providerId="ADAL" clId="{6A6207E4-913F-4EA9-9DE8-A0883D8B6EBF}" dt="2025-03-21T15:08:46.727" v="14"/>
        <pc:sldMkLst>
          <pc:docMk/>
          <pc:sldMk cId="2089271242" sldId="846"/>
        </pc:sldMkLst>
        <pc:spChg chg="mod">
          <ac:chgData name="Gil Thomas" userId="790cc23d-4c1d-4b8f-ba7f-333fd405d602" providerId="ADAL" clId="{6A6207E4-913F-4EA9-9DE8-A0883D8B6EBF}" dt="2025-03-21T15:07:12.259" v="11" actId="1076"/>
          <ac:spMkLst>
            <pc:docMk/>
            <pc:sldMk cId="2089271242" sldId="846"/>
            <ac:spMk id="3" creationId="{8D4BC22B-592D-BF6C-6A10-D4D725FF5A03}"/>
          </ac:spMkLst>
        </pc:spChg>
      </pc:sldChg>
    </pc:docChg>
  </pc:docChgLst>
  <pc:docChgLst>
    <pc:chgData name="Gil Thomas" userId="790cc23d-4c1d-4b8f-ba7f-333fd405d602" providerId="ADAL" clId="{F06DBDA0-ECD1-42B9-9ACC-F7FD97D9C9A6}"/>
    <pc:docChg chg="undo redo custSel addSld delSld modSld">
      <pc:chgData name="Gil Thomas" userId="790cc23d-4c1d-4b8f-ba7f-333fd405d602" providerId="ADAL" clId="{F06DBDA0-ECD1-42B9-9ACC-F7FD97D9C9A6}" dt="2024-08-11T13:03:08.665" v="1201"/>
      <pc:docMkLst>
        <pc:docMk/>
      </pc:docMkLst>
      <pc:sldChg chg="addSp delSp modSp mod delAnim modAnim">
        <pc:chgData name="Gil Thomas" userId="790cc23d-4c1d-4b8f-ba7f-333fd405d602" providerId="ADAL" clId="{F06DBDA0-ECD1-42B9-9ACC-F7FD97D9C9A6}" dt="2024-08-11T13:03:08.665" v="1201"/>
        <pc:sldMkLst>
          <pc:docMk/>
          <pc:sldMk cId="1655172261" sldId="256"/>
        </pc:sldMkLst>
      </pc:sldChg>
      <pc:sldChg chg="addSp modSp mod">
        <pc:chgData name="Gil Thomas" userId="790cc23d-4c1d-4b8f-ba7f-333fd405d602" providerId="ADAL" clId="{F06DBDA0-ECD1-42B9-9ACC-F7FD97D9C9A6}" dt="2024-08-05T15:28:03.791" v="1169" actId="20577"/>
        <pc:sldMkLst>
          <pc:docMk/>
          <pc:sldMk cId="3001344119" sldId="804"/>
        </pc:sldMkLst>
      </pc:sldChg>
      <pc:sldChg chg="modSp">
        <pc:chgData name="Gil Thomas" userId="790cc23d-4c1d-4b8f-ba7f-333fd405d602" providerId="ADAL" clId="{F06DBDA0-ECD1-42B9-9ACC-F7FD97D9C9A6}" dt="2024-08-05T14:06:52.872" v="11"/>
        <pc:sldMkLst>
          <pc:docMk/>
          <pc:sldMk cId="1879050429" sldId="808"/>
        </pc:sldMkLst>
      </pc:sldChg>
      <pc:sldChg chg="modSp mod">
        <pc:chgData name="Gil Thomas" userId="790cc23d-4c1d-4b8f-ba7f-333fd405d602" providerId="ADAL" clId="{F06DBDA0-ECD1-42B9-9ACC-F7FD97D9C9A6}" dt="2024-08-05T15:25:52.218" v="1077" actId="20577"/>
        <pc:sldMkLst>
          <pc:docMk/>
          <pc:sldMk cId="3877296975" sldId="819"/>
        </pc:sldMkLst>
      </pc:sldChg>
      <pc:sldChg chg="del">
        <pc:chgData name="Gil Thomas" userId="790cc23d-4c1d-4b8f-ba7f-333fd405d602" providerId="ADAL" clId="{F06DBDA0-ECD1-42B9-9ACC-F7FD97D9C9A6}" dt="2024-08-05T15:14:42.836" v="527" actId="47"/>
        <pc:sldMkLst>
          <pc:docMk/>
          <pc:sldMk cId="2643679177" sldId="824"/>
        </pc:sldMkLst>
      </pc:sldChg>
      <pc:sldChg chg="addSp delSp modSp mod">
        <pc:chgData name="Gil Thomas" userId="790cc23d-4c1d-4b8f-ba7f-333fd405d602" providerId="ADAL" clId="{F06DBDA0-ECD1-42B9-9ACC-F7FD97D9C9A6}" dt="2024-08-05T15:30:29.778" v="1187" actId="207"/>
        <pc:sldMkLst>
          <pc:docMk/>
          <pc:sldMk cId="444098799" sldId="836"/>
        </pc:sldMkLst>
      </pc:sldChg>
      <pc:sldChg chg="addSp delSp modSp mod modAnim">
        <pc:chgData name="Gil Thomas" userId="790cc23d-4c1d-4b8f-ba7f-333fd405d602" providerId="ADAL" clId="{F06DBDA0-ECD1-42B9-9ACC-F7FD97D9C9A6}" dt="2024-08-08T15:11:53.337" v="1199"/>
        <pc:sldMkLst>
          <pc:docMk/>
          <pc:sldMk cId="4278699448" sldId="839"/>
        </pc:sldMkLst>
      </pc:sldChg>
      <pc:sldChg chg="addSp delSp modSp mod modAnim">
        <pc:chgData name="Gil Thomas" userId="790cc23d-4c1d-4b8f-ba7f-333fd405d602" providerId="ADAL" clId="{F06DBDA0-ECD1-42B9-9ACC-F7FD97D9C9A6}" dt="2024-08-05T15:02:06.908" v="379"/>
        <pc:sldMkLst>
          <pc:docMk/>
          <pc:sldMk cId="2844679318" sldId="842"/>
        </pc:sldMkLst>
      </pc:sldChg>
      <pc:sldChg chg="addSp delSp modSp mod modAnim">
        <pc:chgData name="Gil Thomas" userId="790cc23d-4c1d-4b8f-ba7f-333fd405d602" providerId="ADAL" clId="{F06DBDA0-ECD1-42B9-9ACC-F7FD97D9C9A6}" dt="2024-08-05T14:44:59.089" v="248"/>
        <pc:sldMkLst>
          <pc:docMk/>
          <pc:sldMk cId="3276847317" sldId="843"/>
        </pc:sldMkLst>
      </pc:sldChg>
      <pc:sldChg chg="addSp delSp modSp mod modAnim">
        <pc:chgData name="Gil Thomas" userId="790cc23d-4c1d-4b8f-ba7f-333fd405d602" providerId="ADAL" clId="{F06DBDA0-ECD1-42B9-9ACC-F7FD97D9C9A6}" dt="2024-08-05T15:22:05.887" v="832" actId="1035"/>
        <pc:sldMkLst>
          <pc:docMk/>
          <pc:sldMk cId="2198802243" sldId="844"/>
        </pc:sldMkLst>
      </pc:sldChg>
      <pc:sldChg chg="addSp delSp modSp mod delAnim modAnim">
        <pc:chgData name="Gil Thomas" userId="790cc23d-4c1d-4b8f-ba7f-333fd405d602" providerId="ADAL" clId="{F06DBDA0-ECD1-42B9-9ACC-F7FD97D9C9A6}" dt="2024-08-08T15:12:25.407" v="1200"/>
        <pc:sldMkLst>
          <pc:docMk/>
          <pc:sldMk cId="2489888477" sldId="845"/>
        </pc:sldMkLst>
      </pc:sldChg>
      <pc:sldChg chg="addSp delSp modSp mod modAnim">
        <pc:chgData name="Gil Thomas" userId="790cc23d-4c1d-4b8f-ba7f-333fd405d602" providerId="ADAL" clId="{F06DBDA0-ECD1-42B9-9ACC-F7FD97D9C9A6}" dt="2024-08-05T15:36:37.180" v="1194" actId="1038"/>
        <pc:sldMkLst>
          <pc:docMk/>
          <pc:sldMk cId="2089271242" sldId="846"/>
        </pc:sldMkLst>
      </pc:sldChg>
      <pc:sldChg chg="delSp modSp add mod modAnim">
        <pc:chgData name="Gil Thomas" userId="790cc23d-4c1d-4b8f-ba7f-333fd405d602" providerId="ADAL" clId="{F06DBDA0-ECD1-42B9-9ACC-F7FD97D9C9A6}" dt="2024-08-05T14:36:34.030" v="211" actId="114"/>
        <pc:sldMkLst>
          <pc:docMk/>
          <pc:sldMk cId="2151811503" sldId="847"/>
        </pc:sldMkLst>
      </pc:sldChg>
      <pc:sldChg chg="addSp delSp modSp add mod modAnim">
        <pc:chgData name="Gil Thomas" userId="790cc23d-4c1d-4b8f-ba7f-333fd405d602" providerId="ADAL" clId="{F06DBDA0-ECD1-42B9-9ACC-F7FD97D9C9A6}" dt="2024-08-05T15:05:23.967" v="415" actId="403"/>
        <pc:sldMkLst>
          <pc:docMk/>
          <pc:sldMk cId="3403459678" sldId="848"/>
        </pc:sldMkLst>
      </pc:sldChg>
    </pc:docChg>
  </pc:docChgLst>
  <pc:docChgLst>
    <pc:chgData name="Gil Thomas" userId="790cc23d-4c1d-4b8f-ba7f-333fd405d602" providerId="ADAL" clId="{365A32B2-8581-4FCD-B5BA-C0AD521A76A6}"/>
    <pc:docChg chg="modSld">
      <pc:chgData name="Gil Thomas" userId="790cc23d-4c1d-4b8f-ba7f-333fd405d602" providerId="ADAL" clId="{365A32B2-8581-4FCD-B5BA-C0AD521A76A6}" dt="2025-05-23T16:22:33.005" v="0"/>
      <pc:docMkLst>
        <pc:docMk/>
      </pc:docMkLst>
      <pc:sldChg chg="modAnim">
        <pc:chgData name="Gil Thomas" userId="790cc23d-4c1d-4b8f-ba7f-333fd405d602" providerId="ADAL" clId="{365A32B2-8581-4FCD-B5BA-C0AD521A76A6}" dt="2025-05-23T16:22:33.005" v="0"/>
        <pc:sldMkLst>
          <pc:docMk/>
          <pc:sldMk cId="1879050429" sldId="8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CC903-8318-4B3B-A3AF-5CF83F63DFE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21E73-4BC7-4B5B-8BB7-F9CFBDBE5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6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3035-7C99-CD24-A93C-236ED134A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DB539-6498-3E32-0A04-3FD79773C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D12F8-42E1-29F8-48C2-578D43B7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ED49B-882C-0866-B803-2E5D9A05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0AA91-820B-25F2-8DBF-2D640A8A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6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64D5-BBE2-868A-F6F8-55F597E9A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F7043-E120-820A-DACE-DC1D58144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6AF51-722C-0E14-6106-EF1758C9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8127E-E168-7830-2127-0B2FFDE0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A1AA2-D000-95BF-24D1-3E998C60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7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B47C6-4C58-E99F-CA6B-E2A8BF4F0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BD8AC-08CB-0156-8C75-9398027A9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1B88-1690-810E-2984-97F7DCEB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16BE1-B7E4-0FF5-35C0-8B1D574D6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62D68-11F3-6185-A5BC-66AD1A2E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9003-DDF1-97A5-28A8-140984C4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81CD1-E694-B416-3035-A446E12CA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7A634-1DD1-0B39-91D8-113EE579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AED5F-71B9-6009-9168-9E726A83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F5FD2-37FB-A339-DEB0-4B3EBC5F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E00F-4ABA-AA40-998D-9F9BD88B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450F0-16B2-24CD-ACA5-9E1660A08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2F7E9-53BF-88A0-3A9C-A8639017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226F7-1EAC-6B2D-D873-61C788CF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3FC22-ECAE-09FB-396F-C68CCC46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4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5468-A64A-ADCC-E7F9-78CF9E1F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C502F-FCB5-61F8-B4B6-5E700F851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5F0B6-3310-D96C-7187-C42BA3B7D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46508-E86E-EF2C-645B-EBB21A5D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92BAF-D91E-EC50-0B06-3856F5CE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34F01-4CE5-4513-3FFA-5900F218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2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C645-17F7-FDC3-B559-2E4C95FD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D5A8E-82CE-D86C-F521-2AA0966D9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22CCC-803E-FC15-9724-794CAD4D8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2066C-287F-7D47-9EF4-DA205E845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34ADE-60DE-E25F-9032-45BFA853E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19EB3-60FC-9EA3-248B-87A96E47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7E98FA-5D40-1953-B207-45411C0B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5B27C-1CD6-14E0-E5DB-A366B42C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0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C393-08C1-C8BF-F823-61FCE8EE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B8BDD3-E1AE-29E4-A8FA-E9FB459C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B44B4-BE48-0D09-04EB-A83CE27E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614CA-B0B4-10AF-FA6A-F48BB25F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F4DFFD-FF1C-3690-997B-1FE584D8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520B0-ED71-9BC4-1AF8-F22634BA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AF4A5-824F-C014-B345-15500137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7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377B-4C77-EE8A-F7AA-AD76ECFC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EA9EA-5A6B-32FA-B358-DE08DCAB9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01F93-2840-C3A7-A6DB-E9825AD6F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9F429-D4BA-E5F8-7D94-AD423608A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D84A8-53A2-9EC7-52AB-67CBA89C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CAC06-B66C-7B20-F609-E96A3409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9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127-75FA-3ED8-96CE-A5DE96CA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9EB1D7-DCDF-99F8-7383-5E2608AF2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3DD75-E86A-9BBC-5171-C7FA12748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3CA19-FD1A-B551-6ED6-A3C98F92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511AC-3260-72EE-32C6-824A83D2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014AC-95FE-47D8-3FE2-B55EFC45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7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A0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5B5D9-711C-83E4-A9E9-FE291139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86B23-FBC3-A403-B77D-48EB04F9E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380F1-F5B0-6415-4E1B-6A6005AAB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4023A-B009-FF61-8A13-2D870AEB5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3173C-70E9-A2B0-0CB9-0F50541E3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5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4D1CB1-CFF0-C41B-9410-9A6982C0D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525" y="0"/>
            <a:ext cx="10277475" cy="6843702"/>
          </a:xfrm>
          <a:prstGeom prst="rect">
            <a:avLst/>
          </a:prstGeom>
        </p:spPr>
      </p:pic>
      <p:pic>
        <p:nvPicPr>
          <p:cNvPr id="2" name="Psalm 61 - Accompaniment">
            <a:hlinkClick r:id="" action="ppaction://media"/>
            <a:extLst>
              <a:ext uri="{FF2B5EF4-FFF2-40B4-BE49-F238E27FC236}">
                <a16:creationId xmlns:a16="http://schemas.microsoft.com/office/drawing/2014/main" id="{39FFB38D-2ACB-A561-E9D9-846DC6FA2A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7" name="Rectangle 5136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9" name="Rectangle 5138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077D5C-767B-456A-92A5-EAC23A0D5D74}"/>
              </a:ext>
            </a:extLst>
          </p:cNvPr>
          <p:cNvSpPr txBox="1"/>
          <p:nvPr/>
        </p:nvSpPr>
        <p:spPr>
          <a:xfrm>
            <a:off x="6873550" y="446038"/>
            <a:ext cx="51279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Shrek said, “Ogres are like onions . . . They have layers.”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8FDF98-9F57-883C-74A2-FB610BC93043}"/>
              </a:ext>
            </a:extLst>
          </p:cNvPr>
          <p:cNvSpPr txBox="1"/>
          <p:nvPr/>
        </p:nvSpPr>
        <p:spPr>
          <a:xfrm>
            <a:off x="6873550" y="2799304"/>
            <a:ext cx="5371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We all have layers, too, and if you want to share the gospel effectively, it</a:t>
            </a:r>
          </a:p>
        </p:txBody>
      </p:sp>
      <p:pic>
        <p:nvPicPr>
          <p:cNvPr id="8194" name="Picture 2" descr="Ogres Like Onions2">
            <a:extLst>
              <a:ext uri="{FF2B5EF4-FFF2-40B4-BE49-F238E27FC236}">
                <a16:creationId xmlns:a16="http://schemas.microsoft.com/office/drawing/2014/main" id="{044512A5-FDFD-2888-4F68-C4945EB21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1" y="241816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BC670F-AA9A-F4A2-C413-DB987F863C7B}"/>
              </a:ext>
            </a:extLst>
          </p:cNvPr>
          <p:cNvSpPr txBox="1"/>
          <p:nvPr/>
        </p:nvSpPr>
        <p:spPr>
          <a:xfrm>
            <a:off x="293525" y="4527002"/>
            <a:ext cx="11707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helps to peel back the layers of a person’s “worldview onion.”</a:t>
            </a:r>
          </a:p>
        </p:txBody>
      </p:sp>
    </p:spTree>
    <p:extLst>
      <p:ext uri="{BB962C8B-B14F-4D97-AF65-F5344CB8AC3E}">
        <p14:creationId xmlns:p14="http://schemas.microsoft.com/office/powerpoint/2010/main" val="219880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7" name="Rectangle 5136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9" name="Rectangle 5138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077D5C-767B-456A-92A5-EAC23A0D5D74}"/>
              </a:ext>
            </a:extLst>
          </p:cNvPr>
          <p:cNvSpPr txBox="1"/>
          <p:nvPr/>
        </p:nvSpPr>
        <p:spPr>
          <a:xfrm>
            <a:off x="8098971" y="446038"/>
            <a:ext cx="3902528" cy="2942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</a:rPr>
              <a:t>Learn about worldview onions and how to peel them at . . . </a:t>
            </a:r>
          </a:p>
          <a:p>
            <a:pPr>
              <a:lnSpc>
                <a:spcPct val="120000"/>
              </a:lnSpc>
            </a:pP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7170" name="Picture 2" descr="Peeling The Onion Graphic">
            <a:extLst>
              <a:ext uri="{FF2B5EF4-FFF2-40B4-BE49-F238E27FC236}">
                <a16:creationId xmlns:a16="http://schemas.microsoft.com/office/drawing/2014/main" id="{6B7B8843-7C01-CF19-3613-53D33EF0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10" y="446038"/>
            <a:ext cx="7629008" cy="588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88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EB2269-CC75-449B-67C2-730CE1130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850" y="5909145"/>
            <a:ext cx="2800000" cy="8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EF9099-6A6C-6BDF-81B1-B8F087793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8476"/>
            <a:ext cx="5142857" cy="52095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0D85BF0-9802-760C-97C1-0478916C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41" y="171451"/>
            <a:ext cx="11465999" cy="287655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Good Soil Evangelism &amp; Discipleship Seminar:</a:t>
            </a:r>
            <a:br>
              <a:rPr lang="en-US" sz="3600" b="1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</a:br>
            <a:r>
              <a:rPr lang="en-US" sz="3600" b="1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at Calvary Baptist, Simpsonville</a:t>
            </a:r>
            <a:br>
              <a:rPr lang="en-US" sz="3600" b="1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</a:br>
            <a:br>
              <a:rPr lang="en-US" sz="800" b="1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</a:br>
            <a:br>
              <a:rPr lang="en-US" sz="2200" b="1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</a:br>
            <a:r>
              <a:rPr lang="en-US" sz="3600" b="1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August 16-17, 2024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06222-C1B8-77A0-5701-694961142A2E}"/>
              </a:ext>
            </a:extLst>
          </p:cNvPr>
          <p:cNvSpPr txBox="1"/>
          <p:nvPr/>
        </p:nvSpPr>
        <p:spPr>
          <a:xfrm>
            <a:off x="5664386" y="3625334"/>
            <a:ext cx="6097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Montserrat" panose="00000500000000000000" pitchFamily="2" charset="0"/>
              </a:rPr>
              <a:t>Today is the last day to register!</a:t>
            </a:r>
          </a:p>
        </p:txBody>
      </p:sp>
    </p:spTree>
    <p:extLst>
      <p:ext uri="{BB962C8B-B14F-4D97-AF65-F5344CB8AC3E}">
        <p14:creationId xmlns:p14="http://schemas.microsoft.com/office/powerpoint/2010/main" val="300134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D85BF0-9802-760C-97C1-0478916C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90" y="392695"/>
            <a:ext cx="11042619" cy="5714617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Memorize Galatians 5:21</a:t>
            </a:r>
            <a:br>
              <a:rPr lang="en-US" sz="3600" b="1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</a:br>
            <a:br>
              <a:rPr lang="en-US" sz="3600" b="1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</a:br>
            <a:r>
              <a:rPr lang="en-US" sz="3600" b="1" dirty="0">
                <a:solidFill>
                  <a:srgbClr val="000000"/>
                </a:solidFill>
                <a:latin typeface="Montserrat" panose="00000500000000000000" pitchFamily="2" charset="0"/>
              </a:rPr>
              <a:t> envy, drunkenness, orgies, and things like these. I warn you, as I warned you before, that those who do such things will not inherit the kingdom of God.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29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068" y="167359"/>
            <a:ext cx="12201092" cy="5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Review Galatians 5:20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2C274-85B7-06AC-B77B-61BCEF0B6895}"/>
              </a:ext>
            </a:extLst>
          </p:cNvPr>
          <p:cNvSpPr txBox="1"/>
          <p:nvPr/>
        </p:nvSpPr>
        <p:spPr>
          <a:xfrm>
            <a:off x="472439" y="4602853"/>
            <a:ext cx="11247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259">
              <a:defRPr/>
            </a:pPr>
            <a:r>
              <a:rPr lang="en-US" sz="3600" b="1" dirty="0">
                <a:solidFill>
                  <a:srgbClr val="000000"/>
                </a:solidFill>
                <a:latin typeface="Montserrat" panose="00000500000000000000" pitchFamily="2" charset="0"/>
              </a:rPr>
              <a:t>idolatry, sorcery, enmity, strife, jealousy, fits of anger, rivalries, dissensions, divisions,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8" name="Picture 4" descr="Books of the Bible - All the Books in the New &amp; Old Testament">
            <a:extLst>
              <a:ext uri="{FF2B5EF4-FFF2-40B4-BE49-F238E27FC236}">
                <a16:creationId xmlns:a16="http://schemas.microsoft.com/office/drawing/2014/main" id="{EF02915C-0760-7441-3CAA-AB6A72A8B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7" b="5803"/>
          <a:stretch/>
        </p:blipFill>
        <p:spPr bwMode="auto">
          <a:xfrm>
            <a:off x="1669301" y="1026160"/>
            <a:ext cx="8853397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05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sic walking program can help athletes' recovery - Sanford Health News">
            <a:extLst>
              <a:ext uri="{FF2B5EF4-FFF2-40B4-BE49-F238E27FC236}">
                <a16:creationId xmlns:a16="http://schemas.microsoft.com/office/drawing/2014/main" id="{C439EDEE-2DC5-1204-DB15-C8DF0C593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-346126"/>
            <a:ext cx="12192000" cy="72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72C274-85B7-06AC-B77B-61BCEF0B6895}"/>
              </a:ext>
            </a:extLst>
          </p:cNvPr>
          <p:cNvSpPr txBox="1"/>
          <p:nvPr/>
        </p:nvSpPr>
        <p:spPr>
          <a:xfrm>
            <a:off x="161925" y="2443885"/>
            <a:ext cx="11849100" cy="2713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259">
              <a:lnSpc>
                <a:spcPct val="120000"/>
              </a:lnSpc>
              <a:defRPr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we continue learning</a:t>
            </a:r>
          </a:p>
          <a:p>
            <a:pPr lvl="0" algn="ctr" defTabSz="914259">
              <a:lnSpc>
                <a:spcPct val="120000"/>
              </a:lnSpc>
              <a:defRPr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the fruit of the Spirit, today we contrast </a:t>
            </a:r>
            <a:r>
              <a:rPr lang="en-US" altLang="en-US" sz="3600" b="1" dirty="0">
                <a:solidFill>
                  <a:srgbClr val="CD4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goodness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en-US" altLang="en-US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indecent behavior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 algn="ctr" defTabSz="914259">
              <a:lnSpc>
                <a:spcPct val="120000"/>
              </a:lnSpc>
              <a:defRPr/>
            </a:pP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-19051" y="-193726"/>
            <a:ext cx="12192000" cy="2062103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Are you walking worthy of your calling (Eph. 4:1)?  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And are you being transformed, not walking as you   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once did (Eph. 4:17)? </a:t>
            </a:r>
          </a:p>
        </p:txBody>
      </p:sp>
    </p:spTree>
    <p:extLst>
      <p:ext uri="{BB962C8B-B14F-4D97-AF65-F5344CB8AC3E}">
        <p14:creationId xmlns:p14="http://schemas.microsoft.com/office/powerpoint/2010/main" val="44409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sic walking program can help athletes' recovery - Sanford Health News">
            <a:extLst>
              <a:ext uri="{FF2B5EF4-FFF2-40B4-BE49-F238E27FC236}">
                <a16:creationId xmlns:a16="http://schemas.microsoft.com/office/drawing/2014/main" id="{C439EDEE-2DC5-1204-DB15-C8DF0C593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-346126"/>
            <a:ext cx="12192000" cy="72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72C274-85B7-06AC-B77B-61BCEF0B6895}"/>
              </a:ext>
            </a:extLst>
          </p:cNvPr>
          <p:cNvSpPr txBox="1"/>
          <p:nvPr/>
        </p:nvSpPr>
        <p:spPr>
          <a:xfrm>
            <a:off x="-19051" y="2402744"/>
            <a:ext cx="12192000" cy="3377976"/>
          </a:xfrm>
          <a:prstGeom prst="rect">
            <a:avLst/>
          </a:prstGeom>
          <a:solidFill>
            <a:schemeClr val="tx1">
              <a:lumMod val="95000"/>
              <a:lumOff val="5000"/>
              <a:alpha val="64000"/>
            </a:schemeClr>
          </a:solidFill>
        </p:spPr>
        <p:txBody>
          <a:bodyPr wrap="square">
            <a:spAutoFit/>
          </a:bodyPr>
          <a:lstStyle/>
          <a:p>
            <a:pPr lvl="0" algn="ctr" defTabSz="914259">
              <a:lnSpc>
                <a:spcPct val="120000"/>
              </a:lnSpc>
              <a:defRPr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Greek word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ἀγ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αθωσύνη carries with it the idea </a:t>
            </a:r>
          </a:p>
          <a:p>
            <a:pPr lvl="0" algn="ctr" defTabSz="914259">
              <a:lnSpc>
                <a:spcPct val="120000"/>
              </a:lnSpc>
              <a:defRPr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“goodness, virtue, </a:t>
            </a:r>
          </a:p>
          <a:p>
            <a:pPr lvl="0" algn="ctr" defTabSz="914259">
              <a:lnSpc>
                <a:spcPct val="120000"/>
              </a:lnSpc>
              <a:defRPr/>
            </a:pPr>
            <a:r>
              <a:rPr lang="en-US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beneficence, or generosity.” </a:t>
            </a:r>
          </a:p>
          <a:p>
            <a:pPr lvl="0" algn="ctr" defTabSz="914259">
              <a:lnSpc>
                <a:spcPct val="120000"/>
              </a:lnSpc>
              <a:defRPr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 how the people in today’s story demonstrated either </a:t>
            </a:r>
            <a:r>
              <a:rPr lang="en-US" altLang="en-US" sz="3600" b="1" dirty="0">
                <a:solidFill>
                  <a:srgbClr val="CD4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generosity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altLang="en-US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indecent behavior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81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CEE3D-350F-B394-8E81-F307639F869D}"/>
              </a:ext>
            </a:extLst>
          </p:cNvPr>
          <p:cNvSpPr txBox="1"/>
          <p:nvPr/>
        </p:nvSpPr>
        <p:spPr>
          <a:xfrm>
            <a:off x="572493" y="67089"/>
            <a:ext cx="11018520" cy="929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Read 1 Samuel 1:1-3</a:t>
            </a:r>
          </a:p>
        </p:txBody>
      </p:sp>
      <p:sp>
        <p:nvSpPr>
          <p:cNvPr id="513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076460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What Are The 7 Spiritual Disciplines - zbooksg">
            <a:extLst>
              <a:ext uri="{FF2B5EF4-FFF2-40B4-BE49-F238E27FC236}">
                <a16:creationId xmlns:a16="http://schemas.microsoft.com/office/drawing/2014/main" id="{3BC0B3D6-F782-011A-D291-2771A6933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1" t="12805" r="7772" b="74940"/>
          <a:stretch/>
        </p:blipFill>
        <p:spPr bwMode="auto">
          <a:xfrm>
            <a:off x="10953750" y="5736111"/>
            <a:ext cx="1235202" cy="112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 Samuel 1:1: Introducing Elkanah, Father of Samuel">
            <a:extLst>
              <a:ext uri="{FF2B5EF4-FFF2-40B4-BE49-F238E27FC236}">
                <a16:creationId xmlns:a16="http://schemas.microsoft.com/office/drawing/2014/main" id="{B0514D73-38CD-155C-2C1A-134485218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20" y="1271371"/>
            <a:ext cx="9453312" cy="54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4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CEE3D-350F-B394-8E81-F307639F869D}"/>
              </a:ext>
            </a:extLst>
          </p:cNvPr>
          <p:cNvSpPr txBox="1"/>
          <p:nvPr/>
        </p:nvSpPr>
        <p:spPr>
          <a:xfrm>
            <a:off x="572493" y="67089"/>
            <a:ext cx="11018520" cy="929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Read 1 Samuel 1:4-28</a:t>
            </a:r>
          </a:p>
        </p:txBody>
      </p:sp>
      <p:sp>
        <p:nvSpPr>
          <p:cNvPr id="513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076460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2142B-FACC-390A-EAF1-527412F84BFC}"/>
              </a:ext>
            </a:extLst>
          </p:cNvPr>
          <p:cNvSpPr txBox="1"/>
          <p:nvPr/>
        </p:nvSpPr>
        <p:spPr>
          <a:xfrm>
            <a:off x="7691963" y="1443245"/>
            <a:ext cx="4496989" cy="48689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dirty="0"/>
              <a:t>Who demonstrated generosity in Chapter one? 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sz="3600" dirty="0"/>
              <a:t>How was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generosity or goodness shown?</a:t>
            </a:r>
            <a:endParaRPr lang="en-US" sz="2400" dirty="0"/>
          </a:p>
        </p:txBody>
      </p:sp>
      <p:pic>
        <p:nvPicPr>
          <p:cNvPr id="15" name="Picture 2" descr="What Are The 7 Spiritual Disciplines - zbooksg">
            <a:extLst>
              <a:ext uri="{FF2B5EF4-FFF2-40B4-BE49-F238E27FC236}">
                <a16:creationId xmlns:a16="http://schemas.microsoft.com/office/drawing/2014/main" id="{3BC0B3D6-F782-011A-D291-2771A6933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1" t="12805" r="7772" b="74940"/>
          <a:stretch/>
        </p:blipFill>
        <p:spPr bwMode="auto">
          <a:xfrm>
            <a:off x="10953750" y="5736111"/>
            <a:ext cx="1235202" cy="112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annah’s Prayer, Eli’s Humility Leads To Blessing | Our Authentic Family">
            <a:extLst>
              <a:ext uri="{FF2B5EF4-FFF2-40B4-BE49-F238E27FC236}">
                <a16:creationId xmlns:a16="http://schemas.microsoft.com/office/drawing/2014/main" id="{C8F9FFEF-1E1C-DEA3-9FD0-726F669E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" y="1376049"/>
            <a:ext cx="76200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4BC22B-592D-BF6C-6A10-D4D725FF5A03}"/>
              </a:ext>
            </a:extLst>
          </p:cNvPr>
          <p:cNvSpPr txBox="1"/>
          <p:nvPr/>
        </p:nvSpPr>
        <p:spPr>
          <a:xfrm>
            <a:off x="7724039" y="3604577"/>
            <a:ext cx="44969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Who demonstrated what you could consider the opposite</a:t>
            </a:r>
          </a:p>
          <a:p>
            <a:r>
              <a:rPr lang="en-US" sz="3600" dirty="0"/>
              <a:t>of generosity?</a:t>
            </a:r>
          </a:p>
        </p:txBody>
      </p:sp>
    </p:spTree>
    <p:extLst>
      <p:ext uri="{BB962C8B-B14F-4D97-AF65-F5344CB8AC3E}">
        <p14:creationId xmlns:p14="http://schemas.microsoft.com/office/powerpoint/2010/main" val="208927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CEE3D-350F-B394-8E81-F307639F869D}"/>
              </a:ext>
            </a:extLst>
          </p:cNvPr>
          <p:cNvSpPr txBox="1"/>
          <p:nvPr/>
        </p:nvSpPr>
        <p:spPr>
          <a:xfrm>
            <a:off x="572493" y="67089"/>
            <a:ext cx="11018520" cy="929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Read 1 Samuel 2</a:t>
            </a:r>
          </a:p>
        </p:txBody>
      </p:sp>
      <p:sp>
        <p:nvSpPr>
          <p:cNvPr id="513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076460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2142B-FACC-390A-EAF1-527412F84BFC}"/>
              </a:ext>
            </a:extLst>
          </p:cNvPr>
          <p:cNvSpPr txBox="1"/>
          <p:nvPr/>
        </p:nvSpPr>
        <p:spPr>
          <a:xfrm>
            <a:off x="7673470" y="1521124"/>
            <a:ext cx="4515482" cy="48689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dirty="0"/>
              <a:t>What about in Chapter two?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sz="3600" dirty="0"/>
              <a:t>Who demonstrated generosity?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sz="3600" dirty="0"/>
              <a:t>Indecent behavior?</a:t>
            </a:r>
          </a:p>
        </p:txBody>
      </p:sp>
      <p:pic>
        <p:nvPicPr>
          <p:cNvPr id="15" name="Picture 2" descr="What Are The 7 Spiritual Disciplines - zbooksg">
            <a:extLst>
              <a:ext uri="{FF2B5EF4-FFF2-40B4-BE49-F238E27FC236}">
                <a16:creationId xmlns:a16="http://schemas.microsoft.com/office/drawing/2014/main" id="{3BC0B3D6-F782-011A-D291-2771A6933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1" t="12805" r="7772" b="74940"/>
          <a:stretch/>
        </p:blipFill>
        <p:spPr bwMode="auto">
          <a:xfrm>
            <a:off x="10953750" y="5736111"/>
            <a:ext cx="1235202" cy="112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annah brings Samuel to Eli, from Hulberts Story of the Bible published ...">
            <a:extLst>
              <a:ext uri="{FF2B5EF4-FFF2-40B4-BE49-F238E27FC236}">
                <a16:creationId xmlns:a16="http://schemas.microsoft.com/office/drawing/2014/main" id="{AC6F9B91-79CD-C394-0A5B-BD2FCCCE1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6591"/>
            <a:ext cx="7673470" cy="487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67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CEE3D-350F-B394-8E81-F307639F869D}"/>
              </a:ext>
            </a:extLst>
          </p:cNvPr>
          <p:cNvSpPr txBox="1"/>
          <p:nvPr/>
        </p:nvSpPr>
        <p:spPr>
          <a:xfrm>
            <a:off x="572493" y="67089"/>
            <a:ext cx="11018520" cy="929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Read 1 Samuel 2</a:t>
            </a:r>
          </a:p>
        </p:txBody>
      </p:sp>
      <p:sp>
        <p:nvSpPr>
          <p:cNvPr id="513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076460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2142B-FACC-390A-EAF1-527412F84BFC}"/>
              </a:ext>
            </a:extLst>
          </p:cNvPr>
          <p:cNvSpPr txBox="1"/>
          <p:nvPr/>
        </p:nvSpPr>
        <p:spPr>
          <a:xfrm>
            <a:off x="7496175" y="1521124"/>
            <a:ext cx="4692777" cy="2955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dirty="0"/>
              <a:t>The sons of Eli were called “worthless” men. </a:t>
            </a:r>
          </a:p>
        </p:txBody>
      </p:sp>
      <p:pic>
        <p:nvPicPr>
          <p:cNvPr id="15" name="Picture 2" descr="What Are The 7 Spiritual Disciplines - zbooksg">
            <a:extLst>
              <a:ext uri="{FF2B5EF4-FFF2-40B4-BE49-F238E27FC236}">
                <a16:creationId xmlns:a16="http://schemas.microsoft.com/office/drawing/2014/main" id="{3BC0B3D6-F782-011A-D291-2771A6933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1" t="12805" r="7772" b="74940"/>
          <a:stretch/>
        </p:blipFill>
        <p:spPr bwMode="auto">
          <a:xfrm>
            <a:off x="10953750" y="5736111"/>
            <a:ext cx="1235202" cy="112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li's sons | Old testament, The tabernacle, Chapter">
            <a:extLst>
              <a:ext uri="{FF2B5EF4-FFF2-40B4-BE49-F238E27FC236}">
                <a16:creationId xmlns:a16="http://schemas.microsoft.com/office/drawing/2014/main" id="{72A2410A-4170-E31D-C0B2-3C4B54038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447995"/>
            <a:ext cx="70104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08C6CF-A693-93E3-2571-3DFA9428D291}"/>
              </a:ext>
            </a:extLst>
          </p:cNvPr>
          <p:cNvSpPr txBox="1"/>
          <p:nvPr/>
        </p:nvSpPr>
        <p:spPr>
          <a:xfrm>
            <a:off x="242887" y="4765307"/>
            <a:ext cx="11302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How are their actions (considered worthless or indecent) the opposite of generosity?</a:t>
            </a:r>
          </a:p>
        </p:txBody>
      </p:sp>
    </p:spTree>
    <p:extLst>
      <p:ext uri="{BB962C8B-B14F-4D97-AF65-F5344CB8AC3E}">
        <p14:creationId xmlns:p14="http://schemas.microsoft.com/office/powerpoint/2010/main" val="340345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CEE3D-350F-B394-8E81-F307639F869D}"/>
              </a:ext>
            </a:extLst>
          </p:cNvPr>
          <p:cNvSpPr txBox="1"/>
          <p:nvPr/>
        </p:nvSpPr>
        <p:spPr>
          <a:xfrm>
            <a:off x="572493" y="67089"/>
            <a:ext cx="11018520" cy="929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Read Galatians 5:22</a:t>
            </a:r>
          </a:p>
        </p:txBody>
      </p:sp>
      <p:sp>
        <p:nvSpPr>
          <p:cNvPr id="513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076460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What Are The 7 Spiritual Disciplines - zbooksg">
            <a:extLst>
              <a:ext uri="{FF2B5EF4-FFF2-40B4-BE49-F238E27FC236}">
                <a16:creationId xmlns:a16="http://schemas.microsoft.com/office/drawing/2014/main" id="{3BC0B3D6-F782-011A-D291-2771A6933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1" t="12805" r="7772" b="74940"/>
          <a:stretch/>
        </p:blipFill>
        <p:spPr bwMode="auto">
          <a:xfrm>
            <a:off x="10953750" y="5736111"/>
            <a:ext cx="1235202" cy="112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84249A-93B3-A898-518E-A93511DAA254}"/>
              </a:ext>
            </a:extLst>
          </p:cNvPr>
          <p:cNvSpPr txBox="1"/>
          <p:nvPr/>
        </p:nvSpPr>
        <p:spPr>
          <a:xfrm>
            <a:off x="5444590" y="1275862"/>
            <a:ext cx="63586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Ask God to help you demonstrate generosity to people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1AD38B-74E2-5729-3204-A35C33801196}"/>
              </a:ext>
            </a:extLst>
          </p:cNvPr>
          <p:cNvSpPr txBox="1"/>
          <p:nvPr/>
        </p:nvSpPr>
        <p:spPr>
          <a:xfrm>
            <a:off x="5444590" y="3243355"/>
            <a:ext cx="53630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What can you do to demonstrate generosity?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3EBE10-64EE-BC06-31ED-7B3EF02EEEA1}"/>
              </a:ext>
            </a:extLst>
          </p:cNvPr>
          <p:cNvSpPr txBox="1"/>
          <p:nvPr/>
        </p:nvSpPr>
        <p:spPr>
          <a:xfrm>
            <a:off x="195811" y="5036827"/>
            <a:ext cx="117443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Name at least one action or attitude you 			     might change this week to be more generous</a:t>
            </a:r>
          </a:p>
        </p:txBody>
      </p:sp>
      <p:pic>
        <p:nvPicPr>
          <p:cNvPr id="6146" name="Picture 2" descr="10 Types of Spirituality &amp; Spiritual Practices to Try in 2024 - Happier ...">
            <a:extLst>
              <a:ext uri="{FF2B5EF4-FFF2-40B4-BE49-F238E27FC236}">
                <a16:creationId xmlns:a16="http://schemas.microsoft.com/office/drawing/2014/main" id="{CDB3444B-A984-D198-1889-B44E5BEB7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5862"/>
            <a:ext cx="5180660" cy="345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eginning a Culture of Generosity (Video) | GSB Fundraising">
            <a:extLst>
              <a:ext uri="{FF2B5EF4-FFF2-40B4-BE49-F238E27FC236}">
                <a16:creationId xmlns:a16="http://schemas.microsoft.com/office/drawing/2014/main" id="{F3B5504A-8F52-455B-9DC4-F8ACC97B6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934" y="4390038"/>
            <a:ext cx="2821017" cy="246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9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269CAC561E845B19B1BF528306EBE" ma:contentTypeVersion="15" ma:contentTypeDescription="Create a new document." ma:contentTypeScope="" ma:versionID="5e0e943e6ce4b9711016d0891abbd61c">
  <xsd:schema xmlns:xsd="http://www.w3.org/2001/XMLSchema" xmlns:xs="http://www.w3.org/2001/XMLSchema" xmlns:p="http://schemas.microsoft.com/office/2006/metadata/properties" xmlns:ns2="b1a6dcaa-c685-4162-bf8d-9106957bcf2f" xmlns:ns3="1e8db885-a360-449f-a5ff-12e3b15834d5" targetNamespace="http://schemas.microsoft.com/office/2006/metadata/properties" ma:root="true" ma:fieldsID="00839ae4a4257e7ca2ec708bd6aa3573" ns2:_="" ns3:_="">
    <xsd:import namespace="b1a6dcaa-c685-4162-bf8d-9106957bcf2f"/>
    <xsd:import namespace="1e8db885-a360-449f-a5ff-12e3b15834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6dcaa-c685-4162-bf8d-9106957bcf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42002a0-d8de-4f25-bca0-0793141583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db885-a360-449f-a5ff-12e3b15834d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a6dcaa-c685-4162-bf8d-9106957bcf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779156-3BE2-43DA-BB93-2749DE8CF72A}"/>
</file>

<file path=customXml/itemProps2.xml><?xml version="1.0" encoding="utf-8"?>
<ds:datastoreItem xmlns:ds="http://schemas.openxmlformats.org/officeDocument/2006/customXml" ds:itemID="{06059785-16F4-44EC-845D-05BB4C3C1471}"/>
</file>

<file path=customXml/itemProps3.xml><?xml version="1.0" encoding="utf-8"?>
<ds:datastoreItem xmlns:ds="http://schemas.openxmlformats.org/officeDocument/2006/customXml" ds:itemID="{88971A1F-95CB-429C-A6AF-2614CA50433D}"/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360</Words>
  <Application>Microsoft Office PowerPoint</Application>
  <PresentationFormat>Widescreen</PresentationFormat>
  <Paragraphs>40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Soil Evangelism &amp; Discipleship Seminar: at Calvary Baptist, Simpsonville   August 16-17, 2024</vt:lpstr>
      <vt:lpstr>Memorize Galatians 5:21   envy, drunkenness, orgies, and things like these. I warn you, as I warned you before, that those who do such things will not inherit the kingdom of God.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 Thomas</dc:creator>
  <cp:lastModifiedBy>Gil Thomas</cp:lastModifiedBy>
  <cp:revision>9</cp:revision>
  <dcterms:created xsi:type="dcterms:W3CDTF">2024-05-20T15:02:04Z</dcterms:created>
  <dcterms:modified xsi:type="dcterms:W3CDTF">2025-05-23T16:22:43Z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0x010100960269CAC561E845B19B1BF528306EBE</vt:lpwstr>
  </property>
</Properties>
</file>