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808" r:id="rId3"/>
    <p:sldId id="836" r:id="rId4"/>
    <p:sldId id="847" r:id="rId5"/>
    <p:sldId id="849" r:id="rId6"/>
    <p:sldId id="851" r:id="rId7"/>
    <p:sldId id="850" r:id="rId8"/>
    <p:sldId id="843" r:id="rId9"/>
    <p:sldId id="852" r:id="rId10"/>
    <p:sldId id="846" r:id="rId11"/>
    <p:sldId id="853" r:id="rId12"/>
    <p:sldId id="839" r:id="rId13"/>
    <p:sldId id="844" r:id="rId14"/>
    <p:sldId id="854" r:id="rId15"/>
    <p:sldId id="855" r:id="rId16"/>
    <p:sldId id="856" r:id="rId17"/>
    <p:sldId id="857" r:id="rId18"/>
    <p:sldId id="81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47BD"/>
    <a:srgbClr val="7BA055"/>
    <a:srgbClr val="CC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4F4296-6013-430B-A759-549CC947966E}" v="21" dt="2025-03-24T17:35:04.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60"/>
  </p:normalViewPr>
  <p:slideViewPr>
    <p:cSldViewPr snapToGrid="0">
      <p:cViewPr varScale="1">
        <p:scale>
          <a:sx n="101" d="100"/>
          <a:sy n="101" d="100"/>
        </p:scale>
        <p:origin x="234"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 Thomas" userId="790cc23d-4c1d-4b8f-ba7f-333fd405d602" providerId="ADAL" clId="{1B4F4296-6013-430B-A759-549CC947966E}"/>
    <pc:docChg chg="custSel modSld">
      <pc:chgData name="Gil Thomas" userId="790cc23d-4c1d-4b8f-ba7f-333fd405d602" providerId="ADAL" clId="{1B4F4296-6013-430B-A759-549CC947966E}" dt="2025-03-24T17:35:04.663" v="22" actId="20577"/>
      <pc:docMkLst>
        <pc:docMk/>
      </pc:docMkLst>
      <pc:sldChg chg="addSp delSp modSp mod delAnim modAnim">
        <pc:chgData name="Gil Thomas" userId="790cc23d-4c1d-4b8f-ba7f-333fd405d602" providerId="ADAL" clId="{1B4F4296-6013-430B-A759-549CC947966E}" dt="2025-03-21T17:20:38.666" v="3"/>
        <pc:sldMkLst>
          <pc:docMk/>
          <pc:sldMk cId="1655172261" sldId="256"/>
        </pc:sldMkLst>
        <pc:picChg chg="add mod">
          <ac:chgData name="Gil Thomas" userId="790cc23d-4c1d-4b8f-ba7f-333fd405d602" providerId="ADAL" clId="{1B4F4296-6013-430B-A759-549CC947966E}" dt="2025-03-21T17:20:33.987" v="1"/>
          <ac:picMkLst>
            <pc:docMk/>
            <pc:sldMk cId="1655172261" sldId="256"/>
            <ac:picMk id="2" creationId="{38B23CC0-5BDA-E8C8-B95C-56709E20C175}"/>
          </ac:picMkLst>
        </pc:picChg>
      </pc:sldChg>
      <pc:sldChg chg="modSp">
        <pc:chgData name="Gil Thomas" userId="790cc23d-4c1d-4b8f-ba7f-333fd405d602" providerId="ADAL" clId="{1B4F4296-6013-430B-A759-549CC947966E}" dt="2025-03-21T19:37:27.301" v="8" actId="20577"/>
        <pc:sldMkLst>
          <pc:docMk/>
          <pc:sldMk cId="444098799" sldId="836"/>
        </pc:sldMkLst>
        <pc:spChg chg="mod">
          <ac:chgData name="Gil Thomas" userId="790cc23d-4c1d-4b8f-ba7f-333fd405d602" providerId="ADAL" clId="{1B4F4296-6013-430B-A759-549CC947966E}" dt="2025-03-21T19:37:27.301" v="8" actId="20577"/>
          <ac:spMkLst>
            <pc:docMk/>
            <pc:sldMk cId="444098799" sldId="836"/>
            <ac:spMk id="10" creationId="{2972C274-85B7-06AC-B77B-61BCEF0B6895}"/>
          </ac:spMkLst>
        </pc:spChg>
      </pc:sldChg>
      <pc:sldChg chg="modAnim">
        <pc:chgData name="Gil Thomas" userId="790cc23d-4c1d-4b8f-ba7f-333fd405d602" providerId="ADAL" clId="{1B4F4296-6013-430B-A759-549CC947966E}" dt="2025-03-24T17:33:59.503" v="15"/>
        <pc:sldMkLst>
          <pc:docMk/>
          <pc:sldMk cId="2198802243" sldId="844"/>
        </pc:sldMkLst>
      </pc:sldChg>
      <pc:sldChg chg="modSp mod modAnim">
        <pc:chgData name="Gil Thomas" userId="790cc23d-4c1d-4b8f-ba7f-333fd405d602" providerId="ADAL" clId="{1B4F4296-6013-430B-A759-549CC947966E}" dt="2025-03-24T17:32:46.248" v="13"/>
        <pc:sldMkLst>
          <pc:docMk/>
          <pc:sldMk cId="697832411" sldId="849"/>
        </pc:sldMkLst>
        <pc:spChg chg="mod">
          <ac:chgData name="Gil Thomas" userId="790cc23d-4c1d-4b8f-ba7f-333fd405d602" providerId="ADAL" clId="{1B4F4296-6013-430B-A759-549CC947966E}" dt="2025-03-24T17:31:30.658" v="9" actId="1036"/>
          <ac:spMkLst>
            <pc:docMk/>
            <pc:sldMk cId="697832411" sldId="849"/>
            <ac:spMk id="10" creationId="{2972C274-85B7-06AC-B77B-61BCEF0B6895}"/>
          </ac:spMkLst>
        </pc:spChg>
        <pc:picChg chg="mod">
          <ac:chgData name="Gil Thomas" userId="790cc23d-4c1d-4b8f-ba7f-333fd405d602" providerId="ADAL" clId="{1B4F4296-6013-430B-A759-549CC947966E}" dt="2025-03-21T17:24:29.001" v="6" actId="1035"/>
          <ac:picMkLst>
            <pc:docMk/>
            <pc:sldMk cId="697832411" sldId="849"/>
            <ac:picMk id="3" creationId="{18C22D45-1A4A-5DD2-1216-ED9CF24090F1}"/>
          </ac:picMkLst>
        </pc:picChg>
      </pc:sldChg>
      <pc:sldChg chg="modAnim">
        <pc:chgData name="Gil Thomas" userId="790cc23d-4c1d-4b8f-ba7f-333fd405d602" providerId="ADAL" clId="{1B4F4296-6013-430B-A759-549CC947966E}" dt="2025-03-24T17:32:37.574" v="12"/>
        <pc:sldMkLst>
          <pc:docMk/>
          <pc:sldMk cId="75124783" sldId="850"/>
        </pc:sldMkLst>
      </pc:sldChg>
      <pc:sldChg chg="modAnim">
        <pc:chgData name="Gil Thomas" userId="790cc23d-4c1d-4b8f-ba7f-333fd405d602" providerId="ADAL" clId="{1B4F4296-6013-430B-A759-549CC947966E}" dt="2025-03-24T17:33:13.048" v="14"/>
        <pc:sldMkLst>
          <pc:docMk/>
          <pc:sldMk cId="556182427" sldId="852"/>
        </pc:sldMkLst>
      </pc:sldChg>
      <pc:sldChg chg="modAnim">
        <pc:chgData name="Gil Thomas" userId="790cc23d-4c1d-4b8f-ba7f-333fd405d602" providerId="ADAL" clId="{1B4F4296-6013-430B-A759-549CC947966E}" dt="2025-03-24T17:34:07.282" v="16"/>
        <pc:sldMkLst>
          <pc:docMk/>
          <pc:sldMk cId="2915214880" sldId="854"/>
        </pc:sldMkLst>
      </pc:sldChg>
      <pc:sldChg chg="modSp modAnim">
        <pc:chgData name="Gil Thomas" userId="790cc23d-4c1d-4b8f-ba7f-333fd405d602" providerId="ADAL" clId="{1B4F4296-6013-430B-A759-549CC947966E}" dt="2025-03-24T17:35:04.663" v="22" actId="20577"/>
        <pc:sldMkLst>
          <pc:docMk/>
          <pc:sldMk cId="654333786" sldId="855"/>
        </pc:sldMkLst>
        <pc:spChg chg="mod">
          <ac:chgData name="Gil Thomas" userId="790cc23d-4c1d-4b8f-ba7f-333fd405d602" providerId="ADAL" clId="{1B4F4296-6013-430B-A759-549CC947966E}" dt="2025-03-24T17:35:04.663" v="22" actId="20577"/>
          <ac:spMkLst>
            <pc:docMk/>
            <pc:sldMk cId="654333786" sldId="855"/>
            <ac:spMk id="4" creationId="{2E6BFF01-9506-5CCF-8311-9BB710EAE36F}"/>
          </ac:spMkLst>
        </pc:spChg>
      </pc:sldChg>
      <pc:sldChg chg="modAnim">
        <pc:chgData name="Gil Thomas" userId="790cc23d-4c1d-4b8f-ba7f-333fd405d602" providerId="ADAL" clId="{1B4F4296-6013-430B-A759-549CC947966E}" dt="2025-03-24T17:34:23.443" v="19"/>
        <pc:sldMkLst>
          <pc:docMk/>
          <pc:sldMk cId="975227786" sldId="856"/>
        </pc:sldMkLst>
      </pc:sldChg>
      <pc:sldChg chg="modAnim">
        <pc:chgData name="Gil Thomas" userId="790cc23d-4c1d-4b8f-ba7f-333fd405d602" providerId="ADAL" clId="{1B4F4296-6013-430B-A759-549CC947966E}" dt="2025-03-24T17:34:35.479" v="20"/>
        <pc:sldMkLst>
          <pc:docMk/>
          <pc:sldMk cId="2041603048" sldId="857"/>
        </pc:sldMkLst>
      </pc:sldChg>
    </pc:docChg>
  </pc:docChgLst>
  <pc:docChgLst>
    <pc:chgData name="Gil Thomas" userId="790cc23d-4c1d-4b8f-ba7f-333fd405d602" providerId="ADAL" clId="{3A413E52-C076-4738-BD4F-882D7333A5B3}"/>
    <pc:docChg chg="undo redo custSel addSld delSld modSld sldOrd">
      <pc:chgData name="Gil Thomas" userId="790cc23d-4c1d-4b8f-ba7f-333fd405d602" providerId="ADAL" clId="{3A413E52-C076-4738-BD4F-882D7333A5B3}" dt="2024-08-18T13:03:21.760" v="1456"/>
      <pc:docMkLst>
        <pc:docMk/>
      </pc:docMkLst>
      <pc:sldChg chg="addSp delSp modSp mod delAnim modAnim">
        <pc:chgData name="Gil Thomas" userId="790cc23d-4c1d-4b8f-ba7f-333fd405d602" providerId="ADAL" clId="{3A413E52-C076-4738-BD4F-882D7333A5B3}" dt="2024-08-18T13:03:21.760" v="1456"/>
        <pc:sldMkLst>
          <pc:docMk/>
          <pc:sldMk cId="1655172261" sldId="256"/>
        </pc:sldMkLst>
      </pc:sldChg>
      <pc:sldChg chg="del">
        <pc:chgData name="Gil Thomas" userId="790cc23d-4c1d-4b8f-ba7f-333fd405d602" providerId="ADAL" clId="{3A413E52-C076-4738-BD4F-882D7333A5B3}" dt="2024-08-14T17:54:43.238" v="1177" actId="47"/>
        <pc:sldMkLst>
          <pc:docMk/>
          <pc:sldMk cId="3001344119" sldId="804"/>
        </pc:sldMkLst>
      </pc:sldChg>
      <pc:sldChg chg="addSp delSp modSp mod delAnim modAnim">
        <pc:chgData name="Gil Thomas" userId="790cc23d-4c1d-4b8f-ba7f-333fd405d602" providerId="ADAL" clId="{3A413E52-C076-4738-BD4F-882D7333A5B3}" dt="2024-08-18T09:46:25.686" v="1432" actId="478"/>
        <pc:sldMkLst>
          <pc:docMk/>
          <pc:sldMk cId="1879050429" sldId="808"/>
        </pc:sldMkLst>
      </pc:sldChg>
      <pc:sldChg chg="modSp mod">
        <pc:chgData name="Gil Thomas" userId="790cc23d-4c1d-4b8f-ba7f-333fd405d602" providerId="ADAL" clId="{3A413E52-C076-4738-BD4F-882D7333A5B3}" dt="2024-08-14T17:55:26.971" v="1299" actId="20577"/>
        <pc:sldMkLst>
          <pc:docMk/>
          <pc:sldMk cId="3877296975" sldId="819"/>
        </pc:sldMkLst>
      </pc:sldChg>
      <pc:sldChg chg="addSp delSp modSp mod ord modAnim">
        <pc:chgData name="Gil Thomas" userId="790cc23d-4c1d-4b8f-ba7f-333fd405d602" providerId="ADAL" clId="{3A413E52-C076-4738-BD4F-882D7333A5B3}" dt="2024-08-18T09:36:29.488" v="1430" actId="20577"/>
        <pc:sldMkLst>
          <pc:docMk/>
          <pc:sldMk cId="444098799" sldId="836"/>
        </pc:sldMkLst>
      </pc:sldChg>
      <pc:sldChg chg="addSp delSp modSp mod delAnim">
        <pc:chgData name="Gil Thomas" userId="790cc23d-4c1d-4b8f-ba7f-333fd405d602" providerId="ADAL" clId="{3A413E52-C076-4738-BD4F-882D7333A5B3}" dt="2024-08-14T18:11:37.457" v="1427" actId="207"/>
        <pc:sldMkLst>
          <pc:docMk/>
          <pc:sldMk cId="4278699448" sldId="839"/>
        </pc:sldMkLst>
      </pc:sldChg>
      <pc:sldChg chg="del">
        <pc:chgData name="Gil Thomas" userId="790cc23d-4c1d-4b8f-ba7f-333fd405d602" providerId="ADAL" clId="{3A413E52-C076-4738-BD4F-882D7333A5B3}" dt="2024-08-14T14:29:51.894" v="748" actId="47"/>
        <pc:sldMkLst>
          <pc:docMk/>
          <pc:sldMk cId="2844679318" sldId="842"/>
        </pc:sldMkLst>
      </pc:sldChg>
      <pc:sldChg chg="addSp delSp modSp mod modAnim">
        <pc:chgData name="Gil Thomas" userId="790cc23d-4c1d-4b8f-ba7f-333fd405d602" providerId="ADAL" clId="{3A413E52-C076-4738-BD4F-882D7333A5B3}" dt="2024-08-14T14:22:05.925" v="672" actId="27636"/>
        <pc:sldMkLst>
          <pc:docMk/>
          <pc:sldMk cId="3276847317" sldId="843"/>
        </pc:sldMkLst>
      </pc:sldChg>
      <pc:sldChg chg="addSp delSp modSp mod delAnim">
        <pc:chgData name="Gil Thomas" userId="790cc23d-4c1d-4b8f-ba7f-333fd405d602" providerId="ADAL" clId="{3A413E52-C076-4738-BD4F-882D7333A5B3}" dt="2024-08-14T17:51:55.110" v="1139" actId="20577"/>
        <pc:sldMkLst>
          <pc:docMk/>
          <pc:sldMk cId="2198802243" sldId="844"/>
        </pc:sldMkLst>
      </pc:sldChg>
      <pc:sldChg chg="del">
        <pc:chgData name="Gil Thomas" userId="790cc23d-4c1d-4b8f-ba7f-333fd405d602" providerId="ADAL" clId="{3A413E52-C076-4738-BD4F-882D7333A5B3}" dt="2024-08-14T17:54:43.238" v="1177" actId="47"/>
        <pc:sldMkLst>
          <pc:docMk/>
          <pc:sldMk cId="2489888477" sldId="845"/>
        </pc:sldMkLst>
      </pc:sldChg>
      <pc:sldChg chg="addSp delSp modSp mod delAnim modAnim">
        <pc:chgData name="Gil Thomas" userId="790cc23d-4c1d-4b8f-ba7f-333fd405d602" providerId="ADAL" clId="{3A413E52-C076-4738-BD4F-882D7333A5B3}" dt="2024-08-18T09:49:49.716" v="1453"/>
        <pc:sldMkLst>
          <pc:docMk/>
          <pc:sldMk cId="2089271242" sldId="846"/>
        </pc:sldMkLst>
      </pc:sldChg>
      <pc:sldChg chg="addSp delSp modSp mod modAnim">
        <pc:chgData name="Gil Thomas" userId="790cc23d-4c1d-4b8f-ba7f-333fd405d602" providerId="ADAL" clId="{3A413E52-C076-4738-BD4F-882D7333A5B3}" dt="2024-08-13T13:36:28.496" v="288" actId="20577"/>
        <pc:sldMkLst>
          <pc:docMk/>
          <pc:sldMk cId="2151811503" sldId="847"/>
        </pc:sldMkLst>
      </pc:sldChg>
      <pc:sldChg chg="del">
        <pc:chgData name="Gil Thomas" userId="790cc23d-4c1d-4b8f-ba7f-333fd405d602" providerId="ADAL" clId="{3A413E52-C076-4738-BD4F-882D7333A5B3}" dt="2024-08-14T14:29:55.227" v="749" actId="47"/>
        <pc:sldMkLst>
          <pc:docMk/>
          <pc:sldMk cId="3403459678" sldId="848"/>
        </pc:sldMkLst>
      </pc:sldChg>
      <pc:sldChg chg="modSp add mod modAnim">
        <pc:chgData name="Gil Thomas" userId="790cc23d-4c1d-4b8f-ba7f-333fd405d602" providerId="ADAL" clId="{3A413E52-C076-4738-BD4F-882D7333A5B3}" dt="2024-08-18T09:47:43.175" v="1433" actId="1036"/>
        <pc:sldMkLst>
          <pc:docMk/>
          <pc:sldMk cId="697832411" sldId="849"/>
        </pc:sldMkLst>
      </pc:sldChg>
      <pc:sldChg chg="modSp add mod modAnim">
        <pc:chgData name="Gil Thomas" userId="790cc23d-4c1d-4b8f-ba7f-333fd405d602" providerId="ADAL" clId="{3A413E52-C076-4738-BD4F-882D7333A5B3}" dt="2024-08-18T09:48:41.174" v="1452" actId="1036"/>
        <pc:sldMkLst>
          <pc:docMk/>
          <pc:sldMk cId="75124783" sldId="850"/>
        </pc:sldMkLst>
      </pc:sldChg>
      <pc:sldChg chg="modSp add mod">
        <pc:chgData name="Gil Thomas" userId="790cc23d-4c1d-4b8f-ba7f-333fd405d602" providerId="ADAL" clId="{3A413E52-C076-4738-BD4F-882D7333A5B3}" dt="2024-08-18T09:48:05.131" v="1442" actId="1036"/>
        <pc:sldMkLst>
          <pc:docMk/>
          <pc:sldMk cId="1504925227" sldId="851"/>
        </pc:sldMkLst>
      </pc:sldChg>
      <pc:sldChg chg="modSp add mod ord">
        <pc:chgData name="Gil Thomas" userId="790cc23d-4c1d-4b8f-ba7f-333fd405d602" providerId="ADAL" clId="{3A413E52-C076-4738-BD4F-882D7333A5B3}" dt="2024-08-14T14:33:09.203" v="845" actId="20577"/>
        <pc:sldMkLst>
          <pc:docMk/>
          <pc:sldMk cId="556182427" sldId="852"/>
        </pc:sldMkLst>
      </pc:sldChg>
      <pc:sldChg chg="addSp delSp modSp add mod modAnim">
        <pc:chgData name="Gil Thomas" userId="790cc23d-4c1d-4b8f-ba7f-333fd405d602" providerId="ADAL" clId="{3A413E52-C076-4738-BD4F-882D7333A5B3}" dt="2024-08-18T09:50:33.308" v="1455"/>
        <pc:sldMkLst>
          <pc:docMk/>
          <pc:sldMk cId="2545785005" sldId="853"/>
        </pc:sldMkLst>
      </pc:sldChg>
      <pc:sldChg chg="addSp delSp modSp add mod delAnim">
        <pc:chgData name="Gil Thomas" userId="790cc23d-4c1d-4b8f-ba7f-333fd405d602" providerId="ADAL" clId="{3A413E52-C076-4738-BD4F-882D7333A5B3}" dt="2024-08-14T17:53:04.452" v="1154" actId="14100"/>
        <pc:sldMkLst>
          <pc:docMk/>
          <pc:sldMk cId="2915214880" sldId="854"/>
        </pc:sldMkLst>
      </pc:sldChg>
      <pc:sldChg chg="delSp modSp add mod">
        <pc:chgData name="Gil Thomas" userId="790cc23d-4c1d-4b8f-ba7f-333fd405d602" providerId="ADAL" clId="{3A413E52-C076-4738-BD4F-882D7333A5B3}" dt="2024-08-14T17:53:54.077" v="1162" actId="403"/>
        <pc:sldMkLst>
          <pc:docMk/>
          <pc:sldMk cId="654333786" sldId="855"/>
        </pc:sldMkLst>
      </pc:sldChg>
      <pc:sldChg chg="modSp add mod">
        <pc:chgData name="Gil Thomas" userId="790cc23d-4c1d-4b8f-ba7f-333fd405d602" providerId="ADAL" clId="{3A413E52-C076-4738-BD4F-882D7333A5B3}" dt="2024-08-14T17:54:24.952" v="1171" actId="20577"/>
        <pc:sldMkLst>
          <pc:docMk/>
          <pc:sldMk cId="975227786" sldId="856"/>
        </pc:sldMkLst>
      </pc:sldChg>
      <pc:sldChg chg="modSp add mod">
        <pc:chgData name="Gil Thomas" userId="790cc23d-4c1d-4b8f-ba7f-333fd405d602" providerId="ADAL" clId="{3A413E52-C076-4738-BD4F-882D7333A5B3}" dt="2024-08-14T17:54:37.835" v="1176" actId="20577"/>
        <pc:sldMkLst>
          <pc:docMk/>
          <pc:sldMk cId="2041603048" sldId="8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CC903-8318-4B3B-A3AF-5CF83F63DFE4}"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21E73-4BC7-4B5B-8BB7-F9CFBDBE5AA7}" type="slidenum">
              <a:rPr lang="en-US" smtClean="0"/>
              <a:t>‹#›</a:t>
            </a:fld>
            <a:endParaRPr lang="en-US"/>
          </a:p>
        </p:txBody>
      </p:sp>
    </p:spTree>
    <p:extLst>
      <p:ext uri="{BB962C8B-B14F-4D97-AF65-F5344CB8AC3E}">
        <p14:creationId xmlns:p14="http://schemas.microsoft.com/office/powerpoint/2010/main" val="193686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3035-7C99-CD24-A93C-236ED134A4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4DB539-6498-3E32-0A04-3FD79773C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AD12F8-42E1-29F8-48C2-578D43B72334}"/>
              </a:ext>
            </a:extLst>
          </p:cNvPr>
          <p:cNvSpPr>
            <a:spLocks noGrp="1"/>
          </p:cNvSpPr>
          <p:nvPr>
            <p:ph type="dt" sz="half" idx="10"/>
          </p:nvPr>
        </p:nvSpPr>
        <p:spPr/>
        <p:txBody>
          <a:bodyPr/>
          <a:lstStyle/>
          <a:p>
            <a:fld id="{86D6ED20-115B-4611-8BA2-EA22601962C1}" type="datetimeFigureOut">
              <a:rPr lang="en-US" smtClean="0"/>
              <a:t>3/24/2025</a:t>
            </a:fld>
            <a:endParaRPr lang="en-US"/>
          </a:p>
        </p:txBody>
      </p:sp>
      <p:sp>
        <p:nvSpPr>
          <p:cNvPr id="5" name="Footer Placeholder 4">
            <a:extLst>
              <a:ext uri="{FF2B5EF4-FFF2-40B4-BE49-F238E27FC236}">
                <a16:creationId xmlns:a16="http://schemas.microsoft.com/office/drawing/2014/main" id="{E58ED49B-882C-0866-B803-2E5D9A052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0AA91-820B-25F2-8DBF-2D640A8A1C87}"/>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57046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64D5-BBE2-868A-F6F8-55F597E9A4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F7043-E120-820A-DACE-DC1D58144E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6AF51-722C-0E14-6106-EF1758C9F68E}"/>
              </a:ext>
            </a:extLst>
          </p:cNvPr>
          <p:cNvSpPr>
            <a:spLocks noGrp="1"/>
          </p:cNvSpPr>
          <p:nvPr>
            <p:ph type="dt" sz="half" idx="10"/>
          </p:nvPr>
        </p:nvSpPr>
        <p:spPr/>
        <p:txBody>
          <a:bodyPr/>
          <a:lstStyle/>
          <a:p>
            <a:fld id="{86D6ED20-115B-4611-8BA2-EA22601962C1}" type="datetimeFigureOut">
              <a:rPr lang="en-US" smtClean="0"/>
              <a:t>3/24/2025</a:t>
            </a:fld>
            <a:endParaRPr lang="en-US"/>
          </a:p>
        </p:txBody>
      </p:sp>
      <p:sp>
        <p:nvSpPr>
          <p:cNvPr id="5" name="Footer Placeholder 4">
            <a:extLst>
              <a:ext uri="{FF2B5EF4-FFF2-40B4-BE49-F238E27FC236}">
                <a16:creationId xmlns:a16="http://schemas.microsoft.com/office/drawing/2014/main" id="{29A8127E-E168-7830-2127-0B2FFDE0F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A1AA2-D000-95BF-24D1-3E998C608BA3}"/>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32947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BB47C6-4C58-E99F-CA6B-E2A8BF4F0F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ABD8AC-08CB-0156-8C75-9398027A95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81B88-1690-810E-2984-97F7DCEB7D3E}"/>
              </a:ext>
            </a:extLst>
          </p:cNvPr>
          <p:cNvSpPr>
            <a:spLocks noGrp="1"/>
          </p:cNvSpPr>
          <p:nvPr>
            <p:ph type="dt" sz="half" idx="10"/>
          </p:nvPr>
        </p:nvSpPr>
        <p:spPr/>
        <p:txBody>
          <a:bodyPr/>
          <a:lstStyle/>
          <a:p>
            <a:fld id="{86D6ED20-115B-4611-8BA2-EA22601962C1}" type="datetimeFigureOut">
              <a:rPr lang="en-US" smtClean="0"/>
              <a:t>3/24/2025</a:t>
            </a:fld>
            <a:endParaRPr lang="en-US"/>
          </a:p>
        </p:txBody>
      </p:sp>
      <p:sp>
        <p:nvSpPr>
          <p:cNvPr id="5" name="Footer Placeholder 4">
            <a:extLst>
              <a:ext uri="{FF2B5EF4-FFF2-40B4-BE49-F238E27FC236}">
                <a16:creationId xmlns:a16="http://schemas.microsoft.com/office/drawing/2014/main" id="{DB916BE1-B7E4-0FF5-35C0-8B1D574D6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62D68-11F3-6185-A5BC-66AD1A2E5288}"/>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1234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003-DDF1-97A5-28A8-140984C49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81CD1-E694-B416-3035-A446E12CA4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7A634-1DD1-0B39-91D8-113EE5798621}"/>
              </a:ext>
            </a:extLst>
          </p:cNvPr>
          <p:cNvSpPr>
            <a:spLocks noGrp="1"/>
          </p:cNvSpPr>
          <p:nvPr>
            <p:ph type="dt" sz="half" idx="10"/>
          </p:nvPr>
        </p:nvSpPr>
        <p:spPr/>
        <p:txBody>
          <a:bodyPr/>
          <a:lstStyle/>
          <a:p>
            <a:fld id="{86D6ED20-115B-4611-8BA2-EA22601962C1}" type="datetimeFigureOut">
              <a:rPr lang="en-US" smtClean="0"/>
              <a:t>3/24/2025</a:t>
            </a:fld>
            <a:endParaRPr lang="en-US"/>
          </a:p>
        </p:txBody>
      </p:sp>
      <p:sp>
        <p:nvSpPr>
          <p:cNvPr id="5" name="Footer Placeholder 4">
            <a:extLst>
              <a:ext uri="{FF2B5EF4-FFF2-40B4-BE49-F238E27FC236}">
                <a16:creationId xmlns:a16="http://schemas.microsoft.com/office/drawing/2014/main" id="{74AAED5F-71B9-6009-9168-9E726A836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F5FD2-37FB-A339-DEB0-4B3EBC5FF612}"/>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5573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E00F-4ABA-AA40-998D-9F9BD88BB1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A450F0-16B2-24CD-ACA5-9E1660A083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02F7E9-53BF-88A0-3A9C-A8639017FA70}"/>
              </a:ext>
            </a:extLst>
          </p:cNvPr>
          <p:cNvSpPr>
            <a:spLocks noGrp="1"/>
          </p:cNvSpPr>
          <p:nvPr>
            <p:ph type="dt" sz="half" idx="10"/>
          </p:nvPr>
        </p:nvSpPr>
        <p:spPr/>
        <p:txBody>
          <a:bodyPr/>
          <a:lstStyle/>
          <a:p>
            <a:fld id="{86D6ED20-115B-4611-8BA2-EA22601962C1}" type="datetimeFigureOut">
              <a:rPr lang="en-US" smtClean="0"/>
              <a:t>3/24/2025</a:t>
            </a:fld>
            <a:endParaRPr lang="en-US"/>
          </a:p>
        </p:txBody>
      </p:sp>
      <p:sp>
        <p:nvSpPr>
          <p:cNvPr id="5" name="Footer Placeholder 4">
            <a:extLst>
              <a:ext uri="{FF2B5EF4-FFF2-40B4-BE49-F238E27FC236}">
                <a16:creationId xmlns:a16="http://schemas.microsoft.com/office/drawing/2014/main" id="{BDE226F7-1EAC-6B2D-D873-61C788CFA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3FC22-ECAE-09FB-396F-C68CCC4629EA}"/>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163524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5468-A64A-ADCC-E7F9-78CF9E1FCB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7C502F-FCB5-61F8-B4B6-5E700F8513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75F0B6-3310-D96C-7187-C42BA3B7DA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B46508-E86E-EF2C-645B-EBB21A5D16AF}"/>
              </a:ext>
            </a:extLst>
          </p:cNvPr>
          <p:cNvSpPr>
            <a:spLocks noGrp="1"/>
          </p:cNvSpPr>
          <p:nvPr>
            <p:ph type="dt" sz="half" idx="10"/>
          </p:nvPr>
        </p:nvSpPr>
        <p:spPr/>
        <p:txBody>
          <a:bodyPr/>
          <a:lstStyle/>
          <a:p>
            <a:fld id="{86D6ED20-115B-4611-8BA2-EA22601962C1}" type="datetimeFigureOut">
              <a:rPr lang="en-US" smtClean="0"/>
              <a:t>3/24/2025</a:t>
            </a:fld>
            <a:endParaRPr lang="en-US"/>
          </a:p>
        </p:txBody>
      </p:sp>
      <p:sp>
        <p:nvSpPr>
          <p:cNvPr id="6" name="Footer Placeholder 5">
            <a:extLst>
              <a:ext uri="{FF2B5EF4-FFF2-40B4-BE49-F238E27FC236}">
                <a16:creationId xmlns:a16="http://schemas.microsoft.com/office/drawing/2014/main" id="{5C992BAF-D91E-EC50-0B06-3856F5CE8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34F01-4CE5-4513-3FFA-5900F218AC77}"/>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138052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C645-17F7-FDC3-B559-2E4C95FDB6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DD5A8E-82CE-D86C-F521-2AA0966D98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F22CCC-803E-FC15-9724-794CAD4D8C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32066C-287F-7D47-9EF4-DA205E8454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434ADE-60DE-E25F-9032-45BFA853EA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19EB3-60FC-9EA3-248B-87A96E479770}"/>
              </a:ext>
            </a:extLst>
          </p:cNvPr>
          <p:cNvSpPr>
            <a:spLocks noGrp="1"/>
          </p:cNvSpPr>
          <p:nvPr>
            <p:ph type="dt" sz="half" idx="10"/>
          </p:nvPr>
        </p:nvSpPr>
        <p:spPr/>
        <p:txBody>
          <a:bodyPr/>
          <a:lstStyle/>
          <a:p>
            <a:fld id="{86D6ED20-115B-4611-8BA2-EA22601962C1}" type="datetimeFigureOut">
              <a:rPr lang="en-US" smtClean="0"/>
              <a:t>3/24/2025</a:t>
            </a:fld>
            <a:endParaRPr lang="en-US"/>
          </a:p>
        </p:txBody>
      </p:sp>
      <p:sp>
        <p:nvSpPr>
          <p:cNvPr id="8" name="Footer Placeholder 7">
            <a:extLst>
              <a:ext uri="{FF2B5EF4-FFF2-40B4-BE49-F238E27FC236}">
                <a16:creationId xmlns:a16="http://schemas.microsoft.com/office/drawing/2014/main" id="{D17E98FA-5D40-1953-B207-45411C0B3F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A5B27C-1CD6-14E0-E5DB-A366B42C1AA4}"/>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48760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C393-08C1-C8BF-F823-61FCE8EE0D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B8BDD3-E1AE-29E4-A8FA-E9FB459CAB7F}"/>
              </a:ext>
            </a:extLst>
          </p:cNvPr>
          <p:cNvSpPr>
            <a:spLocks noGrp="1"/>
          </p:cNvSpPr>
          <p:nvPr>
            <p:ph type="dt" sz="half" idx="10"/>
          </p:nvPr>
        </p:nvSpPr>
        <p:spPr/>
        <p:txBody>
          <a:bodyPr/>
          <a:lstStyle/>
          <a:p>
            <a:fld id="{86D6ED20-115B-4611-8BA2-EA22601962C1}" type="datetimeFigureOut">
              <a:rPr lang="en-US" smtClean="0"/>
              <a:t>3/24/2025</a:t>
            </a:fld>
            <a:endParaRPr lang="en-US"/>
          </a:p>
        </p:txBody>
      </p:sp>
      <p:sp>
        <p:nvSpPr>
          <p:cNvPr id="4" name="Footer Placeholder 3">
            <a:extLst>
              <a:ext uri="{FF2B5EF4-FFF2-40B4-BE49-F238E27FC236}">
                <a16:creationId xmlns:a16="http://schemas.microsoft.com/office/drawing/2014/main" id="{10EB44B4-BE48-0D09-04EB-A83CE27EF5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D614CA-B0B4-10AF-FA6A-F48BB25F9985}"/>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42038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4DFFD-FF1C-3690-997B-1FE584D8CEA8}"/>
              </a:ext>
            </a:extLst>
          </p:cNvPr>
          <p:cNvSpPr>
            <a:spLocks noGrp="1"/>
          </p:cNvSpPr>
          <p:nvPr>
            <p:ph type="dt" sz="half" idx="10"/>
          </p:nvPr>
        </p:nvSpPr>
        <p:spPr/>
        <p:txBody>
          <a:bodyPr/>
          <a:lstStyle/>
          <a:p>
            <a:fld id="{86D6ED20-115B-4611-8BA2-EA22601962C1}" type="datetimeFigureOut">
              <a:rPr lang="en-US" smtClean="0"/>
              <a:t>3/24/2025</a:t>
            </a:fld>
            <a:endParaRPr lang="en-US"/>
          </a:p>
        </p:txBody>
      </p:sp>
      <p:sp>
        <p:nvSpPr>
          <p:cNvPr id="3" name="Footer Placeholder 2">
            <a:extLst>
              <a:ext uri="{FF2B5EF4-FFF2-40B4-BE49-F238E27FC236}">
                <a16:creationId xmlns:a16="http://schemas.microsoft.com/office/drawing/2014/main" id="{FAE520B0-ED71-9BC4-1AF8-F22634BAA2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9AF4A5-824F-C014-B345-155001370D2C}"/>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98927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377B-4C77-EE8A-F7AA-AD76ECFC9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AEA9EA-5A6B-32FA-B358-DE08DCAB9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E01F93-2840-C3A7-A6DB-E9825AD6F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9F429-D4BA-E5F8-7D94-AD423608A62C}"/>
              </a:ext>
            </a:extLst>
          </p:cNvPr>
          <p:cNvSpPr>
            <a:spLocks noGrp="1"/>
          </p:cNvSpPr>
          <p:nvPr>
            <p:ph type="dt" sz="half" idx="10"/>
          </p:nvPr>
        </p:nvSpPr>
        <p:spPr/>
        <p:txBody>
          <a:bodyPr/>
          <a:lstStyle/>
          <a:p>
            <a:fld id="{86D6ED20-115B-4611-8BA2-EA22601962C1}" type="datetimeFigureOut">
              <a:rPr lang="en-US" smtClean="0"/>
              <a:t>3/24/2025</a:t>
            </a:fld>
            <a:endParaRPr lang="en-US"/>
          </a:p>
        </p:txBody>
      </p:sp>
      <p:sp>
        <p:nvSpPr>
          <p:cNvPr id="6" name="Footer Placeholder 5">
            <a:extLst>
              <a:ext uri="{FF2B5EF4-FFF2-40B4-BE49-F238E27FC236}">
                <a16:creationId xmlns:a16="http://schemas.microsoft.com/office/drawing/2014/main" id="{128D84A8-53A2-9EC7-52AB-67CBA89CE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CAC06-B66C-7B20-F609-E96A340924A7}"/>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88189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127-75FA-3ED8-96CE-A5DE96CA6A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9EB1D7-DCDF-99F8-7383-5E2608AF22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F3DD75-E86A-9BBC-5171-C7FA12748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93CA19-FD1A-B551-6ED6-A3C98F9255B1}"/>
              </a:ext>
            </a:extLst>
          </p:cNvPr>
          <p:cNvSpPr>
            <a:spLocks noGrp="1"/>
          </p:cNvSpPr>
          <p:nvPr>
            <p:ph type="dt" sz="half" idx="10"/>
          </p:nvPr>
        </p:nvSpPr>
        <p:spPr/>
        <p:txBody>
          <a:bodyPr/>
          <a:lstStyle/>
          <a:p>
            <a:fld id="{86D6ED20-115B-4611-8BA2-EA22601962C1}" type="datetimeFigureOut">
              <a:rPr lang="en-US" smtClean="0"/>
              <a:t>3/24/2025</a:t>
            </a:fld>
            <a:endParaRPr lang="en-US"/>
          </a:p>
        </p:txBody>
      </p:sp>
      <p:sp>
        <p:nvSpPr>
          <p:cNvPr id="6" name="Footer Placeholder 5">
            <a:extLst>
              <a:ext uri="{FF2B5EF4-FFF2-40B4-BE49-F238E27FC236}">
                <a16:creationId xmlns:a16="http://schemas.microsoft.com/office/drawing/2014/main" id="{C11511AC-3260-72EE-32C6-824A83D29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014AC-95FE-47D8-3FE2-B55EFC45987D}"/>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3534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BA05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15B5D9-711C-83E4-A9E9-FE2911392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186B23-FBC3-A403-B77D-48EB04F9E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380F1-F5B0-6415-4E1B-6A6005AAB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D6ED20-115B-4611-8BA2-EA22601962C1}" type="datetimeFigureOut">
              <a:rPr lang="en-US" smtClean="0"/>
              <a:t>3/24/2025</a:t>
            </a:fld>
            <a:endParaRPr lang="en-US"/>
          </a:p>
        </p:txBody>
      </p:sp>
      <p:sp>
        <p:nvSpPr>
          <p:cNvPr id="5" name="Footer Placeholder 4">
            <a:extLst>
              <a:ext uri="{FF2B5EF4-FFF2-40B4-BE49-F238E27FC236}">
                <a16:creationId xmlns:a16="http://schemas.microsoft.com/office/drawing/2014/main" id="{DCD4023A-B009-FF61-8A13-2D870AEB5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B53173C-70E9-A2B0-0CB9-0F50541E36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5F9186-C3AC-4244-B5FA-3FA001DAA493}" type="slidenum">
              <a:rPr lang="en-US" smtClean="0"/>
              <a:t>‹#›</a:t>
            </a:fld>
            <a:endParaRPr lang="en-US"/>
          </a:p>
        </p:txBody>
      </p:sp>
    </p:spTree>
    <p:extLst>
      <p:ext uri="{BB962C8B-B14F-4D97-AF65-F5344CB8AC3E}">
        <p14:creationId xmlns:p14="http://schemas.microsoft.com/office/powerpoint/2010/main" val="2306450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739A5A-16F1-F811-37B3-65FCACC01527}"/>
              </a:ext>
            </a:extLst>
          </p:cNvPr>
          <p:cNvPicPr>
            <a:picLocks noChangeAspect="1"/>
          </p:cNvPicPr>
          <p:nvPr/>
        </p:nvPicPr>
        <p:blipFill>
          <a:blip r:embed="rId4"/>
          <a:stretch>
            <a:fillRect/>
          </a:stretch>
        </p:blipFill>
        <p:spPr>
          <a:xfrm>
            <a:off x="1890573" y="0"/>
            <a:ext cx="10301427" cy="6858000"/>
          </a:xfrm>
          <a:prstGeom prst="rect">
            <a:avLst/>
          </a:prstGeom>
        </p:spPr>
      </p:pic>
      <p:pic>
        <p:nvPicPr>
          <p:cNvPr id="2" name="Psalm 5 - Accompaniment">
            <a:hlinkClick r:id="" action="ppaction://media"/>
            <a:extLst>
              <a:ext uri="{FF2B5EF4-FFF2-40B4-BE49-F238E27FC236}">
                <a16:creationId xmlns:a16="http://schemas.microsoft.com/office/drawing/2014/main" id="{38B23CC0-5BDA-E8C8-B95C-56709E20C17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5" y="98425"/>
            <a:ext cx="609600" cy="609600"/>
          </a:xfrm>
          <a:prstGeom prst="rect">
            <a:avLst/>
          </a:prstGeom>
        </p:spPr>
      </p:pic>
    </p:spTree>
    <p:extLst>
      <p:ext uri="{BB962C8B-B14F-4D97-AF65-F5344CB8AC3E}">
        <p14:creationId xmlns:p14="http://schemas.microsoft.com/office/powerpoint/2010/main" val="165517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5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2" y="67089"/>
            <a:ext cx="11528067" cy="9290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latin typeface="+mj-lt"/>
                <a:ea typeface="+mj-ea"/>
                <a:cs typeface="+mj-cs"/>
              </a:rPr>
              <a:t>This sin of idolatry was serious. Many people died. </a:t>
            </a: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076460"/>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42142B-FACC-390A-EAF1-527412F84BFC}"/>
              </a:ext>
            </a:extLst>
          </p:cNvPr>
          <p:cNvSpPr txBox="1"/>
          <p:nvPr/>
        </p:nvSpPr>
        <p:spPr>
          <a:xfrm>
            <a:off x="8046720" y="1199405"/>
            <a:ext cx="4142232" cy="4868945"/>
          </a:xfrm>
          <a:prstGeom prst="rect">
            <a:avLst/>
          </a:prstGeom>
        </p:spPr>
        <p:txBody>
          <a:bodyPr vert="horz" lIns="91440" tIns="45720" rIns="91440" bIns="45720" rtlCol="0" anchor="t">
            <a:normAutofit/>
          </a:bodyPr>
          <a:lstStyle/>
          <a:p>
            <a:pPr>
              <a:lnSpc>
                <a:spcPct val="110000"/>
              </a:lnSpc>
            </a:pPr>
            <a:r>
              <a:rPr lang="en-US" sz="4400" dirty="0"/>
              <a:t>Remember that idolatry is one of</a:t>
            </a:r>
          </a:p>
          <a:p>
            <a:pPr>
              <a:lnSpc>
                <a:spcPct val="110000"/>
              </a:lnSpc>
            </a:pPr>
            <a:r>
              <a:rPr lang="en-US" sz="4400" dirty="0"/>
              <a:t>the works of the flesh (Galatians 5:18-20).</a:t>
            </a:r>
            <a:endParaRPr lang="en-US" sz="2400" dirty="0"/>
          </a:p>
        </p:txBody>
      </p:sp>
      <p:pic>
        <p:nvPicPr>
          <p:cNvPr id="15" name="Picture 2" descr="What Are The 7 Spiritual Disciplines - zbooksg">
            <a:extLst>
              <a:ext uri="{FF2B5EF4-FFF2-40B4-BE49-F238E27FC236}">
                <a16:creationId xmlns:a16="http://schemas.microsoft.com/office/drawing/2014/main" id="{3BC0B3D6-F782-011A-D291-2771A69336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81" t="12805" r="7772" b="74940"/>
          <a:stretch/>
        </p:blipFill>
        <p:spPr bwMode="auto">
          <a:xfrm>
            <a:off x="10953750" y="5736111"/>
            <a:ext cx="1235202" cy="1121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ADB3B6C-8D10-7DFF-5CAE-544C9DDBAC83}"/>
              </a:ext>
            </a:extLst>
          </p:cNvPr>
          <p:cNvPicPr>
            <a:picLocks noChangeAspect="1"/>
          </p:cNvPicPr>
          <p:nvPr/>
        </p:nvPicPr>
        <p:blipFill>
          <a:blip r:embed="rId3"/>
          <a:stretch>
            <a:fillRect/>
          </a:stretch>
        </p:blipFill>
        <p:spPr>
          <a:xfrm>
            <a:off x="0" y="1199405"/>
            <a:ext cx="7884767" cy="5658595"/>
          </a:xfrm>
          <a:prstGeom prst="rect">
            <a:avLst/>
          </a:prstGeom>
        </p:spPr>
      </p:pic>
    </p:spTree>
    <p:extLst>
      <p:ext uri="{BB962C8B-B14F-4D97-AF65-F5344CB8AC3E}">
        <p14:creationId xmlns:p14="http://schemas.microsoft.com/office/powerpoint/2010/main" val="208927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2" y="67089"/>
            <a:ext cx="11528067" cy="9290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latin typeface="+mj-lt"/>
                <a:ea typeface="+mj-ea"/>
                <a:cs typeface="+mj-cs"/>
              </a:rPr>
              <a:t> </a:t>
            </a: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076460"/>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42142B-FACC-390A-EAF1-527412F84BFC}"/>
              </a:ext>
            </a:extLst>
          </p:cNvPr>
          <p:cNvSpPr txBox="1"/>
          <p:nvPr/>
        </p:nvSpPr>
        <p:spPr>
          <a:xfrm>
            <a:off x="3838576" y="1199405"/>
            <a:ext cx="8350376" cy="4868945"/>
          </a:xfrm>
          <a:prstGeom prst="rect">
            <a:avLst/>
          </a:prstGeom>
        </p:spPr>
        <p:txBody>
          <a:bodyPr vert="horz" lIns="91440" tIns="45720" rIns="91440" bIns="45720" rtlCol="0" anchor="t">
            <a:normAutofit/>
          </a:bodyPr>
          <a:lstStyle/>
          <a:p>
            <a:pPr>
              <a:lnSpc>
                <a:spcPct val="110000"/>
              </a:lnSpc>
            </a:pPr>
            <a:r>
              <a:rPr lang="en-US" sz="4000" dirty="0"/>
              <a:t>Read Ephesians 5:1-6, also, as you answer this question.</a:t>
            </a:r>
            <a:endParaRPr lang="en-US" sz="2000" dirty="0"/>
          </a:p>
        </p:txBody>
      </p:sp>
      <p:pic>
        <p:nvPicPr>
          <p:cNvPr id="15" name="Picture 2" descr="What Are The 7 Spiritual Disciplines - zbooksg">
            <a:extLst>
              <a:ext uri="{FF2B5EF4-FFF2-40B4-BE49-F238E27FC236}">
                <a16:creationId xmlns:a16="http://schemas.microsoft.com/office/drawing/2014/main" id="{3BC0B3D6-F782-011A-D291-2771A69336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81" t="12805" r="7772" b="74940"/>
          <a:stretch/>
        </p:blipFill>
        <p:spPr bwMode="auto">
          <a:xfrm>
            <a:off x="10953750" y="5736111"/>
            <a:ext cx="1235202" cy="11218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18E1A2-9893-405D-3FAF-F20E5E2A53E6}"/>
              </a:ext>
            </a:extLst>
          </p:cNvPr>
          <p:cNvSpPr txBox="1"/>
          <p:nvPr/>
        </p:nvSpPr>
        <p:spPr>
          <a:xfrm>
            <a:off x="257532" y="174419"/>
            <a:ext cx="11843027" cy="707886"/>
          </a:xfrm>
          <a:prstGeom prst="rect">
            <a:avLst/>
          </a:prstGeom>
          <a:noFill/>
        </p:spPr>
        <p:txBody>
          <a:bodyPr wrap="square">
            <a:spAutoFit/>
          </a:bodyPr>
          <a:lstStyle/>
          <a:p>
            <a:r>
              <a:rPr lang="en-US" sz="4000" dirty="0"/>
              <a:t>What does idolatry look like in your part of the world? </a:t>
            </a:r>
          </a:p>
        </p:txBody>
      </p:sp>
      <p:pic>
        <p:nvPicPr>
          <p:cNvPr id="1026" name="Picture 2" descr="Recognizing Idolatry in 8 Modern Day Idols • Gene S. Whitehead">
            <a:extLst>
              <a:ext uri="{FF2B5EF4-FFF2-40B4-BE49-F238E27FC236}">
                <a16:creationId xmlns:a16="http://schemas.microsoft.com/office/drawing/2014/main" id="{5850CFC6-8BED-17B0-756C-C43883646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0511"/>
            <a:ext cx="3211815" cy="21254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ve Signs of Idolatry In The Church - Mattera Ministries International">
            <a:extLst>
              <a:ext uri="{FF2B5EF4-FFF2-40B4-BE49-F238E27FC236}">
                <a16:creationId xmlns:a16="http://schemas.microsoft.com/office/drawing/2014/main" id="{E151C123-432D-A501-28E3-5DB23273BE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77" y="2901151"/>
            <a:ext cx="4347813" cy="35620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lympic Medals Worth | Go Team USA | Allegiance Gold">
            <a:extLst>
              <a:ext uri="{FF2B5EF4-FFF2-40B4-BE49-F238E27FC236}">
                <a16:creationId xmlns:a16="http://schemas.microsoft.com/office/drawing/2014/main" id="{13EF118F-380C-67B3-E5D1-410ED9DDBE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4724" y="2712720"/>
            <a:ext cx="4754227" cy="29187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EMALE K-POP IDOLS AND THEIR CARS | KOREA WORLD">
            <a:extLst>
              <a:ext uri="{FF2B5EF4-FFF2-40B4-BE49-F238E27FC236}">
                <a16:creationId xmlns:a16="http://schemas.microsoft.com/office/drawing/2014/main" id="{F120A31C-0517-6151-9104-B365FA2E25F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10" t="54583" r="810" b="604"/>
          <a:stretch/>
        </p:blipFill>
        <p:spPr bwMode="auto">
          <a:xfrm>
            <a:off x="1732127" y="2614253"/>
            <a:ext cx="8724698" cy="4243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78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6" name="Rectangle 513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hopping Wallpapers - Top Free Shopping Backgrounds - WallpaperAccess">
            <a:extLst>
              <a:ext uri="{FF2B5EF4-FFF2-40B4-BE49-F238E27FC236}">
                <a16:creationId xmlns:a16="http://schemas.microsoft.com/office/drawing/2014/main" id="{D77AC1B5-83EF-7C0C-741D-4A8259FEB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18" r="387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38" name="Rectangle 513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36CEE3D-350F-B394-8E81-F307639F869D}"/>
              </a:ext>
            </a:extLst>
          </p:cNvPr>
          <p:cNvSpPr txBox="1"/>
          <p:nvPr/>
        </p:nvSpPr>
        <p:spPr>
          <a:xfrm>
            <a:off x="5303520" y="138040"/>
            <a:ext cx="6639559" cy="5510919"/>
          </a:xfrm>
          <a:prstGeom prst="rect">
            <a:avLst/>
          </a:prstGeom>
          <a:solidFill>
            <a:schemeClr val="tx1">
              <a:alpha val="13000"/>
            </a:schemeClr>
          </a:solidFill>
        </p:spPr>
        <p:txBody>
          <a:bodyPr vert="horz" lIns="91440" tIns="45720" rIns="91440" bIns="45720" rtlCol="0">
            <a:noAutofit/>
          </a:bodyPr>
          <a:lstStyle/>
          <a:p>
            <a:pPr algn="r">
              <a:spcBef>
                <a:spcPct val="0"/>
              </a:spcBef>
              <a:spcAft>
                <a:spcPts val="600"/>
              </a:spcAft>
            </a:pPr>
            <a:r>
              <a:rPr lang="en-US" sz="4400" b="1" dirty="0"/>
              <a:t>Ask God to help you remain faithful; cultivating the fruit of the Spirit, and not allowing </a:t>
            </a:r>
            <a:r>
              <a:rPr lang="en-US" sz="4400" b="1" dirty="0">
                <a:solidFill>
                  <a:srgbClr val="FFFF00"/>
                </a:solidFill>
                <a:effectLst>
                  <a:outerShdw blurRad="38100" dist="38100" dir="2700000" algn="tl">
                    <a:srgbClr val="000000">
                      <a:alpha val="43137"/>
                    </a:srgbClr>
                  </a:outerShdw>
                </a:effectLst>
              </a:rPr>
              <a:t>idolatry</a:t>
            </a:r>
            <a:r>
              <a:rPr lang="en-US" sz="4400" b="1" dirty="0"/>
              <a:t> to sidetrack you in any way.</a:t>
            </a:r>
          </a:p>
        </p:txBody>
      </p:sp>
      <p:pic>
        <p:nvPicPr>
          <p:cNvPr id="15" name="Picture 2" descr="What Are The 7 Spiritual Disciplines - zbooksg">
            <a:extLst>
              <a:ext uri="{FF2B5EF4-FFF2-40B4-BE49-F238E27FC236}">
                <a16:creationId xmlns:a16="http://schemas.microsoft.com/office/drawing/2014/main" id="{3BC0B3D6-F782-011A-D291-2771A69336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981" t="12805" r="7772" b="74940"/>
          <a:stretch/>
        </p:blipFill>
        <p:spPr bwMode="auto">
          <a:xfrm>
            <a:off x="10953750" y="5736111"/>
            <a:ext cx="1235202" cy="112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699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7" name="Rectangle 5136">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9" name="Rectangle 5138">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1077D5C-767B-456A-92A5-EAC23A0D5D74}"/>
              </a:ext>
            </a:extLst>
          </p:cNvPr>
          <p:cNvSpPr txBox="1"/>
          <p:nvPr/>
        </p:nvSpPr>
        <p:spPr>
          <a:xfrm>
            <a:off x="203200" y="3128278"/>
            <a:ext cx="11724640" cy="3416320"/>
          </a:xfrm>
          <a:prstGeom prst="rect">
            <a:avLst/>
          </a:prstGeom>
          <a:noFill/>
        </p:spPr>
        <p:txBody>
          <a:bodyPr wrap="square">
            <a:spAutoFit/>
          </a:bodyPr>
          <a:lstStyle/>
          <a:p>
            <a:r>
              <a:rPr lang="en-US" sz="3600" dirty="0">
                <a:solidFill>
                  <a:schemeClr val="bg1"/>
                </a:solidFill>
              </a:rPr>
              <a:t>Entry Point from the other person:      				   				“What a beautiful sunset!”</a:t>
            </a:r>
          </a:p>
          <a:p>
            <a:endParaRPr lang="en-US" sz="3600" dirty="0">
              <a:solidFill>
                <a:schemeClr val="bg1"/>
              </a:solidFill>
            </a:endParaRPr>
          </a:p>
          <a:p>
            <a:r>
              <a:rPr lang="en-US" sz="3600" dirty="0">
                <a:solidFill>
                  <a:schemeClr val="bg1"/>
                </a:solidFill>
              </a:rPr>
              <a:t>Investigative Question from you: “Do you ever look at a beautiful scene in nature and wonder how this all got here?”</a:t>
            </a:r>
          </a:p>
        </p:txBody>
      </p:sp>
      <p:pic>
        <p:nvPicPr>
          <p:cNvPr id="8194" name="Picture 2" descr="Ogres Like Onions2">
            <a:extLst>
              <a:ext uri="{FF2B5EF4-FFF2-40B4-BE49-F238E27FC236}">
                <a16:creationId xmlns:a16="http://schemas.microsoft.com/office/drawing/2014/main" id="{044512A5-FDFD-2888-4F68-C4945EB21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01" y="241816"/>
            <a:ext cx="4122759" cy="274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80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7" name="Rectangle 5136">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9" name="Rectangle 5138">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194" name="Picture 2" descr="Ogres Like Onions2">
            <a:extLst>
              <a:ext uri="{FF2B5EF4-FFF2-40B4-BE49-F238E27FC236}">
                <a16:creationId xmlns:a16="http://schemas.microsoft.com/office/drawing/2014/main" id="{044512A5-FDFD-2888-4F68-C4945EB21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993" y="3515360"/>
            <a:ext cx="5013959" cy="33426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C23E4F1-C3A8-E7EE-2ED0-052AB29F3527}"/>
              </a:ext>
            </a:extLst>
          </p:cNvPr>
          <p:cNvSpPr txBox="1"/>
          <p:nvPr/>
        </p:nvSpPr>
        <p:spPr>
          <a:xfrm>
            <a:off x="0" y="260413"/>
            <a:ext cx="11877040" cy="3170099"/>
          </a:xfrm>
          <a:prstGeom prst="rect">
            <a:avLst/>
          </a:prstGeom>
          <a:noFill/>
        </p:spPr>
        <p:txBody>
          <a:bodyPr wrap="square">
            <a:spAutoFit/>
          </a:bodyPr>
          <a:lstStyle/>
          <a:p>
            <a:r>
              <a:rPr lang="en-US" sz="4000" dirty="0">
                <a:solidFill>
                  <a:schemeClr val="bg1"/>
                </a:solidFill>
              </a:rPr>
              <a:t>Here are some additional investigative questions to keep in mind:</a:t>
            </a:r>
          </a:p>
          <a:p>
            <a:endParaRPr lang="en-US" sz="4000" dirty="0">
              <a:solidFill>
                <a:schemeClr val="bg1"/>
              </a:solidFill>
            </a:endParaRPr>
          </a:p>
          <a:p>
            <a:r>
              <a:rPr lang="en-US" sz="4000" dirty="0">
                <a:solidFill>
                  <a:schemeClr val="bg1"/>
                </a:solidFill>
              </a:rPr>
              <a:t>If your son or daughter asked you, what happens when somebody dies, what would you say?</a:t>
            </a:r>
          </a:p>
        </p:txBody>
      </p:sp>
    </p:spTree>
    <p:extLst>
      <p:ext uri="{BB962C8B-B14F-4D97-AF65-F5344CB8AC3E}">
        <p14:creationId xmlns:p14="http://schemas.microsoft.com/office/powerpoint/2010/main" val="291521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7" name="Rectangle 5136">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9" name="Rectangle 5138">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194" name="Picture 2" descr="Ogres Like Onions2">
            <a:extLst>
              <a:ext uri="{FF2B5EF4-FFF2-40B4-BE49-F238E27FC236}">
                <a16:creationId xmlns:a16="http://schemas.microsoft.com/office/drawing/2014/main" id="{044512A5-FDFD-2888-4F68-C4945EB21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547" y="3177697"/>
            <a:ext cx="5520453" cy="36803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6BFF01-9506-5CCF-8311-9BB710EAE36F}"/>
              </a:ext>
            </a:extLst>
          </p:cNvPr>
          <p:cNvSpPr txBox="1"/>
          <p:nvPr/>
        </p:nvSpPr>
        <p:spPr>
          <a:xfrm>
            <a:off x="411226" y="315375"/>
            <a:ext cx="11828780" cy="3170099"/>
          </a:xfrm>
          <a:prstGeom prst="rect">
            <a:avLst/>
          </a:prstGeom>
          <a:noFill/>
        </p:spPr>
        <p:txBody>
          <a:bodyPr wrap="square">
            <a:spAutoFit/>
          </a:bodyPr>
          <a:lstStyle/>
          <a:p>
            <a:r>
              <a:rPr lang="en-US" sz="4000" dirty="0">
                <a:solidFill>
                  <a:schemeClr val="bg1"/>
                </a:solidFill>
              </a:rPr>
              <a:t>Have you ever read much of the Bible? What do you think about it?</a:t>
            </a:r>
          </a:p>
          <a:p>
            <a:endParaRPr lang="en-US" sz="4000" dirty="0">
              <a:solidFill>
                <a:schemeClr val="bg1"/>
              </a:solidFill>
            </a:endParaRPr>
          </a:p>
          <a:p>
            <a:r>
              <a:rPr lang="en-US" sz="4000" dirty="0">
                <a:solidFill>
                  <a:schemeClr val="bg1"/>
                </a:solidFill>
              </a:rPr>
              <a:t>Did you ever wonder, “How did this world get into such a mess?</a:t>
            </a:r>
          </a:p>
        </p:txBody>
      </p:sp>
    </p:spTree>
    <p:extLst>
      <p:ext uri="{BB962C8B-B14F-4D97-AF65-F5344CB8AC3E}">
        <p14:creationId xmlns:p14="http://schemas.microsoft.com/office/powerpoint/2010/main" val="65433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7" name="Rectangle 5136">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9" name="Rectangle 5138">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194" name="Picture 2" descr="Ogres Like Onions2">
            <a:extLst>
              <a:ext uri="{FF2B5EF4-FFF2-40B4-BE49-F238E27FC236}">
                <a16:creationId xmlns:a16="http://schemas.microsoft.com/office/drawing/2014/main" id="{044512A5-FDFD-2888-4F68-C4945EB21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1" y="3429000"/>
            <a:ext cx="5143499" cy="3428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6BFF01-9506-5CCF-8311-9BB710EAE36F}"/>
              </a:ext>
            </a:extLst>
          </p:cNvPr>
          <p:cNvSpPr txBox="1"/>
          <p:nvPr/>
        </p:nvSpPr>
        <p:spPr>
          <a:xfrm>
            <a:off x="411226" y="315375"/>
            <a:ext cx="11828780" cy="4401205"/>
          </a:xfrm>
          <a:prstGeom prst="rect">
            <a:avLst/>
          </a:prstGeom>
          <a:noFill/>
        </p:spPr>
        <p:txBody>
          <a:bodyPr wrap="square">
            <a:spAutoFit/>
          </a:bodyPr>
          <a:lstStyle/>
          <a:p>
            <a:r>
              <a:rPr lang="en-US" sz="4000" dirty="0">
                <a:solidFill>
                  <a:schemeClr val="bg1"/>
                </a:solidFill>
              </a:rPr>
              <a:t>Were your parents religious people?</a:t>
            </a:r>
          </a:p>
          <a:p>
            <a:endParaRPr lang="en-US" sz="4000" dirty="0">
              <a:solidFill>
                <a:schemeClr val="bg1"/>
              </a:solidFill>
            </a:endParaRPr>
          </a:p>
          <a:p>
            <a:r>
              <a:rPr lang="en-US" sz="4000" dirty="0">
                <a:solidFill>
                  <a:schemeClr val="bg1"/>
                </a:solidFill>
              </a:rPr>
              <a:t>Have you ever asked yourself, </a:t>
            </a:r>
          </a:p>
          <a:p>
            <a:endParaRPr lang="en-US" sz="4000" dirty="0">
              <a:solidFill>
                <a:schemeClr val="bg1"/>
              </a:solidFill>
            </a:endParaRPr>
          </a:p>
          <a:p>
            <a:r>
              <a:rPr lang="en-US" sz="4000" dirty="0">
                <a:solidFill>
                  <a:schemeClr val="bg1"/>
                </a:solidFill>
              </a:rPr>
              <a:t>“What is the meaning of life?” </a:t>
            </a:r>
          </a:p>
          <a:p>
            <a:endParaRPr lang="en-US" sz="4000" dirty="0">
              <a:solidFill>
                <a:schemeClr val="bg1"/>
              </a:solidFill>
            </a:endParaRPr>
          </a:p>
          <a:p>
            <a:r>
              <a:rPr lang="en-US" sz="4000" dirty="0">
                <a:solidFill>
                  <a:schemeClr val="bg1"/>
                </a:solidFill>
              </a:rPr>
              <a:t>“Why am I here?”</a:t>
            </a:r>
          </a:p>
        </p:txBody>
      </p:sp>
    </p:spTree>
    <p:extLst>
      <p:ext uri="{BB962C8B-B14F-4D97-AF65-F5344CB8AC3E}">
        <p14:creationId xmlns:p14="http://schemas.microsoft.com/office/powerpoint/2010/main" val="97522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7" name="Rectangle 5136">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9" name="Rectangle 5138">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194" name="Picture 2" descr="Ogres Like Onions2">
            <a:extLst>
              <a:ext uri="{FF2B5EF4-FFF2-40B4-BE49-F238E27FC236}">
                <a16:creationId xmlns:a16="http://schemas.microsoft.com/office/drawing/2014/main" id="{044512A5-FDFD-2888-4F68-C4945EB21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1" y="3429000"/>
            <a:ext cx="5143499" cy="3428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6BFF01-9506-5CCF-8311-9BB710EAE36F}"/>
              </a:ext>
            </a:extLst>
          </p:cNvPr>
          <p:cNvSpPr txBox="1"/>
          <p:nvPr/>
        </p:nvSpPr>
        <p:spPr>
          <a:xfrm>
            <a:off x="411226" y="315375"/>
            <a:ext cx="11828780" cy="4154984"/>
          </a:xfrm>
          <a:prstGeom prst="rect">
            <a:avLst/>
          </a:prstGeom>
          <a:noFill/>
        </p:spPr>
        <p:txBody>
          <a:bodyPr wrap="square">
            <a:spAutoFit/>
          </a:bodyPr>
          <a:lstStyle/>
          <a:p>
            <a:r>
              <a:rPr lang="en-US" sz="4400" dirty="0">
                <a:solidFill>
                  <a:schemeClr val="bg1"/>
                </a:solidFill>
              </a:rPr>
              <a:t>If someone asked you, </a:t>
            </a:r>
          </a:p>
          <a:p>
            <a:endParaRPr lang="en-US" sz="4400" dirty="0">
              <a:solidFill>
                <a:schemeClr val="bg1"/>
              </a:solidFill>
            </a:endParaRPr>
          </a:p>
          <a:p>
            <a:r>
              <a:rPr lang="en-US" sz="4400" dirty="0">
                <a:solidFill>
                  <a:schemeClr val="bg1"/>
                </a:solidFill>
              </a:rPr>
              <a:t>“Do think there is a God?,” what would you say?</a:t>
            </a:r>
          </a:p>
          <a:p>
            <a:endParaRPr lang="en-US" sz="4400" dirty="0">
              <a:solidFill>
                <a:schemeClr val="bg1"/>
              </a:solidFill>
            </a:endParaRPr>
          </a:p>
          <a:p>
            <a:r>
              <a:rPr lang="en-US" sz="4400" dirty="0">
                <a:solidFill>
                  <a:schemeClr val="bg1"/>
                </a:solidFill>
              </a:rPr>
              <a:t>What do you think </a:t>
            </a:r>
          </a:p>
          <a:p>
            <a:r>
              <a:rPr lang="en-US" sz="4400" dirty="0">
                <a:solidFill>
                  <a:schemeClr val="bg1"/>
                </a:solidFill>
              </a:rPr>
              <a:t> about “faith”?</a:t>
            </a:r>
            <a:endParaRPr lang="en-US" sz="4400" dirty="0"/>
          </a:p>
        </p:txBody>
      </p:sp>
    </p:spTree>
    <p:extLst>
      <p:ext uri="{BB962C8B-B14F-4D97-AF65-F5344CB8AC3E}">
        <p14:creationId xmlns:p14="http://schemas.microsoft.com/office/powerpoint/2010/main" val="204160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574690" y="392695"/>
            <a:ext cx="11042619" cy="5714617"/>
          </a:xfrm>
        </p:spPr>
        <p:txBody>
          <a:bodyPr>
            <a:normAutofit/>
          </a:bodyPr>
          <a:lstStyle/>
          <a:p>
            <a:pPr algn="ctr">
              <a:lnSpc>
                <a:spcPct val="120000"/>
              </a:lnSpc>
            </a:pPr>
            <a:r>
              <a:rPr lang="en-US" sz="3600" b="1" i="0" u="none" strike="noStrike" baseline="0" dirty="0">
                <a:solidFill>
                  <a:srgbClr val="000000"/>
                </a:solidFill>
                <a:latin typeface="Montserrat" panose="00000500000000000000" pitchFamily="2" charset="0"/>
              </a:rPr>
              <a:t>Memorize Galatians 5:22</a:t>
            </a:r>
            <a:br>
              <a:rPr lang="en-US" sz="3600" b="1" i="0" u="none" strike="noStrike" baseline="0" dirty="0">
                <a:solidFill>
                  <a:srgbClr val="000000"/>
                </a:solidFill>
                <a:latin typeface="Montserrat" panose="00000500000000000000" pitchFamily="2" charset="0"/>
              </a:rPr>
            </a:br>
            <a:br>
              <a:rPr lang="en-US" sz="3600" b="1" i="0" u="none" strike="noStrike" baseline="0" dirty="0">
                <a:solidFill>
                  <a:srgbClr val="000000"/>
                </a:solidFill>
                <a:latin typeface="Montserrat" panose="00000500000000000000" pitchFamily="2" charset="0"/>
              </a:rPr>
            </a:br>
            <a:r>
              <a:rPr lang="en-US" sz="3600" b="1" dirty="0">
                <a:solidFill>
                  <a:srgbClr val="000000"/>
                </a:solidFill>
                <a:latin typeface="Montserrat" panose="00000500000000000000" pitchFamily="2" charset="0"/>
              </a:rPr>
              <a:t> But the fruit of the Spirit is love, joy, peace, longsuffering, gentleness, goodness, faith, meekness, temperance;</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7296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068" y="167359"/>
            <a:ext cx="12201092" cy="58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3" rIns="91425" bIns="4571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259"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Arial" pitchFamily="34" charset="0"/>
                <a:ea typeface="+mn-ea"/>
                <a:cs typeface="+mn-cs"/>
              </a:rPr>
              <a:t>Review Galatians 5:21</a:t>
            </a:r>
          </a:p>
        </p:txBody>
      </p:sp>
      <p:sp>
        <p:nvSpPr>
          <p:cNvPr id="10" name="TextBox 9">
            <a:extLst>
              <a:ext uri="{FF2B5EF4-FFF2-40B4-BE49-F238E27FC236}">
                <a16:creationId xmlns:a16="http://schemas.microsoft.com/office/drawing/2014/main" id="{2972C274-85B7-06AC-B77B-61BCEF0B6895}"/>
              </a:ext>
            </a:extLst>
          </p:cNvPr>
          <p:cNvSpPr txBox="1"/>
          <p:nvPr/>
        </p:nvSpPr>
        <p:spPr>
          <a:xfrm>
            <a:off x="472439" y="4105013"/>
            <a:ext cx="11247120" cy="2308324"/>
          </a:xfrm>
          <a:prstGeom prst="rect">
            <a:avLst/>
          </a:prstGeom>
          <a:noFill/>
        </p:spPr>
        <p:txBody>
          <a:bodyPr wrap="square">
            <a:spAutoFit/>
          </a:bodyPr>
          <a:lstStyle/>
          <a:p>
            <a:pPr lvl="0" algn="ctr" defTabSz="914259">
              <a:defRPr/>
            </a:pPr>
            <a:r>
              <a:rPr lang="en-US" altLang="en-US" sz="3600" b="1" noProof="0" dirty="0">
                <a:solidFill>
                  <a:srgbClr val="000000"/>
                </a:solidFill>
                <a:latin typeface="Montserrat" panose="00000500000000000000" pitchFamily="2" charset="0"/>
              </a:rPr>
              <a:t>envy, drunkenness, orgies, and things like these</a:t>
            </a:r>
            <a:r>
              <a:rPr lang="en-US" altLang="en-US" sz="3600" b="1" dirty="0">
                <a:solidFill>
                  <a:srgbClr val="000000"/>
                </a:solidFill>
                <a:latin typeface="Montserrat" panose="00000500000000000000" pitchFamily="2" charset="0"/>
              </a:rPr>
              <a:t>. I warn you, as I warned you before, that those who do such things will not inherit the kingdom of God.</a:t>
            </a:r>
            <a:endParaRPr kumimoji="0" lang="en-US" altLang="en-US" sz="36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028" name="Picture 4" descr="Books of the Bible - All the Books in the New &amp; Old Testament">
            <a:extLst>
              <a:ext uri="{FF2B5EF4-FFF2-40B4-BE49-F238E27FC236}">
                <a16:creationId xmlns:a16="http://schemas.microsoft.com/office/drawing/2014/main" id="{EF02915C-0760-7441-3CAA-AB6A72A8BB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917" b="5803"/>
          <a:stretch/>
        </p:blipFill>
        <p:spPr bwMode="auto">
          <a:xfrm>
            <a:off x="1669301" y="1026160"/>
            <a:ext cx="8853397" cy="277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05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picture: street, people, crowd, road, sidewalk, tourist, walking">
            <a:extLst>
              <a:ext uri="{FF2B5EF4-FFF2-40B4-BE49-F238E27FC236}">
                <a16:creationId xmlns:a16="http://schemas.microsoft.com/office/drawing/2014/main" id="{B0201CBF-D3BB-B0F6-08F9-741A139BB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517"/>
          <a:stretch/>
        </p:blipFill>
        <p:spPr bwMode="auto">
          <a:xfrm>
            <a:off x="-19051" y="-193726"/>
            <a:ext cx="12211052" cy="70391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972C274-85B7-06AC-B77B-61BCEF0B6895}"/>
              </a:ext>
            </a:extLst>
          </p:cNvPr>
          <p:cNvSpPr txBox="1"/>
          <p:nvPr/>
        </p:nvSpPr>
        <p:spPr>
          <a:xfrm>
            <a:off x="161925" y="2596285"/>
            <a:ext cx="11849100" cy="3377976"/>
          </a:xfrm>
          <a:prstGeom prst="rect">
            <a:avLst/>
          </a:prstGeom>
          <a:solidFill>
            <a:schemeClr val="tx1">
              <a:lumMod val="85000"/>
              <a:lumOff val="15000"/>
              <a:alpha val="45000"/>
            </a:schemeClr>
          </a:solidFill>
        </p:spPr>
        <p:txBody>
          <a:bodyPr wrap="square">
            <a:spAutoFit/>
          </a:bodyPr>
          <a:lstStyle/>
          <a:p>
            <a:pPr lvl="0" algn="ctr" defTabSz="914259">
              <a:lnSpc>
                <a:spcPct val="120000"/>
              </a:lnSpc>
              <a:defRPr/>
            </a:pPr>
            <a:r>
              <a:rPr lang="en-US" altLang="en-US" sz="3600" b="1" dirty="0">
                <a:solidFill>
                  <a:schemeClr val="bg1"/>
                </a:solidFill>
                <a:effectLst>
                  <a:outerShdw blurRad="38100" dist="38100" dir="2700000" algn="tl">
                    <a:srgbClr val="000000">
                      <a:alpha val="43137"/>
                    </a:srgbClr>
                  </a:outerShdw>
                </a:effectLst>
              </a:rPr>
              <a:t>As we continue learning about the fruit of the Spirit, today we contrast </a:t>
            </a:r>
            <a:r>
              <a:rPr lang="en-US" altLang="en-US" sz="3600" b="1" dirty="0">
                <a:solidFill>
                  <a:srgbClr val="92D050"/>
                </a:solidFill>
                <a:effectLst>
                  <a:outerShdw blurRad="38100" dist="38100" dir="2700000" algn="tl">
                    <a:srgbClr val="000000">
                      <a:alpha val="43137"/>
                    </a:srgbClr>
                  </a:outerShdw>
                </a:effectLst>
              </a:rPr>
              <a:t>faithfulness</a:t>
            </a:r>
            <a:r>
              <a:rPr lang="en-US" altLang="en-US" sz="3600" b="1" dirty="0">
                <a:solidFill>
                  <a:schemeClr val="bg1"/>
                </a:solidFill>
                <a:effectLst>
                  <a:outerShdw blurRad="38100" dist="38100" dir="2700000" algn="tl">
                    <a:srgbClr val="000000">
                      <a:alpha val="43137"/>
                    </a:srgbClr>
                  </a:outerShdw>
                </a:effectLst>
              </a:rPr>
              <a:t> with </a:t>
            </a:r>
            <a:r>
              <a:rPr lang="en-US" altLang="en-US" sz="3600" b="1" dirty="0">
                <a:solidFill>
                  <a:schemeClr val="bg1">
                    <a:lumMod val="75000"/>
                  </a:schemeClr>
                </a:solidFill>
                <a:effectLst>
                  <a:outerShdw blurRad="38100" dist="38100" dir="2700000" algn="tl">
                    <a:srgbClr val="000000">
                      <a:alpha val="43137"/>
                    </a:srgbClr>
                  </a:outerShdw>
                </a:effectLst>
              </a:rPr>
              <a:t>idolatry</a:t>
            </a:r>
            <a:r>
              <a:rPr lang="en-US" altLang="en-US" sz="3600" b="1" dirty="0">
                <a:solidFill>
                  <a:schemeClr val="bg1"/>
                </a:solidFill>
                <a:effectLst>
                  <a:outerShdw blurRad="38100" dist="38100" dir="2700000" algn="tl">
                    <a:srgbClr val="000000">
                      <a:alpha val="43137"/>
                    </a:srgbClr>
                  </a:outerShdw>
                </a:effectLst>
              </a:rPr>
              <a:t> (one of the works of the flesh listed in </a:t>
            </a:r>
            <a:r>
              <a:rPr lang="en-US" altLang="en-US" sz="3600" b="1">
                <a:solidFill>
                  <a:schemeClr val="bg1"/>
                </a:solidFill>
                <a:effectLst>
                  <a:outerShdw blurRad="38100" dist="38100" dir="2700000" algn="tl">
                    <a:srgbClr val="000000">
                      <a:alpha val="43137"/>
                    </a:srgbClr>
                  </a:outerShdw>
                </a:effectLst>
              </a:rPr>
              <a:t>Galatians 5:20). </a:t>
            </a:r>
            <a:r>
              <a:rPr lang="en-US" altLang="en-US" sz="3600" b="1" dirty="0">
                <a:solidFill>
                  <a:schemeClr val="bg1"/>
                </a:solidFill>
                <a:effectLst>
                  <a:outerShdw blurRad="38100" dist="38100" dir="2700000" algn="tl">
                    <a:srgbClr val="000000">
                      <a:alpha val="43137"/>
                    </a:srgbClr>
                  </a:outerShdw>
                </a:effectLst>
              </a:rPr>
              <a:t>Observe how the people in today’s story were either </a:t>
            </a:r>
            <a:r>
              <a:rPr lang="en-US" altLang="en-US" sz="3600" b="1" dirty="0">
                <a:solidFill>
                  <a:schemeClr val="accent6">
                    <a:lumMod val="60000"/>
                    <a:lumOff val="40000"/>
                  </a:schemeClr>
                </a:solidFill>
                <a:effectLst>
                  <a:outerShdw blurRad="38100" dist="38100" dir="2700000" algn="tl">
                    <a:srgbClr val="000000">
                      <a:alpha val="43137"/>
                    </a:srgbClr>
                  </a:outerShdw>
                </a:effectLst>
              </a:rPr>
              <a:t>faithful</a:t>
            </a:r>
            <a:r>
              <a:rPr lang="en-US" altLang="en-US" sz="3600" b="1" dirty="0">
                <a:solidFill>
                  <a:schemeClr val="bg1"/>
                </a:solidFill>
                <a:effectLst>
                  <a:outerShdw blurRad="38100" dist="38100" dir="2700000" algn="tl">
                    <a:srgbClr val="000000">
                      <a:alpha val="43137"/>
                    </a:srgbClr>
                  </a:outerShdw>
                </a:effectLst>
              </a:rPr>
              <a:t> or </a:t>
            </a:r>
            <a:r>
              <a:rPr lang="en-US" altLang="en-US" sz="3600" b="1" dirty="0">
                <a:solidFill>
                  <a:srgbClr val="FF0000"/>
                </a:solidFill>
                <a:effectLst>
                  <a:outerShdw blurRad="38100" dist="38100" dir="2700000" algn="tl">
                    <a:srgbClr val="000000">
                      <a:alpha val="43137"/>
                    </a:srgbClr>
                  </a:outerShdw>
                </a:effectLst>
              </a:rPr>
              <a:t>idolatrous</a:t>
            </a:r>
            <a:r>
              <a:rPr lang="en-US" altLang="en-US" sz="3600" b="1" dirty="0">
                <a:solidFill>
                  <a:schemeClr val="bg1"/>
                </a:solidFill>
                <a:effectLst>
                  <a:outerShdw blurRad="38100" dist="38100" dir="2700000" algn="tl">
                    <a:srgbClr val="000000">
                      <a:alpha val="43137"/>
                    </a:srgbClr>
                  </a:outerShdw>
                </a:effectLst>
              </a:rPr>
              <a:t> in their behavior.</a:t>
            </a:r>
          </a:p>
        </p:txBody>
      </p:sp>
      <p:sp>
        <p:nvSpPr>
          <p:cNvPr id="7" name="TextBox 6">
            <a:extLst>
              <a:ext uri="{FF2B5EF4-FFF2-40B4-BE49-F238E27FC236}">
                <a16:creationId xmlns:a16="http://schemas.microsoft.com/office/drawing/2014/main" id="{63233B67-0F60-EEA9-F34A-8BE4FD95803D}"/>
              </a:ext>
            </a:extLst>
          </p:cNvPr>
          <p:cNvSpPr txBox="1"/>
          <p:nvPr/>
        </p:nvSpPr>
        <p:spPr>
          <a:xfrm>
            <a:off x="-19051" y="-193726"/>
            <a:ext cx="12192000" cy="2616101"/>
          </a:xfrm>
          <a:prstGeom prst="rect">
            <a:avLst/>
          </a:prstGeom>
          <a:solidFill>
            <a:schemeClr val="tx1">
              <a:alpha val="38000"/>
            </a:schemeClr>
          </a:solidFill>
        </p:spPr>
        <p:txBody>
          <a:bodyPr wrap="square">
            <a:spAutoFit/>
          </a:bodyPr>
          <a:lstStyle/>
          <a:p>
            <a:r>
              <a:rPr lang="en-US" sz="2000" b="1" dirty="0">
                <a:solidFill>
                  <a:srgbClr val="FFFF00"/>
                </a:solidFill>
                <a:effectLst>
                  <a:outerShdw blurRad="38100" dist="38100" dir="2700000" algn="tl">
                    <a:srgbClr val="000000">
                      <a:alpha val="43137"/>
                    </a:srgbClr>
                  </a:outerShdw>
                </a:effectLst>
              </a:rPr>
              <a:t>   </a:t>
            </a:r>
            <a:endParaRPr lang="en-US" sz="800" b="1" dirty="0">
              <a:solidFill>
                <a:srgbClr val="FFFF00"/>
              </a:solidFill>
              <a:effectLst>
                <a:outerShdw blurRad="38100" dist="38100" dir="2700000" algn="tl">
                  <a:srgbClr val="000000">
                    <a:alpha val="43137"/>
                  </a:srgbClr>
                </a:outerShdw>
              </a:effectLst>
            </a:endParaRPr>
          </a:p>
          <a:p>
            <a:r>
              <a:rPr lang="en-US" sz="3600" b="1" dirty="0">
                <a:solidFill>
                  <a:srgbClr val="FFFF00"/>
                </a:solidFill>
                <a:effectLst>
                  <a:outerShdw blurRad="38100" dist="38100" dir="2700000" algn="tl">
                    <a:srgbClr val="000000">
                      <a:alpha val="43137"/>
                    </a:srgbClr>
                  </a:outerShdw>
                </a:effectLst>
              </a:rPr>
              <a:t>         The fruit of the Spirit should be helping you to walk  </a:t>
            </a:r>
          </a:p>
          <a:p>
            <a:r>
              <a:rPr lang="en-US" sz="3600" b="1" dirty="0">
                <a:solidFill>
                  <a:srgbClr val="FFFF00"/>
                </a:solidFill>
                <a:effectLst>
                  <a:outerShdw blurRad="38100" dist="38100" dir="2700000" algn="tl">
                    <a:srgbClr val="000000">
                      <a:alpha val="43137"/>
                    </a:srgbClr>
                  </a:outerShdw>
                </a:effectLst>
              </a:rPr>
              <a:t>    worthy of your calling (Ephesians 4:1) and should be   </a:t>
            </a:r>
          </a:p>
          <a:p>
            <a:r>
              <a:rPr lang="en-US" sz="3600" b="1" dirty="0">
                <a:solidFill>
                  <a:srgbClr val="FFFF00"/>
                </a:solidFill>
                <a:effectLst>
                  <a:outerShdw blurRad="38100" dist="38100" dir="2700000" algn="tl">
                    <a:srgbClr val="000000">
                      <a:alpha val="43137"/>
                    </a:srgbClr>
                  </a:outerShdw>
                </a:effectLst>
              </a:rPr>
              <a:t>    transforming you so you do not walk as we once did </a:t>
            </a:r>
          </a:p>
          <a:p>
            <a:r>
              <a:rPr lang="en-US" sz="3600" b="1" dirty="0">
                <a:solidFill>
                  <a:srgbClr val="FFFF00"/>
                </a:solidFill>
                <a:effectLst>
                  <a:outerShdw blurRad="38100" dist="38100" dir="2700000" algn="tl">
                    <a:srgbClr val="000000">
                      <a:alpha val="43137"/>
                    </a:srgbClr>
                  </a:outerShdw>
                </a:effectLst>
              </a:rPr>
              <a:t>    (Ephesians 4:17). </a:t>
            </a:r>
          </a:p>
        </p:txBody>
      </p:sp>
    </p:spTree>
    <p:extLst>
      <p:ext uri="{BB962C8B-B14F-4D97-AF65-F5344CB8AC3E}">
        <p14:creationId xmlns:p14="http://schemas.microsoft.com/office/powerpoint/2010/main" val="44409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ee picture: street, people, crowd, road, sidewalk, tourist, walking">
            <a:extLst>
              <a:ext uri="{FF2B5EF4-FFF2-40B4-BE49-F238E27FC236}">
                <a16:creationId xmlns:a16="http://schemas.microsoft.com/office/drawing/2014/main" id="{18C22D45-1A4A-5DD2-1216-ED9CF24090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517"/>
          <a:stretch/>
        </p:blipFill>
        <p:spPr bwMode="auto">
          <a:xfrm>
            <a:off x="-19051" y="-193726"/>
            <a:ext cx="12211052" cy="70391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972C274-85B7-06AC-B77B-61BCEF0B6895}"/>
              </a:ext>
            </a:extLst>
          </p:cNvPr>
          <p:cNvSpPr txBox="1"/>
          <p:nvPr/>
        </p:nvSpPr>
        <p:spPr>
          <a:xfrm>
            <a:off x="-100332" y="-193726"/>
            <a:ext cx="12292331" cy="1383584"/>
          </a:xfrm>
          <a:prstGeom prst="rect">
            <a:avLst/>
          </a:prstGeom>
          <a:solidFill>
            <a:schemeClr val="tx1">
              <a:lumMod val="95000"/>
              <a:lumOff val="5000"/>
              <a:alpha val="64000"/>
            </a:schemeClr>
          </a:solidFill>
        </p:spPr>
        <p:txBody>
          <a:bodyPr wrap="square">
            <a:spAutoFit/>
          </a:bodyPr>
          <a:lstStyle/>
          <a:p>
            <a:pPr lvl="0" algn="ctr" defTabSz="914259">
              <a:lnSpc>
                <a:spcPct val="120000"/>
              </a:lnSpc>
              <a:defRPr/>
            </a:pPr>
            <a:r>
              <a:rPr lang="en-US" altLang="en-US" sz="3600" b="1" dirty="0">
                <a:solidFill>
                  <a:schemeClr val="bg1"/>
                </a:solidFill>
                <a:effectLst>
                  <a:outerShdw blurRad="38100" dist="38100" dir="2700000" algn="tl">
                    <a:srgbClr val="000000">
                      <a:alpha val="43137"/>
                    </a:srgbClr>
                  </a:outerShdw>
                </a:effectLst>
              </a:rPr>
              <a:t>Before we read the story of Exodus 32, let’s remember a few key points of historic background:</a:t>
            </a:r>
          </a:p>
        </p:txBody>
      </p:sp>
    </p:spTree>
    <p:extLst>
      <p:ext uri="{BB962C8B-B14F-4D97-AF65-F5344CB8AC3E}">
        <p14:creationId xmlns:p14="http://schemas.microsoft.com/office/powerpoint/2010/main" val="2151811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ee picture: street, people, crowd, road, sidewalk, tourist, walking">
            <a:extLst>
              <a:ext uri="{FF2B5EF4-FFF2-40B4-BE49-F238E27FC236}">
                <a16:creationId xmlns:a16="http://schemas.microsoft.com/office/drawing/2014/main" id="{18C22D45-1A4A-5DD2-1216-ED9CF24090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517"/>
          <a:stretch/>
        </p:blipFill>
        <p:spPr bwMode="auto">
          <a:xfrm>
            <a:off x="-19051" y="-193726"/>
            <a:ext cx="12211052" cy="70391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972C274-85B7-06AC-B77B-61BCEF0B6895}"/>
              </a:ext>
            </a:extLst>
          </p:cNvPr>
          <p:cNvSpPr txBox="1"/>
          <p:nvPr/>
        </p:nvSpPr>
        <p:spPr>
          <a:xfrm>
            <a:off x="-100332" y="2819516"/>
            <a:ext cx="12292331" cy="4042773"/>
          </a:xfrm>
          <a:prstGeom prst="rect">
            <a:avLst/>
          </a:prstGeom>
          <a:solidFill>
            <a:schemeClr val="tx1">
              <a:lumMod val="95000"/>
              <a:lumOff val="5000"/>
              <a:alpha val="64000"/>
            </a:schemeClr>
          </a:solidFill>
        </p:spPr>
        <p:txBody>
          <a:bodyPr wrap="square">
            <a:spAutoFit/>
          </a:bodyPr>
          <a:lstStyle/>
          <a:p>
            <a:pPr marL="571500" lvl="0" indent="-571500" defTabSz="914259">
              <a:lnSpc>
                <a:spcPct val="120000"/>
              </a:lnSpc>
              <a:buFont typeface="Arial" panose="020B0604020202020204" pitchFamily="34" charset="0"/>
              <a:buChar char="•"/>
              <a:defRPr/>
            </a:pPr>
            <a:r>
              <a:rPr lang="en-US" altLang="en-US" sz="3600" b="1" dirty="0">
                <a:solidFill>
                  <a:schemeClr val="bg1"/>
                </a:solidFill>
                <a:effectLst>
                  <a:outerShdw blurRad="38100" dist="38100" dir="2700000" algn="tl">
                    <a:srgbClr val="000000">
                      <a:alpha val="43137"/>
                    </a:srgbClr>
                  </a:outerShdw>
                </a:effectLst>
              </a:rPr>
              <a:t>Elohim (powerful self-existent, self-sufficient God) created the universe. (Gen 1)</a:t>
            </a:r>
          </a:p>
          <a:p>
            <a:pPr marL="571500" lvl="0" indent="-571500" defTabSz="914259">
              <a:lnSpc>
                <a:spcPct val="120000"/>
              </a:lnSpc>
              <a:buFont typeface="Arial" panose="020B0604020202020204" pitchFamily="34" charset="0"/>
              <a:buChar char="•"/>
              <a:defRPr/>
            </a:pPr>
            <a:r>
              <a:rPr lang="en-US" altLang="en-US" sz="3600" b="1" dirty="0">
                <a:solidFill>
                  <a:schemeClr val="bg1"/>
                </a:solidFill>
                <a:effectLst>
                  <a:outerShdw blurRad="38100" dist="38100" dir="2700000" algn="tl">
                    <a:srgbClr val="000000">
                      <a:alpha val="43137"/>
                    </a:srgbClr>
                  </a:outerShdw>
                </a:effectLst>
              </a:rPr>
              <a:t>He also created humankind and cultivated a relationship with them. (Gen 2)</a:t>
            </a:r>
          </a:p>
          <a:p>
            <a:pPr marL="571500" lvl="0" indent="-571500" defTabSz="914259">
              <a:lnSpc>
                <a:spcPct val="120000"/>
              </a:lnSpc>
              <a:buFont typeface="Arial" panose="020B0604020202020204" pitchFamily="34" charset="0"/>
              <a:buChar char="•"/>
              <a:defRPr/>
            </a:pPr>
            <a:r>
              <a:rPr lang="en-US" altLang="en-US" sz="3600" b="1" dirty="0">
                <a:solidFill>
                  <a:schemeClr val="bg1"/>
                </a:solidFill>
                <a:effectLst>
                  <a:outerShdw blurRad="38100" dist="38100" dir="2700000" algn="tl">
                    <a:srgbClr val="000000">
                      <a:alpha val="43137"/>
                    </a:srgbClr>
                  </a:outerShdw>
                </a:effectLst>
              </a:rPr>
              <a:t>Humankind progressively turned away from God. (Genesis 3-9)</a:t>
            </a:r>
          </a:p>
        </p:txBody>
      </p:sp>
    </p:spTree>
    <p:extLst>
      <p:ext uri="{BB962C8B-B14F-4D97-AF65-F5344CB8AC3E}">
        <p14:creationId xmlns:p14="http://schemas.microsoft.com/office/powerpoint/2010/main" val="69783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ee picture: street, people, crowd, road, sidewalk, tourist, walking">
            <a:extLst>
              <a:ext uri="{FF2B5EF4-FFF2-40B4-BE49-F238E27FC236}">
                <a16:creationId xmlns:a16="http://schemas.microsoft.com/office/drawing/2014/main" id="{18C22D45-1A4A-5DD2-1216-ED9CF24090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517"/>
          <a:stretch/>
        </p:blipFill>
        <p:spPr bwMode="auto">
          <a:xfrm>
            <a:off x="-19051" y="-193726"/>
            <a:ext cx="12211052" cy="70391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972C274-85B7-06AC-B77B-61BCEF0B6895}"/>
              </a:ext>
            </a:extLst>
          </p:cNvPr>
          <p:cNvSpPr txBox="1"/>
          <p:nvPr/>
        </p:nvSpPr>
        <p:spPr>
          <a:xfrm>
            <a:off x="-90172" y="4144594"/>
            <a:ext cx="12292331" cy="2713179"/>
          </a:xfrm>
          <a:prstGeom prst="rect">
            <a:avLst/>
          </a:prstGeom>
          <a:solidFill>
            <a:schemeClr val="tx1">
              <a:lumMod val="95000"/>
              <a:lumOff val="5000"/>
              <a:alpha val="64000"/>
            </a:schemeClr>
          </a:solidFill>
        </p:spPr>
        <p:txBody>
          <a:bodyPr wrap="square">
            <a:spAutoFit/>
          </a:bodyPr>
          <a:lstStyle/>
          <a:p>
            <a:pPr marL="571500" lvl="0" indent="-571500" defTabSz="914259">
              <a:lnSpc>
                <a:spcPct val="120000"/>
              </a:lnSpc>
              <a:buFont typeface="Arial" panose="020B0604020202020204" pitchFamily="34" charset="0"/>
              <a:buChar char="•"/>
              <a:defRPr/>
            </a:pPr>
            <a:r>
              <a:rPr lang="en-US" altLang="en-US" sz="3600" b="1" dirty="0">
                <a:solidFill>
                  <a:schemeClr val="bg1"/>
                </a:solidFill>
                <a:effectLst>
                  <a:outerShdw blurRad="38100" dist="38100" dir="2700000" algn="tl">
                    <a:srgbClr val="000000">
                      <a:alpha val="43137"/>
                    </a:srgbClr>
                  </a:outerShdw>
                </a:effectLst>
              </a:rPr>
              <a:t>People began to create their own gods. (Genesis 11). History tells us that the purpose of ziggurats like the one built in Babel was to allow the gods (plural) to come down to the temple at the base of the tower.</a:t>
            </a:r>
          </a:p>
        </p:txBody>
      </p:sp>
    </p:spTree>
    <p:extLst>
      <p:ext uri="{BB962C8B-B14F-4D97-AF65-F5344CB8AC3E}">
        <p14:creationId xmlns:p14="http://schemas.microsoft.com/office/powerpoint/2010/main" val="1504925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ee picture: street, people, crowd, road, sidewalk, tourist, walking">
            <a:extLst>
              <a:ext uri="{FF2B5EF4-FFF2-40B4-BE49-F238E27FC236}">
                <a16:creationId xmlns:a16="http://schemas.microsoft.com/office/drawing/2014/main" id="{18C22D45-1A4A-5DD2-1216-ED9CF24090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517"/>
          <a:stretch/>
        </p:blipFill>
        <p:spPr bwMode="auto">
          <a:xfrm>
            <a:off x="-19051" y="-193726"/>
            <a:ext cx="12211052" cy="70391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972C274-85B7-06AC-B77B-61BCEF0B6895}"/>
              </a:ext>
            </a:extLst>
          </p:cNvPr>
          <p:cNvSpPr txBox="1"/>
          <p:nvPr/>
        </p:nvSpPr>
        <p:spPr>
          <a:xfrm>
            <a:off x="-100332" y="2813634"/>
            <a:ext cx="12292331" cy="4042773"/>
          </a:xfrm>
          <a:prstGeom prst="rect">
            <a:avLst/>
          </a:prstGeom>
          <a:solidFill>
            <a:schemeClr val="tx1">
              <a:lumMod val="95000"/>
              <a:lumOff val="5000"/>
              <a:alpha val="64000"/>
            </a:schemeClr>
          </a:solidFill>
        </p:spPr>
        <p:txBody>
          <a:bodyPr wrap="square">
            <a:spAutoFit/>
          </a:bodyPr>
          <a:lstStyle/>
          <a:p>
            <a:pPr marL="571500" lvl="0" indent="-571500" defTabSz="914259">
              <a:lnSpc>
                <a:spcPct val="120000"/>
              </a:lnSpc>
              <a:buFont typeface="Arial" panose="020B0604020202020204" pitchFamily="34" charset="0"/>
              <a:buChar char="•"/>
              <a:defRPr/>
            </a:pPr>
            <a:r>
              <a:rPr lang="en-US" altLang="en-US" sz="3600" b="1" dirty="0">
                <a:solidFill>
                  <a:schemeClr val="bg1"/>
                </a:solidFill>
                <a:effectLst>
                  <a:outerShdw blurRad="38100" dist="38100" dir="2700000" algn="tl">
                    <a:srgbClr val="000000">
                      <a:alpha val="43137"/>
                    </a:srgbClr>
                  </a:outerShdw>
                </a:effectLst>
              </a:rPr>
              <a:t>The father of the Hebrew nation had lived in two major hubs of moon worship before God called him to leave that behind and to follow Him. (Genesis 11-12)</a:t>
            </a:r>
          </a:p>
          <a:p>
            <a:pPr marL="571500" lvl="0" indent="-571500" defTabSz="914259">
              <a:lnSpc>
                <a:spcPct val="120000"/>
              </a:lnSpc>
              <a:buFont typeface="Arial" panose="020B0604020202020204" pitchFamily="34" charset="0"/>
              <a:buChar char="•"/>
              <a:defRPr/>
            </a:pPr>
            <a:r>
              <a:rPr lang="en-US" altLang="en-US" sz="3600" b="1" dirty="0">
                <a:solidFill>
                  <a:schemeClr val="bg1"/>
                </a:solidFill>
                <a:effectLst>
                  <a:outerShdw blurRad="38100" dist="38100" dir="2700000" algn="tl">
                    <a:srgbClr val="000000">
                      <a:alpha val="43137"/>
                    </a:srgbClr>
                  </a:outerShdw>
                </a:effectLst>
              </a:rPr>
              <a:t>The Hebrew people (descendants of Abraham) spent 400 years in bondage in Egypt where they were exposed to (and may have participated in) polytheism.</a:t>
            </a:r>
          </a:p>
        </p:txBody>
      </p:sp>
    </p:spTree>
    <p:extLst>
      <p:ext uri="{BB962C8B-B14F-4D97-AF65-F5344CB8AC3E}">
        <p14:creationId xmlns:p14="http://schemas.microsoft.com/office/powerpoint/2010/main" val="7512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67089"/>
            <a:ext cx="11018520" cy="9290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latin typeface="+mj-lt"/>
                <a:ea typeface="+mj-ea"/>
                <a:cs typeface="+mj-cs"/>
              </a:rPr>
              <a:t>Read Exodus 32:1-10</a:t>
            </a: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076460"/>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What Are The 7 Spiritual Disciplines - zbooksg">
            <a:extLst>
              <a:ext uri="{FF2B5EF4-FFF2-40B4-BE49-F238E27FC236}">
                <a16:creationId xmlns:a16="http://schemas.microsoft.com/office/drawing/2014/main" id="{3BC0B3D6-F782-011A-D291-2771A69336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81" t="12805" r="7772" b="74940"/>
          <a:stretch/>
        </p:blipFill>
        <p:spPr bwMode="auto">
          <a:xfrm>
            <a:off x="10953750" y="5736111"/>
            <a:ext cx="1235202" cy="11218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39D8DC3-4BFE-0A3D-C3AF-F77F788552B8}"/>
              </a:ext>
            </a:extLst>
          </p:cNvPr>
          <p:cNvPicPr>
            <a:picLocks noChangeAspect="1"/>
          </p:cNvPicPr>
          <p:nvPr/>
        </p:nvPicPr>
        <p:blipFill>
          <a:blip r:embed="rId3"/>
          <a:stretch>
            <a:fillRect/>
          </a:stretch>
        </p:blipFill>
        <p:spPr>
          <a:xfrm>
            <a:off x="0" y="3161259"/>
            <a:ext cx="7931656" cy="3700772"/>
          </a:xfrm>
          <a:prstGeom prst="rect">
            <a:avLst/>
          </a:prstGeom>
        </p:spPr>
      </p:pic>
      <p:sp>
        <p:nvSpPr>
          <p:cNvPr id="4" name="TextBox 3">
            <a:extLst>
              <a:ext uri="{FF2B5EF4-FFF2-40B4-BE49-F238E27FC236}">
                <a16:creationId xmlns:a16="http://schemas.microsoft.com/office/drawing/2014/main" id="{B726B60C-31C0-F634-85B4-B2D12F9DD614}"/>
              </a:ext>
            </a:extLst>
          </p:cNvPr>
          <p:cNvSpPr txBox="1"/>
          <p:nvPr/>
        </p:nvSpPr>
        <p:spPr>
          <a:xfrm>
            <a:off x="526773" y="1116128"/>
            <a:ext cx="11018520" cy="9290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latin typeface="+mj-lt"/>
                <a:ea typeface="+mj-ea"/>
                <a:cs typeface="+mj-cs"/>
              </a:rPr>
              <a:t>Why was God so upset with the people?</a:t>
            </a:r>
          </a:p>
        </p:txBody>
      </p:sp>
      <p:sp>
        <p:nvSpPr>
          <p:cNvPr id="5" name="TextBox 4">
            <a:extLst>
              <a:ext uri="{FF2B5EF4-FFF2-40B4-BE49-F238E27FC236}">
                <a16:creationId xmlns:a16="http://schemas.microsoft.com/office/drawing/2014/main" id="{EE27F93E-A763-52E0-32C2-BD54DE8BC517}"/>
              </a:ext>
            </a:extLst>
          </p:cNvPr>
          <p:cNvSpPr txBox="1"/>
          <p:nvPr/>
        </p:nvSpPr>
        <p:spPr>
          <a:xfrm>
            <a:off x="572492" y="2051287"/>
            <a:ext cx="11499573" cy="9290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latin typeface="+mj-lt"/>
                <a:ea typeface="+mj-ea"/>
                <a:cs typeface="+mj-cs"/>
              </a:rPr>
              <a:t>Do you think He was justified in His anger? Why?</a:t>
            </a:r>
          </a:p>
        </p:txBody>
      </p:sp>
    </p:spTree>
    <p:extLst>
      <p:ext uri="{BB962C8B-B14F-4D97-AF65-F5344CB8AC3E}">
        <p14:creationId xmlns:p14="http://schemas.microsoft.com/office/powerpoint/2010/main" val="327684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67089"/>
            <a:ext cx="11018520" cy="9290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latin typeface="+mj-lt"/>
                <a:ea typeface="+mj-ea"/>
                <a:cs typeface="+mj-cs"/>
              </a:rPr>
              <a:t>Read Exodus 32:11-29</a:t>
            </a: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076460"/>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42142B-FACC-390A-EAF1-527412F84BFC}"/>
              </a:ext>
            </a:extLst>
          </p:cNvPr>
          <p:cNvSpPr txBox="1"/>
          <p:nvPr/>
        </p:nvSpPr>
        <p:spPr>
          <a:xfrm>
            <a:off x="572493" y="1199405"/>
            <a:ext cx="11616459" cy="4868945"/>
          </a:xfrm>
          <a:prstGeom prst="rect">
            <a:avLst/>
          </a:prstGeom>
        </p:spPr>
        <p:txBody>
          <a:bodyPr vert="horz" lIns="91440" tIns="45720" rIns="91440" bIns="45720" rtlCol="0" anchor="t">
            <a:normAutofit/>
          </a:bodyPr>
          <a:lstStyle/>
          <a:p>
            <a:pPr>
              <a:lnSpc>
                <a:spcPct val="110000"/>
              </a:lnSpc>
            </a:pPr>
            <a:r>
              <a:rPr lang="en-US" sz="4000" dirty="0"/>
              <a:t>Notice the difference between Moses’ response in verses 11-13 and his response in verses 19-20 and 25-27.  What made the difference? Why did Moses</a:t>
            </a:r>
          </a:p>
          <a:p>
            <a:pPr>
              <a:lnSpc>
                <a:spcPct val="110000"/>
              </a:lnSpc>
            </a:pPr>
            <a:r>
              <a:rPr lang="en-US" sz="4000" dirty="0"/>
              <a:t>								change his mind?</a:t>
            </a:r>
            <a:endParaRPr lang="en-US" sz="2000" dirty="0"/>
          </a:p>
        </p:txBody>
      </p:sp>
      <p:pic>
        <p:nvPicPr>
          <p:cNvPr id="15" name="Picture 2" descr="What Are The 7 Spiritual Disciplines - zbooksg">
            <a:extLst>
              <a:ext uri="{FF2B5EF4-FFF2-40B4-BE49-F238E27FC236}">
                <a16:creationId xmlns:a16="http://schemas.microsoft.com/office/drawing/2014/main" id="{3BC0B3D6-F782-011A-D291-2771A69336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81" t="12805" r="7772" b="74940"/>
          <a:stretch/>
        </p:blipFill>
        <p:spPr bwMode="auto">
          <a:xfrm>
            <a:off x="10953750" y="5736111"/>
            <a:ext cx="1235202" cy="11218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8A3A86-CDE5-EE14-620B-4491C42432AA}"/>
              </a:ext>
            </a:extLst>
          </p:cNvPr>
          <p:cNvPicPr>
            <a:picLocks noChangeAspect="1"/>
          </p:cNvPicPr>
          <p:nvPr/>
        </p:nvPicPr>
        <p:blipFill>
          <a:blip r:embed="rId3"/>
          <a:stretch>
            <a:fillRect/>
          </a:stretch>
        </p:blipFill>
        <p:spPr>
          <a:xfrm>
            <a:off x="0" y="3157228"/>
            <a:ext cx="7931656" cy="3700772"/>
          </a:xfrm>
          <a:prstGeom prst="rect">
            <a:avLst/>
          </a:prstGeom>
        </p:spPr>
      </p:pic>
    </p:spTree>
    <p:extLst>
      <p:ext uri="{BB962C8B-B14F-4D97-AF65-F5344CB8AC3E}">
        <p14:creationId xmlns:p14="http://schemas.microsoft.com/office/powerpoint/2010/main" val="556182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0269CAC561E845B19B1BF528306EBE" ma:contentTypeVersion="15" ma:contentTypeDescription="Create a new document." ma:contentTypeScope="" ma:versionID="5e0e943e6ce4b9711016d0891abbd61c">
  <xsd:schema xmlns:xsd="http://www.w3.org/2001/XMLSchema" xmlns:xs="http://www.w3.org/2001/XMLSchema" xmlns:p="http://schemas.microsoft.com/office/2006/metadata/properties" xmlns:ns2="b1a6dcaa-c685-4162-bf8d-9106957bcf2f" xmlns:ns3="1e8db885-a360-449f-a5ff-12e3b15834d5" targetNamespace="http://schemas.microsoft.com/office/2006/metadata/properties" ma:root="true" ma:fieldsID="00839ae4a4257e7ca2ec708bd6aa3573" ns2:_="" ns3:_="">
    <xsd:import namespace="b1a6dcaa-c685-4162-bf8d-9106957bcf2f"/>
    <xsd:import namespace="1e8db885-a360-449f-a5ff-12e3b15834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6dcaa-c685-4162-bf8d-9106957bcf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42002a0-d8de-4f25-bca0-07931415838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8db885-a360-449f-a5ff-12e3b15834d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1a6dcaa-c685-4162-bf8d-9106957bcf2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59D97B9-8846-4F53-A297-F41226060AAC}"/>
</file>

<file path=customXml/itemProps2.xml><?xml version="1.0" encoding="utf-8"?>
<ds:datastoreItem xmlns:ds="http://schemas.openxmlformats.org/officeDocument/2006/customXml" ds:itemID="{070F980F-B875-4A61-B146-E85E76D1C0BC}"/>
</file>

<file path=customXml/itemProps3.xml><?xml version="1.0" encoding="utf-8"?>
<ds:datastoreItem xmlns:ds="http://schemas.openxmlformats.org/officeDocument/2006/customXml" ds:itemID="{F158F0DC-FCBA-428B-B1F8-6C872A6377CB}"/>
</file>

<file path=docProps/app.xml><?xml version="1.0" encoding="utf-8"?>
<Properties xmlns="http://schemas.openxmlformats.org/officeDocument/2006/extended-properties" xmlns:vt="http://schemas.openxmlformats.org/officeDocument/2006/docPropsVTypes">
  <TotalTime>2561</TotalTime>
  <Words>630</Words>
  <Application>Microsoft Office PowerPoint</Application>
  <PresentationFormat>Widescreen</PresentationFormat>
  <Paragraphs>51</Paragraphs>
  <Slides>18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Memorize Galatians 5:22   But the fruit of the Spirit is love, joy, peace, longsuffering, gentleness, goodness, faith, meekness, temperance;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 Thomas</dc:creator>
  <cp:lastModifiedBy>Gil Thomas</cp:lastModifiedBy>
  <cp:revision>10</cp:revision>
  <dcterms:created xsi:type="dcterms:W3CDTF">2024-05-20T15:02:04Z</dcterms:created>
  <dcterms:modified xsi:type="dcterms:W3CDTF">2025-03-24T17:35:12Z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0x010100960269CAC561E845B19B1BF528306EBE</vt:lpwstr>
  </property>
</Properties>
</file>