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256" r:id="rId2"/>
    <p:sldId id="808" r:id="rId3"/>
    <p:sldId id="836" r:id="rId4"/>
    <p:sldId id="851" r:id="rId5"/>
    <p:sldId id="858" r:id="rId6"/>
    <p:sldId id="859" r:id="rId7"/>
    <p:sldId id="843" r:id="rId8"/>
    <p:sldId id="860" r:id="rId9"/>
    <p:sldId id="861" r:id="rId10"/>
    <p:sldId id="852" r:id="rId11"/>
    <p:sldId id="862" r:id="rId12"/>
    <p:sldId id="819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D47BD"/>
    <a:srgbClr val="7BA055"/>
    <a:srgbClr val="CC6600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2F52776-083E-4C6B-858A-528BF16F9882}" v="3" dt="2025-05-23T18:55:13.38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525" autoAdjust="0"/>
    <p:restoredTop sz="94660"/>
  </p:normalViewPr>
  <p:slideViewPr>
    <p:cSldViewPr snapToGrid="0">
      <p:cViewPr varScale="1">
        <p:scale>
          <a:sx n="52" d="100"/>
          <a:sy n="52" d="100"/>
        </p:scale>
        <p:origin x="84" y="103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customXml" Target="../customXml/item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20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23" Type="http://schemas.openxmlformats.org/officeDocument/2006/relationships/customXml" Target="../customXml/item3.xml"/><Relationship Id="rId10" Type="http://schemas.openxmlformats.org/officeDocument/2006/relationships/slide" Target="slides/slide9.xml"/><Relationship Id="rId19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Relationship Id="rId22" Type="http://schemas.openxmlformats.org/officeDocument/2006/relationships/customXml" Target="../customXml/item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Gil Thomas" userId="790cc23d-4c1d-4b8f-ba7f-333fd405d602" providerId="ADAL" clId="{F544851A-D4E5-4BF3-94E7-4F6743330209}"/>
    <pc:docChg chg="undo custSel addSld delSld modSld sldOrd">
      <pc:chgData name="Gil Thomas" userId="790cc23d-4c1d-4b8f-ba7f-333fd405d602" providerId="ADAL" clId="{F544851A-D4E5-4BF3-94E7-4F6743330209}" dt="2024-08-29T20:39:16.925" v="2158" actId="20577"/>
      <pc:docMkLst>
        <pc:docMk/>
      </pc:docMkLst>
      <pc:sldChg chg="addSp delSp modSp mod">
        <pc:chgData name="Gil Thomas" userId="790cc23d-4c1d-4b8f-ba7f-333fd405d602" providerId="ADAL" clId="{F544851A-D4E5-4BF3-94E7-4F6743330209}" dt="2024-08-26T18:53:51.916" v="7" actId="14100"/>
        <pc:sldMkLst>
          <pc:docMk/>
          <pc:sldMk cId="1655172261" sldId="256"/>
        </pc:sldMkLst>
      </pc:sldChg>
      <pc:sldChg chg="modSp">
        <pc:chgData name="Gil Thomas" userId="790cc23d-4c1d-4b8f-ba7f-333fd405d602" providerId="ADAL" clId="{F544851A-D4E5-4BF3-94E7-4F6743330209}" dt="2024-08-26T18:54:59.870" v="193" actId="20577"/>
        <pc:sldMkLst>
          <pc:docMk/>
          <pc:sldMk cId="1879050429" sldId="808"/>
        </pc:sldMkLst>
      </pc:sldChg>
      <pc:sldChg chg="modSp mod">
        <pc:chgData name="Gil Thomas" userId="790cc23d-4c1d-4b8f-ba7f-333fd405d602" providerId="ADAL" clId="{F544851A-D4E5-4BF3-94E7-4F6743330209}" dt="2024-08-29T20:39:16.925" v="2158" actId="20577"/>
        <pc:sldMkLst>
          <pc:docMk/>
          <pc:sldMk cId="3877296975" sldId="819"/>
        </pc:sldMkLst>
      </pc:sldChg>
      <pc:sldChg chg="addSp delSp modSp mod modAnim">
        <pc:chgData name="Gil Thomas" userId="790cc23d-4c1d-4b8f-ba7f-333fd405d602" providerId="ADAL" clId="{F544851A-D4E5-4BF3-94E7-4F6743330209}" dt="2024-08-26T19:02:59.870" v="470" actId="14100"/>
        <pc:sldMkLst>
          <pc:docMk/>
          <pc:sldMk cId="444098799" sldId="836"/>
        </pc:sldMkLst>
      </pc:sldChg>
      <pc:sldChg chg="del">
        <pc:chgData name="Gil Thomas" userId="790cc23d-4c1d-4b8f-ba7f-333fd405d602" providerId="ADAL" clId="{F544851A-D4E5-4BF3-94E7-4F6743330209}" dt="2024-08-26T20:05:24.815" v="2002" actId="47"/>
        <pc:sldMkLst>
          <pc:docMk/>
          <pc:sldMk cId="4278699448" sldId="839"/>
        </pc:sldMkLst>
      </pc:sldChg>
      <pc:sldChg chg="addSp delSp modSp mod delAnim modAnim">
        <pc:chgData name="Gil Thomas" userId="790cc23d-4c1d-4b8f-ba7f-333fd405d602" providerId="ADAL" clId="{F544851A-D4E5-4BF3-94E7-4F6743330209}" dt="2024-08-26T19:43:56.474" v="1419" actId="1076"/>
        <pc:sldMkLst>
          <pc:docMk/>
          <pc:sldMk cId="3276847317" sldId="843"/>
        </pc:sldMkLst>
      </pc:sldChg>
      <pc:sldChg chg="del">
        <pc:chgData name="Gil Thomas" userId="790cc23d-4c1d-4b8f-ba7f-333fd405d602" providerId="ADAL" clId="{F544851A-D4E5-4BF3-94E7-4F6743330209}" dt="2024-08-26T20:10:58.915" v="2089" actId="47"/>
        <pc:sldMkLst>
          <pc:docMk/>
          <pc:sldMk cId="2198802243" sldId="844"/>
        </pc:sldMkLst>
      </pc:sldChg>
      <pc:sldChg chg="delSp del mod">
        <pc:chgData name="Gil Thomas" userId="790cc23d-4c1d-4b8f-ba7f-333fd405d602" providerId="ADAL" clId="{F544851A-D4E5-4BF3-94E7-4F6743330209}" dt="2024-08-26T20:05:24.815" v="2002" actId="47"/>
        <pc:sldMkLst>
          <pc:docMk/>
          <pc:sldMk cId="2089271242" sldId="846"/>
        </pc:sldMkLst>
      </pc:sldChg>
      <pc:sldChg chg="delSp del">
        <pc:chgData name="Gil Thomas" userId="790cc23d-4c1d-4b8f-ba7f-333fd405d602" providerId="ADAL" clId="{F544851A-D4E5-4BF3-94E7-4F6743330209}" dt="2024-08-26T19:03:14.128" v="471" actId="47"/>
        <pc:sldMkLst>
          <pc:docMk/>
          <pc:sldMk cId="2151811503" sldId="847"/>
        </pc:sldMkLst>
      </pc:sldChg>
      <pc:sldChg chg="delSp del">
        <pc:chgData name="Gil Thomas" userId="790cc23d-4c1d-4b8f-ba7f-333fd405d602" providerId="ADAL" clId="{F544851A-D4E5-4BF3-94E7-4F6743330209}" dt="2024-08-26T19:03:14.128" v="471" actId="47"/>
        <pc:sldMkLst>
          <pc:docMk/>
          <pc:sldMk cId="697832411" sldId="849"/>
        </pc:sldMkLst>
      </pc:sldChg>
      <pc:sldChg chg="delSp del">
        <pc:chgData name="Gil Thomas" userId="790cc23d-4c1d-4b8f-ba7f-333fd405d602" providerId="ADAL" clId="{F544851A-D4E5-4BF3-94E7-4F6743330209}" dt="2024-08-26T19:11:24.270" v="629" actId="47"/>
        <pc:sldMkLst>
          <pc:docMk/>
          <pc:sldMk cId="75124783" sldId="850"/>
        </pc:sldMkLst>
      </pc:sldChg>
      <pc:sldChg chg="addSp delSp modSp mod modAnim">
        <pc:chgData name="Gil Thomas" userId="790cc23d-4c1d-4b8f-ba7f-333fd405d602" providerId="ADAL" clId="{F544851A-D4E5-4BF3-94E7-4F6743330209}" dt="2024-08-26T20:12:15.764" v="2097" actId="20577"/>
        <pc:sldMkLst>
          <pc:docMk/>
          <pc:sldMk cId="1504925227" sldId="851"/>
        </pc:sldMkLst>
      </pc:sldChg>
      <pc:sldChg chg="addSp delSp modSp mod modAnim">
        <pc:chgData name="Gil Thomas" userId="790cc23d-4c1d-4b8f-ba7f-333fd405d602" providerId="ADAL" clId="{F544851A-D4E5-4BF3-94E7-4F6743330209}" dt="2024-08-27T12:36:50.214" v="2100" actId="20577"/>
        <pc:sldMkLst>
          <pc:docMk/>
          <pc:sldMk cId="556182427" sldId="852"/>
        </pc:sldMkLst>
      </pc:sldChg>
      <pc:sldChg chg="del">
        <pc:chgData name="Gil Thomas" userId="790cc23d-4c1d-4b8f-ba7f-333fd405d602" providerId="ADAL" clId="{F544851A-D4E5-4BF3-94E7-4F6743330209}" dt="2024-08-26T20:05:24.815" v="2002" actId="47"/>
        <pc:sldMkLst>
          <pc:docMk/>
          <pc:sldMk cId="2545785005" sldId="853"/>
        </pc:sldMkLst>
      </pc:sldChg>
      <pc:sldChg chg="del">
        <pc:chgData name="Gil Thomas" userId="790cc23d-4c1d-4b8f-ba7f-333fd405d602" providerId="ADAL" clId="{F544851A-D4E5-4BF3-94E7-4F6743330209}" dt="2024-08-26T20:11:09.106" v="2093" actId="47"/>
        <pc:sldMkLst>
          <pc:docMk/>
          <pc:sldMk cId="2915214880" sldId="854"/>
        </pc:sldMkLst>
      </pc:sldChg>
      <pc:sldChg chg="del">
        <pc:chgData name="Gil Thomas" userId="790cc23d-4c1d-4b8f-ba7f-333fd405d602" providerId="ADAL" clId="{F544851A-D4E5-4BF3-94E7-4F6743330209}" dt="2024-08-26T20:11:06.025" v="2091" actId="47"/>
        <pc:sldMkLst>
          <pc:docMk/>
          <pc:sldMk cId="654333786" sldId="855"/>
        </pc:sldMkLst>
      </pc:sldChg>
      <pc:sldChg chg="del">
        <pc:chgData name="Gil Thomas" userId="790cc23d-4c1d-4b8f-ba7f-333fd405d602" providerId="ADAL" clId="{F544851A-D4E5-4BF3-94E7-4F6743330209}" dt="2024-08-26T20:11:07.072" v="2092" actId="47"/>
        <pc:sldMkLst>
          <pc:docMk/>
          <pc:sldMk cId="975227786" sldId="856"/>
        </pc:sldMkLst>
      </pc:sldChg>
      <pc:sldChg chg="del">
        <pc:chgData name="Gil Thomas" userId="790cc23d-4c1d-4b8f-ba7f-333fd405d602" providerId="ADAL" clId="{F544851A-D4E5-4BF3-94E7-4F6743330209}" dt="2024-08-26T20:11:03.474" v="2090" actId="47"/>
        <pc:sldMkLst>
          <pc:docMk/>
          <pc:sldMk cId="2041603048" sldId="857"/>
        </pc:sldMkLst>
      </pc:sldChg>
      <pc:sldChg chg="addSp delSp modSp new mod ord setBg">
        <pc:chgData name="Gil Thomas" userId="790cc23d-4c1d-4b8f-ba7f-333fd405d602" providerId="ADAL" clId="{F544851A-D4E5-4BF3-94E7-4F6743330209}" dt="2024-08-26T19:35:03.095" v="1281"/>
        <pc:sldMkLst>
          <pc:docMk/>
          <pc:sldMk cId="3670846824" sldId="858"/>
        </pc:sldMkLst>
      </pc:sldChg>
      <pc:sldChg chg="addSp delSp modSp new mod modAnim">
        <pc:chgData name="Gil Thomas" userId="790cc23d-4c1d-4b8f-ba7f-333fd405d602" providerId="ADAL" clId="{F544851A-D4E5-4BF3-94E7-4F6743330209}" dt="2024-08-26T19:50:02.474" v="1573" actId="14100"/>
        <pc:sldMkLst>
          <pc:docMk/>
          <pc:sldMk cId="2159133667" sldId="859"/>
        </pc:sldMkLst>
      </pc:sldChg>
      <pc:sldChg chg="addSp delSp modSp add mod">
        <pc:chgData name="Gil Thomas" userId="790cc23d-4c1d-4b8f-ba7f-333fd405d602" providerId="ADAL" clId="{F544851A-D4E5-4BF3-94E7-4F6743330209}" dt="2024-08-26T19:48:13.809" v="1569" actId="20577"/>
        <pc:sldMkLst>
          <pc:docMk/>
          <pc:sldMk cId="1644915986" sldId="860"/>
        </pc:sldMkLst>
      </pc:sldChg>
      <pc:sldChg chg="addSp delSp modSp add mod modAnim">
        <pc:chgData name="Gil Thomas" userId="790cc23d-4c1d-4b8f-ba7f-333fd405d602" providerId="ADAL" clId="{F544851A-D4E5-4BF3-94E7-4F6743330209}" dt="2024-08-26T20:13:46.042" v="2098"/>
        <pc:sldMkLst>
          <pc:docMk/>
          <pc:sldMk cId="1416209691" sldId="861"/>
        </pc:sldMkLst>
      </pc:sldChg>
      <pc:sldChg chg="addSp modSp add mod modAnim">
        <pc:chgData name="Gil Thomas" userId="790cc23d-4c1d-4b8f-ba7f-333fd405d602" providerId="ADAL" clId="{F544851A-D4E5-4BF3-94E7-4F6743330209}" dt="2024-08-29T20:36:31.701" v="2126" actId="1035"/>
        <pc:sldMkLst>
          <pc:docMk/>
          <pc:sldMk cId="1047760990" sldId="862"/>
        </pc:sldMkLst>
      </pc:sldChg>
    </pc:docChg>
  </pc:docChgLst>
  <pc:docChgLst>
    <pc:chgData name="Gil Thomas" userId="790cc23d-4c1d-4b8f-ba7f-333fd405d602" providerId="ADAL" clId="{E2F52776-083E-4C6B-858A-528BF16F9882}"/>
    <pc:docChg chg="custSel modSld">
      <pc:chgData name="Gil Thomas" userId="790cc23d-4c1d-4b8f-ba7f-333fd405d602" providerId="ADAL" clId="{E2F52776-083E-4C6B-858A-528BF16F9882}" dt="2025-05-23T18:56:37.118" v="39" actId="404"/>
      <pc:docMkLst>
        <pc:docMk/>
      </pc:docMkLst>
      <pc:sldChg chg="modAnim">
        <pc:chgData name="Gil Thomas" userId="790cc23d-4c1d-4b8f-ba7f-333fd405d602" providerId="ADAL" clId="{E2F52776-083E-4C6B-858A-528BF16F9882}" dt="2025-05-23T18:43:15.605" v="0"/>
        <pc:sldMkLst>
          <pc:docMk/>
          <pc:sldMk cId="1879050429" sldId="808"/>
        </pc:sldMkLst>
      </pc:sldChg>
      <pc:sldChg chg="modSp mod">
        <pc:chgData name="Gil Thomas" userId="790cc23d-4c1d-4b8f-ba7f-333fd405d602" providerId="ADAL" clId="{E2F52776-083E-4C6B-858A-528BF16F9882}" dt="2025-05-23T18:56:37.118" v="39" actId="404"/>
        <pc:sldMkLst>
          <pc:docMk/>
          <pc:sldMk cId="556182427" sldId="852"/>
        </pc:sldMkLst>
        <pc:spChg chg="mod">
          <ac:chgData name="Gil Thomas" userId="790cc23d-4c1d-4b8f-ba7f-333fd405d602" providerId="ADAL" clId="{E2F52776-083E-4C6B-858A-528BF16F9882}" dt="2025-05-23T18:56:37.118" v="39" actId="404"/>
          <ac:spMkLst>
            <pc:docMk/>
            <pc:sldMk cId="556182427" sldId="852"/>
            <ac:spMk id="7" creationId="{B842142B-FACC-390A-EAF1-527412F84BFC}"/>
          </ac:spMkLst>
        </pc:spChg>
      </pc:sldChg>
      <pc:sldChg chg="modSp">
        <pc:chgData name="Gil Thomas" userId="790cc23d-4c1d-4b8f-ba7f-333fd405d602" providerId="ADAL" clId="{E2F52776-083E-4C6B-858A-528BF16F9882}" dt="2025-05-23T18:53:37.073" v="1"/>
        <pc:sldMkLst>
          <pc:docMk/>
          <pc:sldMk cId="1644915986" sldId="860"/>
        </pc:sldMkLst>
        <pc:spChg chg="mod">
          <ac:chgData name="Gil Thomas" userId="790cc23d-4c1d-4b8f-ba7f-333fd405d602" providerId="ADAL" clId="{E2F52776-083E-4C6B-858A-528BF16F9882}" dt="2025-05-23T18:53:37.073" v="1"/>
          <ac:spMkLst>
            <pc:docMk/>
            <pc:sldMk cId="1644915986" sldId="860"/>
            <ac:spMk id="9" creationId="{EB22BCE0-85C9-BA71-8B8B-DB9E5A9B2C78}"/>
          </ac:spMkLst>
        </pc:spChg>
      </pc:sldChg>
      <pc:sldChg chg="modAnim">
        <pc:chgData name="Gil Thomas" userId="790cc23d-4c1d-4b8f-ba7f-333fd405d602" providerId="ADAL" clId="{E2F52776-083E-4C6B-858A-528BF16F9882}" dt="2025-05-23T18:55:13.384" v="2"/>
        <pc:sldMkLst>
          <pc:docMk/>
          <pc:sldMk cId="1047760990" sldId="862"/>
        </pc:sldMkLst>
      </pc:sldChg>
    </pc:docChg>
  </pc:docChgLst>
  <pc:docChgLst>
    <pc:chgData name="Gil Thomas" userId="790cc23d-4c1d-4b8f-ba7f-333fd405d602" providerId="ADAL" clId="{BA6DFF6C-5D24-440E-B7A8-F3E5432B5EE1}"/>
    <pc:docChg chg="custSel modSld">
      <pc:chgData name="Gil Thomas" userId="790cc23d-4c1d-4b8f-ba7f-333fd405d602" providerId="ADAL" clId="{BA6DFF6C-5D24-440E-B7A8-F3E5432B5EE1}" dt="2025-03-24T18:39:49.151" v="8" actId="14100"/>
      <pc:docMkLst>
        <pc:docMk/>
      </pc:docMkLst>
      <pc:sldChg chg="addSp delSp modSp mod delAnim modAnim">
        <pc:chgData name="Gil Thomas" userId="790cc23d-4c1d-4b8f-ba7f-333fd405d602" providerId="ADAL" clId="{BA6DFF6C-5D24-440E-B7A8-F3E5432B5EE1}" dt="2025-03-24T17:49:04.686" v="3"/>
        <pc:sldMkLst>
          <pc:docMk/>
          <pc:sldMk cId="1655172261" sldId="256"/>
        </pc:sldMkLst>
        <pc:picChg chg="add mod">
          <ac:chgData name="Gil Thomas" userId="790cc23d-4c1d-4b8f-ba7f-333fd405d602" providerId="ADAL" clId="{BA6DFF6C-5D24-440E-B7A8-F3E5432B5EE1}" dt="2025-03-24T17:48:16.535" v="1"/>
          <ac:picMkLst>
            <pc:docMk/>
            <pc:sldMk cId="1655172261" sldId="256"/>
            <ac:picMk id="2" creationId="{345DE004-F983-70EE-DE74-3C7F74A970A6}"/>
          </ac:picMkLst>
        </pc:picChg>
      </pc:sldChg>
      <pc:sldChg chg="modSp">
        <pc:chgData name="Gil Thomas" userId="790cc23d-4c1d-4b8f-ba7f-333fd405d602" providerId="ADAL" clId="{BA6DFF6C-5D24-440E-B7A8-F3E5432B5EE1}" dt="2025-03-24T18:39:49.151" v="8" actId="14100"/>
        <pc:sldMkLst>
          <pc:docMk/>
          <pc:sldMk cId="556182427" sldId="852"/>
        </pc:sldMkLst>
        <pc:picChg chg="mod">
          <ac:chgData name="Gil Thomas" userId="790cc23d-4c1d-4b8f-ba7f-333fd405d602" providerId="ADAL" clId="{BA6DFF6C-5D24-440E-B7A8-F3E5432B5EE1}" dt="2025-03-24T18:39:49.151" v="8" actId="14100"/>
          <ac:picMkLst>
            <pc:docMk/>
            <pc:sldMk cId="556182427" sldId="852"/>
            <ac:picMk id="4098" creationId="{EC266204-91EF-8D85-C747-DD493E54BD2D}"/>
          </ac:picMkLst>
        </pc:picChg>
      </pc:sldChg>
      <pc:sldChg chg="modSp">
        <pc:chgData name="Gil Thomas" userId="790cc23d-4c1d-4b8f-ba7f-333fd405d602" providerId="ADAL" clId="{BA6DFF6C-5D24-440E-B7A8-F3E5432B5EE1}" dt="2025-03-24T18:39:43.030" v="7" actId="14100"/>
        <pc:sldMkLst>
          <pc:docMk/>
          <pc:sldMk cId="1047760990" sldId="862"/>
        </pc:sldMkLst>
        <pc:picChg chg="mod">
          <ac:chgData name="Gil Thomas" userId="790cc23d-4c1d-4b8f-ba7f-333fd405d602" providerId="ADAL" clId="{BA6DFF6C-5D24-440E-B7A8-F3E5432B5EE1}" dt="2025-03-24T18:39:43.030" v="7" actId="14100"/>
          <ac:picMkLst>
            <pc:docMk/>
            <pc:sldMk cId="1047760990" sldId="862"/>
            <ac:picMk id="4098" creationId="{EC266204-91EF-8D85-C747-DD493E54BD2D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9FCC903-8318-4B3B-A3AF-5CF83F63DFE4}" type="datetimeFigureOut">
              <a:rPr lang="en-US" smtClean="0"/>
              <a:t>5/23/2025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A21E73-4BC7-4B5B-8BB7-F9CFBDBE5A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68688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A21E73-4BC7-4B5B-8BB7-F9CFBDBE5AA7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78226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A21E73-4BC7-4B5B-8BB7-F9CFBDBE5AA7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20417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123035-7C99-CD24-A93C-236ED134A49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54DB539-6498-3E32-0A04-3FD79773C75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AD12F8-42E1-29F8-48C2-578D43B723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6ED20-115B-4611-8BA2-EA22601962C1}" type="datetimeFigureOut">
              <a:rPr lang="en-US" smtClean="0"/>
              <a:t>5/23/2025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8ED49B-882C-0866-B803-2E5D9A0529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00AA91-820B-25F2-8DBF-2D640A8A1C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F9186-C3AC-4244-B5FA-3FA001DAA4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04603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4864D5-BBE2-868A-F6F8-55F597E9A4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68F7043-E120-820A-DACE-DC1D58144E2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06AF51-722C-0E14-6106-EF1758C9F6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6ED20-115B-4611-8BA2-EA22601962C1}" type="datetimeFigureOut">
              <a:rPr lang="en-US" smtClean="0"/>
              <a:t>5/23/2025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A8127E-E168-7830-2127-0B2FFDE0F6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DA1AA2-D000-95BF-24D1-3E998C608B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F9186-C3AC-4244-B5FA-3FA001DAA4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94788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DBB47C6-4C58-E99F-CA6B-E2A8BF4F0F5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8ABD8AC-08CB-0156-8C75-9398027A950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C81B88-1690-810E-2984-97F7DCEB7D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6ED20-115B-4611-8BA2-EA22601962C1}" type="datetimeFigureOut">
              <a:rPr lang="en-US" smtClean="0"/>
              <a:t>5/23/2025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916BE1-B7E4-0FF5-35C0-8B1D574D65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662D68-11F3-6185-A5BC-66AD1A2E52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F9186-C3AC-4244-B5FA-3FA001DAA4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3498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D09003-DDF1-97A5-28A8-140984C49F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981CD1-E694-B416-3035-A446E12CA4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47A634-1DD1-0B39-91D8-113EE57986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6ED20-115B-4611-8BA2-EA22601962C1}" type="datetimeFigureOut">
              <a:rPr lang="en-US" smtClean="0"/>
              <a:t>5/23/2025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AAED5F-71B9-6009-9168-9E726A8365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FF5FD2-37FB-A339-DEB0-4B3EBC5FF6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F9186-C3AC-4244-B5FA-3FA001DAA4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7325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AEE00F-4ABA-AA40-998D-9F9BD88BB1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4A450F0-16B2-24CD-ACA5-9E1660A083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02F7E9-53BF-88A0-3A9C-A8639017FA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6ED20-115B-4611-8BA2-EA22601962C1}" type="datetimeFigureOut">
              <a:rPr lang="en-US" smtClean="0"/>
              <a:t>5/23/2025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E226F7-1EAC-6B2D-D873-61C788CFA1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03FC22-ECAE-09FB-396F-C68CCC4629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F9186-C3AC-4244-B5FA-3FA001DAA4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52468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1A5468-A64A-ADCC-E7F9-78CF9E1FCB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7C502F-FCB5-61F8-B4B6-5E700F8513E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575F0B6-3310-D96C-7187-C42BA3B7DA4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7B46508-E86E-EF2C-645B-EBB21A5D16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6ED20-115B-4611-8BA2-EA22601962C1}" type="datetimeFigureOut">
              <a:rPr lang="en-US" smtClean="0"/>
              <a:t>5/23/2025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C992BAF-D91E-EC50-0B06-3856F5CE8E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F234F01-4CE5-4513-3FFA-5900F218AC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F9186-C3AC-4244-B5FA-3FA001DAA4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05229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E8C645-17F7-FDC3-B559-2E4C95FDB6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5DD5A8E-82CE-D86C-F521-2AA0966D98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CF22CCC-803E-FC15-9724-794CAD4D8C0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232066C-287F-7D47-9EF4-DA205E84546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1434ADE-60DE-E25F-9032-45BFA853EAA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A119EB3-60FC-9EA3-248B-87A96E4797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6ED20-115B-4611-8BA2-EA22601962C1}" type="datetimeFigureOut">
              <a:rPr lang="en-US" smtClean="0"/>
              <a:t>5/23/2025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17E98FA-5D40-1953-B207-45411C0B3F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8A5B27C-1CD6-14E0-E5DB-A366B42C1A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F9186-C3AC-4244-B5FA-3FA001DAA4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76024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84C393-08C1-C8BF-F823-61FCE8EE0D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3B8BDD3-E1AE-29E4-A8FA-E9FB459CAB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6ED20-115B-4611-8BA2-EA22601962C1}" type="datetimeFigureOut">
              <a:rPr lang="en-US" smtClean="0"/>
              <a:t>5/23/2025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0EB44B4-BE48-0D09-04EB-A83CE27EF5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2D614CA-B0B4-10AF-FA6A-F48BB25F99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F9186-C3AC-4244-B5FA-3FA001DAA4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38323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BF4DFFD-FF1C-3690-997B-1FE584D8CE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6ED20-115B-4611-8BA2-EA22601962C1}" type="datetimeFigureOut">
              <a:rPr lang="en-US" smtClean="0"/>
              <a:t>5/23/2025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AE520B0-ED71-9BC4-1AF8-F22634BAA2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9AF4A5-824F-C014-B345-155001370D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F9186-C3AC-4244-B5FA-3FA001DAA4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92790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C3377B-4C77-EE8A-F7AA-AD76ECFC9F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AEA9EA-5A6B-32FA-B358-DE08DCAB9B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DE01F93-2840-C3A7-A6DB-E9825AD6F77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A29F429-D4BA-E5F8-7D94-AD423608A6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6ED20-115B-4611-8BA2-EA22601962C1}" type="datetimeFigureOut">
              <a:rPr lang="en-US" smtClean="0"/>
              <a:t>5/23/2025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28D84A8-53A2-9EC7-52AB-67CBA89CE2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C2CAC06-B66C-7B20-F609-E96A340924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F9186-C3AC-4244-B5FA-3FA001DAA4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18944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5A5127-75FA-3ED8-96CE-A5DE96CA6A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99EB1D7-DCDF-99F8-7383-5E2608AF226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3F3DD75-E86A-9BBC-5171-C7FA12748A7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F93CA19-FD1A-B551-6ED6-A3C98F9255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6ED20-115B-4611-8BA2-EA22601962C1}" type="datetimeFigureOut">
              <a:rPr lang="en-US" smtClean="0"/>
              <a:t>5/23/2025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11511AC-3260-72EE-32C6-824A83D29F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52014AC-95FE-47D8-3FE2-B55EFC4598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F9186-C3AC-4244-B5FA-3FA001DAA4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34764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BA05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415B5D9-711C-83E4-A9E9-FE29113920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5186B23-FBC3-A403-B77D-48EB04F9E3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F380F1-F5B0-6415-4E1B-6A6005AABA8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6D6ED20-115B-4611-8BA2-EA22601962C1}" type="datetimeFigureOut">
              <a:rPr lang="en-US" smtClean="0"/>
              <a:t>5/23/2025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D4023A-B009-FF61-8A13-2D870AEB5FF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53173C-70E9-A2B0-0CB9-0F50541E363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B5F9186-C3AC-4244-B5FA-3FA001DAA4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64509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E5FCE5D-A062-0F9F-2871-EC6D73EB86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76105" y="0"/>
            <a:ext cx="10315896" cy="6858000"/>
          </a:xfrm>
          <a:prstGeom prst="rect">
            <a:avLst/>
          </a:prstGeom>
        </p:spPr>
      </p:pic>
      <p:pic>
        <p:nvPicPr>
          <p:cNvPr id="2" name="ACCOMPANIMENT - Psalm 5 - 07.22.21.pdf">
            <a:hlinkClick r:id="" action="ppaction://media"/>
            <a:extLst>
              <a:ext uri="{FF2B5EF4-FFF2-40B4-BE49-F238E27FC236}">
                <a16:creationId xmlns:a16="http://schemas.microsoft.com/office/drawing/2014/main" id="{345DE004-F983-70EE-DE74-3C7F74A970A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8425" y="984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5172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656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131" name="Rectangle 5130">
            <a:extLst>
              <a:ext uri="{FF2B5EF4-FFF2-40B4-BE49-F238E27FC236}">
                <a16:creationId xmlns:a16="http://schemas.microsoft.com/office/drawing/2014/main" id="{45D37F4E-DDB4-456B-97E0-9937730A03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2" descr="What Are The 7 Spiritual Disciplines - zbooksg">
            <a:extLst>
              <a:ext uri="{FF2B5EF4-FFF2-40B4-BE49-F238E27FC236}">
                <a16:creationId xmlns:a16="http://schemas.microsoft.com/office/drawing/2014/main" id="{3BC0B3D6-F782-011A-D291-2771A693367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981" t="12805" r="7772" b="74940"/>
          <a:stretch/>
        </p:blipFill>
        <p:spPr bwMode="auto">
          <a:xfrm>
            <a:off x="10953750" y="5736111"/>
            <a:ext cx="1235202" cy="1121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Fruit Backgrounds Free Download | PixelsTalk.Net">
            <a:extLst>
              <a:ext uri="{FF2B5EF4-FFF2-40B4-BE49-F238E27FC236}">
                <a16:creationId xmlns:a16="http://schemas.microsoft.com/office/drawing/2014/main" id="{EC266204-91EF-8D85-C747-DD493E54BD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alphaModFix amt="3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88952" cy="68460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842142B-FACC-390A-EAF1-527412F84BFC}"/>
              </a:ext>
            </a:extLst>
          </p:cNvPr>
          <p:cNvSpPr txBox="1"/>
          <p:nvPr/>
        </p:nvSpPr>
        <p:spPr>
          <a:xfrm>
            <a:off x="359133" y="653143"/>
            <a:ext cx="11616459" cy="5262465"/>
          </a:xfrm>
          <a:prstGeom prst="rect">
            <a:avLst/>
          </a:prstGeom>
          <a:solidFill>
            <a:schemeClr val="tx1">
              <a:alpha val="26000"/>
            </a:schemeClr>
          </a:solidFill>
        </p:spPr>
        <p:txBody>
          <a:bodyPr vert="horz" lIns="91440" tIns="45720" rIns="91440" bIns="45720" rtlCol="0" anchor="t">
            <a:normAutofit lnSpcReduction="10000"/>
          </a:bodyPr>
          <a:lstStyle/>
          <a:p>
            <a:pPr algn="ctr">
              <a:lnSpc>
                <a:spcPct val="110000"/>
              </a:lnSpc>
            </a:pPr>
            <a:r>
              <a:rPr lang="en-US" sz="4000" dirty="0"/>
              <a:t>The final part of the fruit of the Spirit is </a:t>
            </a:r>
            <a:r>
              <a:rPr lang="en-US" sz="4000" b="1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self-control</a:t>
            </a:r>
            <a:r>
              <a:rPr lang="en-US" sz="4000" dirty="0"/>
              <a:t>. </a:t>
            </a:r>
          </a:p>
          <a:p>
            <a:pPr algn="ctr">
              <a:lnSpc>
                <a:spcPct val="110000"/>
              </a:lnSpc>
            </a:pPr>
            <a:r>
              <a:rPr lang="en-US" sz="4000" dirty="0"/>
              <a:t>Galatians 5:21 lists </a:t>
            </a:r>
            <a:r>
              <a:rPr lang="en-US" sz="40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drunkenness</a:t>
            </a:r>
            <a:r>
              <a:rPr lang="en-US" sz="4000" dirty="0"/>
              <a:t> as one of the works of the flesh. It is certainly the opposite             of  </a:t>
            </a:r>
            <a:r>
              <a:rPr lang="en-US" sz="4000" b="1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self-control</a:t>
            </a:r>
            <a:r>
              <a:rPr lang="en-US" sz="4000" dirty="0"/>
              <a:t>. </a:t>
            </a:r>
          </a:p>
          <a:p>
            <a:pPr algn="ctr">
              <a:lnSpc>
                <a:spcPct val="110000"/>
              </a:lnSpc>
            </a:pPr>
            <a:endParaRPr lang="en-US" sz="2400" dirty="0"/>
          </a:p>
          <a:p>
            <a:pPr algn="ctr">
              <a:lnSpc>
                <a:spcPct val="110000"/>
              </a:lnSpc>
            </a:pPr>
            <a:r>
              <a:rPr lang="en-US" sz="4000" dirty="0"/>
              <a:t>1 Corinthians 11:17-22 &amp; Ephesians 5:15-21 may give us more insight. </a:t>
            </a:r>
          </a:p>
          <a:p>
            <a:pPr algn="ctr">
              <a:lnSpc>
                <a:spcPct val="110000"/>
              </a:lnSpc>
            </a:pPr>
            <a:endParaRPr lang="en-US" sz="2400" dirty="0"/>
          </a:p>
          <a:p>
            <a:pPr algn="ctr">
              <a:lnSpc>
                <a:spcPct val="110000"/>
              </a:lnSpc>
            </a:pPr>
            <a:r>
              <a:rPr lang="en-US" sz="4000" dirty="0"/>
              <a:t>Read these two passages and respond.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55618242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131" name="Rectangle 5130">
            <a:extLst>
              <a:ext uri="{FF2B5EF4-FFF2-40B4-BE49-F238E27FC236}">
                <a16:creationId xmlns:a16="http://schemas.microsoft.com/office/drawing/2014/main" id="{45D37F4E-DDB4-456B-97E0-9937730A03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2" descr="What Are The 7 Spiritual Disciplines - zbooksg">
            <a:extLst>
              <a:ext uri="{FF2B5EF4-FFF2-40B4-BE49-F238E27FC236}">
                <a16:creationId xmlns:a16="http://schemas.microsoft.com/office/drawing/2014/main" id="{3BC0B3D6-F782-011A-D291-2771A693367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981" t="12805" r="7772" b="74940"/>
          <a:stretch/>
        </p:blipFill>
        <p:spPr bwMode="auto">
          <a:xfrm>
            <a:off x="10953750" y="5736111"/>
            <a:ext cx="1235202" cy="1121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Fruit Backgrounds Free Download | PixelsTalk.Net">
            <a:extLst>
              <a:ext uri="{FF2B5EF4-FFF2-40B4-BE49-F238E27FC236}">
                <a16:creationId xmlns:a16="http://schemas.microsoft.com/office/drawing/2014/main" id="{EC266204-91EF-8D85-C747-DD493E54BD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alphaModFix amt="3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79427" cy="68460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842142B-FACC-390A-EAF1-527412F84BFC}"/>
              </a:ext>
            </a:extLst>
          </p:cNvPr>
          <p:cNvSpPr txBox="1"/>
          <p:nvPr/>
        </p:nvSpPr>
        <p:spPr>
          <a:xfrm>
            <a:off x="277853" y="193041"/>
            <a:ext cx="11670307" cy="1676399"/>
          </a:xfrm>
          <a:prstGeom prst="rect">
            <a:avLst/>
          </a:prstGeom>
          <a:solidFill>
            <a:schemeClr val="tx1">
              <a:alpha val="26000"/>
            </a:schemeClr>
          </a:solidFill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110000"/>
              </a:lnSpc>
            </a:pPr>
            <a:r>
              <a:rPr lang="en-US" sz="3600" b="1" dirty="0"/>
              <a:t>Judging from what is said in these passages, how important do you think </a:t>
            </a:r>
            <a:r>
              <a:rPr lang="en-US" sz="3600" b="1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self-control</a:t>
            </a:r>
            <a:r>
              <a:rPr lang="en-US" sz="3600" b="1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 </a:t>
            </a:r>
            <a:r>
              <a:rPr lang="en-US" sz="3600" b="1" dirty="0"/>
              <a:t>is for the believer?</a:t>
            </a:r>
            <a:endParaRPr lang="en-US" b="1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920E6C0-DC24-8D1E-2A0B-05D6641429C2}"/>
              </a:ext>
            </a:extLst>
          </p:cNvPr>
          <p:cNvSpPr txBox="1"/>
          <p:nvPr/>
        </p:nvSpPr>
        <p:spPr>
          <a:xfrm>
            <a:off x="1036321" y="2250703"/>
            <a:ext cx="11054079" cy="2234675"/>
          </a:xfrm>
          <a:prstGeom prst="rect">
            <a:avLst/>
          </a:prstGeom>
          <a:solidFill>
            <a:schemeClr val="tx1">
              <a:alpha val="26000"/>
            </a:schemeClr>
          </a:solidFill>
        </p:spPr>
        <p:txBody>
          <a:bodyPr vert="horz" lIns="91440" tIns="45720" rIns="91440" bIns="45720" rtlCol="0" anchor="t">
            <a:noAutofit/>
          </a:bodyPr>
          <a:lstStyle/>
          <a:p>
            <a:pPr>
              <a:lnSpc>
                <a:spcPct val="110000"/>
              </a:lnSpc>
            </a:pPr>
            <a:r>
              <a:rPr lang="en-US" sz="3600" b="1" dirty="0"/>
              <a:t>Are there other areas besides alcohol in which one might need to exercise </a:t>
            </a:r>
            <a:r>
              <a:rPr lang="en-US" sz="3600" b="1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self-control</a:t>
            </a:r>
            <a:r>
              <a:rPr lang="en-US" sz="3600" b="1" dirty="0"/>
              <a:t>? What are</a:t>
            </a:r>
          </a:p>
          <a:p>
            <a:pPr>
              <a:lnSpc>
                <a:spcPct val="110000"/>
              </a:lnSpc>
            </a:pPr>
            <a:r>
              <a:rPr lang="en-US" sz="3600" b="1" dirty="0"/>
              <a:t>some of those areas?</a:t>
            </a:r>
            <a:endParaRPr lang="en-US" b="1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F9444F0-3DB4-8BAA-C4A4-9FB728372CC3}"/>
              </a:ext>
            </a:extLst>
          </p:cNvPr>
          <p:cNvSpPr txBox="1"/>
          <p:nvPr/>
        </p:nvSpPr>
        <p:spPr>
          <a:xfrm>
            <a:off x="254000" y="4836161"/>
            <a:ext cx="11694160" cy="1026159"/>
          </a:xfrm>
          <a:prstGeom prst="rect">
            <a:avLst/>
          </a:prstGeom>
          <a:solidFill>
            <a:schemeClr val="tx1">
              <a:alpha val="26000"/>
            </a:schemeClr>
          </a:solidFill>
        </p:spPr>
        <p:txBody>
          <a:bodyPr vert="horz" lIns="91440" tIns="45720" rIns="91440" bIns="45720" rtlCol="0" anchor="t">
            <a:noAutofit/>
          </a:bodyPr>
          <a:lstStyle/>
          <a:p>
            <a:pPr>
              <a:lnSpc>
                <a:spcPct val="110000"/>
              </a:lnSpc>
            </a:pPr>
            <a:r>
              <a:rPr lang="en-US" sz="3600" b="1" dirty="0"/>
              <a:t>Do you struggle with self-control in any of these areas?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047760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70D85BF0-9802-760C-97C1-0478916CB2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4690" y="392695"/>
            <a:ext cx="11042619" cy="5714617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</a:pPr>
            <a:r>
              <a:rPr lang="en-US" sz="3600" b="1" i="0" u="none" strike="noStrike" baseline="0" dirty="0">
                <a:solidFill>
                  <a:srgbClr val="000000"/>
                </a:solidFill>
                <a:latin typeface="Montserrat" panose="00000500000000000000" pitchFamily="2" charset="0"/>
              </a:rPr>
              <a:t>And those who belong to Christ Jesus have crucified the flesh with its passions and desires.</a:t>
            </a:r>
            <a:br>
              <a:rPr lang="en-US" sz="3600" b="1" i="0" u="none" strike="noStrike" baseline="0" dirty="0">
                <a:solidFill>
                  <a:srgbClr val="000000"/>
                </a:solidFill>
                <a:latin typeface="Montserrat" panose="00000500000000000000" pitchFamily="2" charset="0"/>
              </a:rPr>
            </a:br>
            <a:r>
              <a:rPr lang="en-US" sz="3600" b="1" i="0" u="none" strike="noStrike" baseline="0" dirty="0">
                <a:solidFill>
                  <a:srgbClr val="000000"/>
                </a:solidFill>
                <a:latin typeface="Montserrat" panose="00000500000000000000" pitchFamily="2" charset="0"/>
              </a:rPr>
              <a:t>							</a:t>
            </a:r>
            <a:r>
              <a:rPr lang="en-US" sz="3600" b="1" i="0" u="none" strike="noStrike" baseline="0">
                <a:solidFill>
                  <a:srgbClr val="000000"/>
                </a:solidFill>
                <a:latin typeface="Montserrat" panose="00000500000000000000" pitchFamily="2" charset="0"/>
              </a:rPr>
              <a:t>	 Galatians 5:24</a:t>
            </a:r>
            <a:endParaRPr lang="en-US" sz="5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772969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ChangeArrowheads="1"/>
          </p:cNvSpPr>
          <p:nvPr/>
        </p:nvSpPr>
        <p:spPr bwMode="auto">
          <a:xfrm>
            <a:off x="1068" y="167359"/>
            <a:ext cx="12201092" cy="5847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5" tIns="45713" rIns="91425" bIns="45713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9142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Review Galatians 5:22-23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972C274-85B7-06AC-B77B-61BCEF0B6895}"/>
              </a:ext>
            </a:extLst>
          </p:cNvPr>
          <p:cNvSpPr txBox="1"/>
          <p:nvPr/>
        </p:nvSpPr>
        <p:spPr>
          <a:xfrm>
            <a:off x="472439" y="4105013"/>
            <a:ext cx="11247120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 defTabSz="914259">
              <a:defRPr/>
            </a:pPr>
            <a:r>
              <a:rPr lang="en-US" altLang="en-US" sz="3600" b="1" noProof="0" dirty="0">
                <a:solidFill>
                  <a:srgbClr val="000000"/>
                </a:solidFill>
                <a:latin typeface="Montserrat" panose="00000500000000000000" pitchFamily="2" charset="0"/>
              </a:rPr>
              <a:t>But the fruit of the Spirit is love, joy, peace, longsuffering, gentleness, goodness, faithfulness, meekness, temperance. Against such things there is no law.</a:t>
            </a:r>
            <a:endParaRPr kumimoji="0" lang="en-US" alt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1028" name="Picture 4" descr="Books of the Bible - All the Books in the New &amp; Old Testament">
            <a:extLst>
              <a:ext uri="{FF2B5EF4-FFF2-40B4-BE49-F238E27FC236}">
                <a16:creationId xmlns:a16="http://schemas.microsoft.com/office/drawing/2014/main" id="{EF02915C-0760-7441-3CAA-AB6A72A8BBA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917" b="5803"/>
          <a:stretch/>
        </p:blipFill>
        <p:spPr bwMode="auto">
          <a:xfrm>
            <a:off x="1669301" y="1026160"/>
            <a:ext cx="8853397" cy="2773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790504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Walking: A More Potent Exercise than We Think - Apollo Hospitals Blog">
            <a:extLst>
              <a:ext uri="{FF2B5EF4-FFF2-40B4-BE49-F238E27FC236}">
                <a16:creationId xmlns:a16="http://schemas.microsoft.com/office/drawing/2014/main" id="{D2083038-879B-BDBD-D90C-77B445E6103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08" b="4114"/>
          <a:stretch/>
        </p:blipFill>
        <p:spPr bwMode="auto">
          <a:xfrm>
            <a:off x="19052" y="-162560"/>
            <a:ext cx="12153898" cy="6998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972C274-85B7-06AC-B77B-61BCEF0B6895}"/>
              </a:ext>
            </a:extLst>
          </p:cNvPr>
          <p:cNvSpPr txBox="1"/>
          <p:nvPr/>
        </p:nvSpPr>
        <p:spPr>
          <a:xfrm>
            <a:off x="161924" y="2596285"/>
            <a:ext cx="12011023" cy="3377976"/>
          </a:xfrm>
          <a:prstGeom prst="rect">
            <a:avLst/>
          </a:prstGeom>
          <a:solidFill>
            <a:schemeClr val="tx1">
              <a:lumMod val="85000"/>
              <a:lumOff val="15000"/>
              <a:alpha val="45000"/>
            </a:schemeClr>
          </a:solidFill>
        </p:spPr>
        <p:txBody>
          <a:bodyPr wrap="square">
            <a:spAutoFit/>
          </a:bodyPr>
          <a:lstStyle/>
          <a:p>
            <a:pPr lvl="0" algn="ctr" defTabSz="914259">
              <a:lnSpc>
                <a:spcPct val="120000"/>
              </a:lnSpc>
              <a:defRPr/>
            </a:pPr>
            <a:r>
              <a:rPr lang="en-US" alt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Since many of the Corinthians were converted gentiles, they needed to remember this and leave their</a:t>
            </a:r>
          </a:p>
          <a:p>
            <a:pPr lvl="0" algn="ctr" defTabSz="914259">
              <a:lnSpc>
                <a:spcPct val="120000"/>
              </a:lnSpc>
              <a:defRPr/>
            </a:pPr>
            <a:r>
              <a:rPr lang="en-US" alt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old ways behind. Today we are contrasting </a:t>
            </a:r>
            <a:r>
              <a:rPr lang="en-US" altLang="en-US" sz="3600" b="1" dirty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dissensions/divisions </a:t>
            </a:r>
            <a:r>
              <a:rPr lang="en-US" alt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with </a:t>
            </a:r>
            <a:r>
              <a:rPr lang="en-US" altLang="en-US" sz="3600" b="1" dirty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gentleness</a:t>
            </a:r>
            <a:r>
              <a:rPr lang="en-US" alt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  <a:p>
            <a:pPr lvl="0" algn="ctr" defTabSz="914259">
              <a:lnSpc>
                <a:spcPct val="120000"/>
              </a:lnSpc>
              <a:defRPr/>
            </a:pPr>
            <a:r>
              <a:rPr lang="en-US" alt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We’ll also contrast </a:t>
            </a:r>
            <a:r>
              <a:rPr lang="en-US" altLang="en-US" sz="3600" b="1" dirty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drunkenness</a:t>
            </a:r>
            <a:r>
              <a:rPr lang="en-US" alt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with </a:t>
            </a:r>
            <a:r>
              <a:rPr lang="en-US" altLang="en-US" sz="3600" b="1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self-control</a:t>
            </a:r>
            <a:r>
              <a:rPr lang="en-US" alt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3233B67-0F60-EEA9-F34A-8BE4FD95803D}"/>
              </a:ext>
            </a:extLst>
          </p:cNvPr>
          <p:cNvSpPr txBox="1"/>
          <p:nvPr/>
        </p:nvSpPr>
        <p:spPr>
          <a:xfrm>
            <a:off x="-19051" y="-193726"/>
            <a:ext cx="12192000" cy="2062103"/>
          </a:xfrm>
          <a:prstGeom prst="rect">
            <a:avLst/>
          </a:prstGeom>
          <a:solidFill>
            <a:schemeClr val="tx1">
              <a:alpha val="38000"/>
            </a:schemeClr>
          </a:solidFill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</a:t>
            </a:r>
            <a:endParaRPr lang="en-US" sz="8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Remember that we are to be walking worthy of our 	calling (Ephesians 4:1) and transformed, not walking 	as we once did (Ephesians 4:17).</a:t>
            </a:r>
          </a:p>
        </p:txBody>
      </p:sp>
    </p:spTree>
    <p:extLst>
      <p:ext uri="{BB962C8B-B14F-4D97-AF65-F5344CB8AC3E}">
        <p14:creationId xmlns:p14="http://schemas.microsoft.com/office/powerpoint/2010/main" val="444098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Walking: A More Potent Exercise than We Think - Apollo Hospitals Blog">
            <a:extLst>
              <a:ext uri="{FF2B5EF4-FFF2-40B4-BE49-F238E27FC236}">
                <a16:creationId xmlns:a16="http://schemas.microsoft.com/office/drawing/2014/main" id="{9CCC4607-6606-F626-0F19-28CC3C7F6BC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08" b="4114"/>
          <a:stretch/>
        </p:blipFill>
        <p:spPr bwMode="auto">
          <a:xfrm>
            <a:off x="19052" y="-162560"/>
            <a:ext cx="12153898" cy="6998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972C274-85B7-06AC-B77B-61BCEF0B6895}"/>
              </a:ext>
            </a:extLst>
          </p:cNvPr>
          <p:cNvSpPr txBox="1"/>
          <p:nvPr/>
        </p:nvSpPr>
        <p:spPr>
          <a:xfrm>
            <a:off x="-49532" y="-153086"/>
            <a:ext cx="12292331" cy="7366760"/>
          </a:xfrm>
          <a:prstGeom prst="rect">
            <a:avLst/>
          </a:prstGeom>
          <a:solidFill>
            <a:schemeClr val="tx1">
              <a:lumMod val="95000"/>
              <a:lumOff val="5000"/>
              <a:alpha val="64000"/>
            </a:schemeClr>
          </a:solidFill>
        </p:spPr>
        <p:txBody>
          <a:bodyPr wrap="square">
            <a:spAutoFit/>
          </a:bodyPr>
          <a:lstStyle/>
          <a:p>
            <a:pPr lvl="0" defTabSz="914259">
              <a:lnSpc>
                <a:spcPct val="120000"/>
              </a:lnSpc>
              <a:defRPr/>
            </a:pPr>
            <a:endParaRPr lang="en-US" altLang="en-US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0" defTabSz="914259">
              <a:lnSpc>
                <a:spcPct val="120000"/>
              </a:lnSpc>
              <a:defRPr/>
            </a:pPr>
            <a:r>
              <a:rPr lang="en-US" alt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</a:t>
            </a:r>
          </a:p>
          <a:p>
            <a:pPr lvl="0" defTabSz="914259">
              <a:lnSpc>
                <a:spcPct val="120000"/>
              </a:lnSpc>
              <a:defRPr/>
            </a:pPr>
            <a:endParaRPr lang="en-US" altLang="en-US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0" defTabSz="914259">
              <a:lnSpc>
                <a:spcPct val="120000"/>
              </a:lnSpc>
              <a:defRPr/>
            </a:pPr>
            <a:r>
              <a:rPr lang="en-US" alt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Remember that when Paul got to Corinth, he first tried to   </a:t>
            </a:r>
          </a:p>
          <a:p>
            <a:pPr lvl="0" defTabSz="914259">
              <a:lnSpc>
                <a:spcPct val="120000"/>
              </a:lnSpc>
              <a:defRPr/>
            </a:pPr>
            <a:r>
              <a:rPr lang="en-US" alt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reach Jews in the synagogues </a:t>
            </a:r>
            <a:r>
              <a:rPr lang="en-US" altLang="en-US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(Read Acts 18:5)</a:t>
            </a:r>
            <a:r>
              <a:rPr lang="en-US" alt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</a:t>
            </a:r>
            <a:r>
              <a:rPr lang="en-US" altLang="en-US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but then  </a:t>
            </a:r>
          </a:p>
          <a:p>
            <a:pPr lvl="0" defTabSz="914259">
              <a:lnSpc>
                <a:spcPct val="120000"/>
              </a:lnSpc>
              <a:defRPr/>
            </a:pPr>
            <a:r>
              <a:rPr lang="en-US" alt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seemed to have a lot of fruit with gentiles </a:t>
            </a:r>
            <a:r>
              <a:rPr lang="en-US" altLang="en-US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(Read 18:6-11)</a:t>
            </a:r>
            <a:r>
              <a:rPr lang="en-US" alt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  <a:p>
            <a:pPr lvl="0" defTabSz="914259">
              <a:lnSpc>
                <a:spcPct val="120000"/>
              </a:lnSpc>
              <a:defRPr/>
            </a:pPr>
            <a:r>
              <a:rPr lang="en-US" alt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Let’s go to 1 Corinthians 1:10-17.</a:t>
            </a:r>
          </a:p>
          <a:p>
            <a:pPr lvl="0" defTabSz="914259">
              <a:lnSpc>
                <a:spcPct val="120000"/>
              </a:lnSpc>
              <a:defRPr/>
            </a:pPr>
            <a:endParaRPr lang="en-US" altLang="en-US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0" defTabSz="914259">
              <a:lnSpc>
                <a:spcPct val="120000"/>
              </a:lnSpc>
              <a:defRPr/>
            </a:pPr>
            <a:endParaRPr lang="en-US" altLang="en-US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0" defTabSz="914259">
              <a:lnSpc>
                <a:spcPct val="120000"/>
              </a:lnSpc>
              <a:defRPr/>
            </a:pPr>
            <a:endParaRPr lang="en-US" altLang="en-US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0" defTabSz="914259">
              <a:lnSpc>
                <a:spcPct val="120000"/>
              </a:lnSpc>
              <a:defRPr/>
            </a:pPr>
            <a:endParaRPr lang="en-US" altLang="en-US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504925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4" descr="A map of the world&#10;&#10;Description automatically generated">
            <a:extLst>
              <a:ext uri="{FF2B5EF4-FFF2-40B4-BE49-F238E27FC236}">
                <a16:creationId xmlns:a16="http://schemas.microsoft.com/office/drawing/2014/main" id="{E76C7859-0E6B-6F7F-B55E-9B7A07A1AFB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232" b="2403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08468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11DD36C-5E14-CB9F-5AC0-AFD672BE13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0001" y="6096"/>
            <a:ext cx="4783735" cy="334861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7A0156A-DF0E-E032-2959-F16E56A446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1443" y="4492"/>
            <a:ext cx="4711962" cy="335021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16498A0-36EB-87C0-8D20-5A14D05B57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90321" y="3544826"/>
            <a:ext cx="4724399" cy="331590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AA21286-A692-0EB2-3EC4-9635A5783CA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01442" y="3544826"/>
            <a:ext cx="4772426" cy="331590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BFF78D4-1F17-2773-8ED0-28ADD3266AD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60371" y="0"/>
            <a:ext cx="9811971" cy="68580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CD073F5-C024-B703-C912-13CF154FF6A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59874" y="-2732"/>
            <a:ext cx="9904007" cy="697306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A47E55E-8418-3499-D5AE-B364102292D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58845" y="-2732"/>
            <a:ext cx="9973106" cy="697306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4B97863E-89A0-60DB-C448-254B9D19ECD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60311" y="4492"/>
            <a:ext cx="9971640" cy="7466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91336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131" name="Rectangle 5130">
            <a:extLst>
              <a:ext uri="{FF2B5EF4-FFF2-40B4-BE49-F238E27FC236}">
                <a16:creationId xmlns:a16="http://schemas.microsoft.com/office/drawing/2014/main" id="{45D37F4E-DDB4-456B-97E0-9937730A03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36CEE3D-350F-B394-8E81-F307639F869D}"/>
              </a:ext>
            </a:extLst>
          </p:cNvPr>
          <p:cNvSpPr txBox="1"/>
          <p:nvPr/>
        </p:nvSpPr>
        <p:spPr>
          <a:xfrm>
            <a:off x="572493" y="67089"/>
            <a:ext cx="11018520" cy="92900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400" dirty="0">
                <a:latin typeface="+mj-lt"/>
                <a:ea typeface="+mj-ea"/>
                <a:cs typeface="+mj-cs"/>
              </a:rPr>
              <a:t>Read 1 Corinthians 1:10-17</a:t>
            </a:r>
          </a:p>
        </p:txBody>
      </p:sp>
      <p:sp>
        <p:nvSpPr>
          <p:cNvPr id="5132" name="sketchy line">
            <a:extLst>
              <a:ext uri="{FF2B5EF4-FFF2-40B4-BE49-F238E27FC236}">
                <a16:creationId xmlns:a16="http://schemas.microsoft.com/office/drawing/2014/main" id="{B2DD41CD-8F47-4F56-AD12-4E2FF76969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2493" y="1076460"/>
            <a:ext cx="10972800" cy="18288"/>
          </a:xfrm>
          <a:custGeom>
            <a:avLst/>
            <a:gdLst>
              <a:gd name="connsiteX0" fmla="*/ 0 w 10972800"/>
              <a:gd name="connsiteY0" fmla="*/ 0 h 18288"/>
              <a:gd name="connsiteX1" fmla="*/ 356616 w 10972800"/>
              <a:gd name="connsiteY1" fmla="*/ 0 h 18288"/>
              <a:gd name="connsiteX2" fmla="*/ 1042416 w 10972800"/>
              <a:gd name="connsiteY2" fmla="*/ 0 h 18288"/>
              <a:gd name="connsiteX3" fmla="*/ 1947672 w 10972800"/>
              <a:gd name="connsiteY3" fmla="*/ 0 h 18288"/>
              <a:gd name="connsiteX4" fmla="*/ 2633472 w 10972800"/>
              <a:gd name="connsiteY4" fmla="*/ 0 h 18288"/>
              <a:gd name="connsiteX5" fmla="*/ 2990088 w 10972800"/>
              <a:gd name="connsiteY5" fmla="*/ 0 h 18288"/>
              <a:gd name="connsiteX6" fmla="*/ 3456432 w 10972800"/>
              <a:gd name="connsiteY6" fmla="*/ 0 h 18288"/>
              <a:gd name="connsiteX7" fmla="*/ 4361688 w 10972800"/>
              <a:gd name="connsiteY7" fmla="*/ 0 h 18288"/>
              <a:gd name="connsiteX8" fmla="*/ 5266944 w 10972800"/>
              <a:gd name="connsiteY8" fmla="*/ 0 h 18288"/>
              <a:gd name="connsiteX9" fmla="*/ 6172200 w 10972800"/>
              <a:gd name="connsiteY9" fmla="*/ 0 h 18288"/>
              <a:gd name="connsiteX10" fmla="*/ 6528816 w 10972800"/>
              <a:gd name="connsiteY10" fmla="*/ 0 h 18288"/>
              <a:gd name="connsiteX11" fmla="*/ 7214616 w 10972800"/>
              <a:gd name="connsiteY11" fmla="*/ 0 h 18288"/>
              <a:gd name="connsiteX12" fmla="*/ 7790688 w 10972800"/>
              <a:gd name="connsiteY12" fmla="*/ 0 h 18288"/>
              <a:gd name="connsiteX13" fmla="*/ 8147304 w 10972800"/>
              <a:gd name="connsiteY13" fmla="*/ 0 h 18288"/>
              <a:gd name="connsiteX14" fmla="*/ 9052560 w 10972800"/>
              <a:gd name="connsiteY14" fmla="*/ 0 h 18288"/>
              <a:gd name="connsiteX15" fmla="*/ 9409176 w 10972800"/>
              <a:gd name="connsiteY15" fmla="*/ 0 h 18288"/>
              <a:gd name="connsiteX16" fmla="*/ 9765792 w 10972800"/>
              <a:gd name="connsiteY16" fmla="*/ 0 h 18288"/>
              <a:gd name="connsiteX17" fmla="*/ 10341864 w 10972800"/>
              <a:gd name="connsiteY17" fmla="*/ 0 h 18288"/>
              <a:gd name="connsiteX18" fmla="*/ 10972800 w 10972800"/>
              <a:gd name="connsiteY18" fmla="*/ 0 h 18288"/>
              <a:gd name="connsiteX19" fmla="*/ 10972800 w 10972800"/>
              <a:gd name="connsiteY19" fmla="*/ 18288 h 18288"/>
              <a:gd name="connsiteX20" fmla="*/ 10177272 w 10972800"/>
              <a:gd name="connsiteY20" fmla="*/ 18288 h 18288"/>
              <a:gd name="connsiteX21" fmla="*/ 9820656 w 10972800"/>
              <a:gd name="connsiteY21" fmla="*/ 18288 h 18288"/>
              <a:gd name="connsiteX22" fmla="*/ 9464040 w 10972800"/>
              <a:gd name="connsiteY22" fmla="*/ 18288 h 18288"/>
              <a:gd name="connsiteX23" fmla="*/ 8778240 w 10972800"/>
              <a:gd name="connsiteY23" fmla="*/ 18288 h 18288"/>
              <a:gd name="connsiteX24" fmla="*/ 8421624 w 10972800"/>
              <a:gd name="connsiteY24" fmla="*/ 18288 h 18288"/>
              <a:gd name="connsiteX25" fmla="*/ 7735824 w 10972800"/>
              <a:gd name="connsiteY25" fmla="*/ 18288 h 18288"/>
              <a:gd name="connsiteX26" fmla="*/ 6940296 w 10972800"/>
              <a:gd name="connsiteY26" fmla="*/ 18288 h 18288"/>
              <a:gd name="connsiteX27" fmla="*/ 6254496 w 10972800"/>
              <a:gd name="connsiteY27" fmla="*/ 18288 h 18288"/>
              <a:gd name="connsiteX28" fmla="*/ 5458968 w 10972800"/>
              <a:gd name="connsiteY28" fmla="*/ 18288 h 18288"/>
              <a:gd name="connsiteX29" fmla="*/ 4663440 w 10972800"/>
              <a:gd name="connsiteY29" fmla="*/ 18288 h 18288"/>
              <a:gd name="connsiteX30" fmla="*/ 4306824 w 10972800"/>
              <a:gd name="connsiteY30" fmla="*/ 18288 h 18288"/>
              <a:gd name="connsiteX31" fmla="*/ 3840480 w 10972800"/>
              <a:gd name="connsiteY31" fmla="*/ 18288 h 18288"/>
              <a:gd name="connsiteX32" fmla="*/ 3264408 w 10972800"/>
              <a:gd name="connsiteY32" fmla="*/ 18288 h 18288"/>
              <a:gd name="connsiteX33" fmla="*/ 2578608 w 10972800"/>
              <a:gd name="connsiteY33" fmla="*/ 18288 h 18288"/>
              <a:gd name="connsiteX34" fmla="*/ 1673352 w 10972800"/>
              <a:gd name="connsiteY34" fmla="*/ 18288 h 18288"/>
              <a:gd name="connsiteX35" fmla="*/ 877824 w 10972800"/>
              <a:gd name="connsiteY35" fmla="*/ 18288 h 18288"/>
              <a:gd name="connsiteX36" fmla="*/ 0 w 10972800"/>
              <a:gd name="connsiteY36" fmla="*/ 18288 h 18288"/>
              <a:gd name="connsiteX37" fmla="*/ 0 w 10972800"/>
              <a:gd name="connsiteY37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0972800" h="18288" fill="none" extrusionOk="0">
                <a:moveTo>
                  <a:pt x="0" y="0"/>
                </a:moveTo>
                <a:cubicBezTo>
                  <a:pt x="165916" y="-1866"/>
                  <a:pt x="188720" y="13756"/>
                  <a:pt x="356616" y="0"/>
                </a:cubicBezTo>
                <a:cubicBezTo>
                  <a:pt x="524512" y="-13756"/>
                  <a:pt x="734781" y="8922"/>
                  <a:pt x="1042416" y="0"/>
                </a:cubicBezTo>
                <a:cubicBezTo>
                  <a:pt x="1350051" y="-8922"/>
                  <a:pt x="1595982" y="-26315"/>
                  <a:pt x="1947672" y="0"/>
                </a:cubicBezTo>
                <a:cubicBezTo>
                  <a:pt x="2299362" y="26315"/>
                  <a:pt x="2292691" y="-19526"/>
                  <a:pt x="2633472" y="0"/>
                </a:cubicBezTo>
                <a:cubicBezTo>
                  <a:pt x="2974253" y="19526"/>
                  <a:pt x="2857309" y="10773"/>
                  <a:pt x="2990088" y="0"/>
                </a:cubicBezTo>
                <a:cubicBezTo>
                  <a:pt x="3122867" y="-10773"/>
                  <a:pt x="3359343" y="7194"/>
                  <a:pt x="3456432" y="0"/>
                </a:cubicBezTo>
                <a:cubicBezTo>
                  <a:pt x="3553521" y="-7194"/>
                  <a:pt x="4136258" y="5108"/>
                  <a:pt x="4361688" y="0"/>
                </a:cubicBezTo>
                <a:cubicBezTo>
                  <a:pt x="4587118" y="-5108"/>
                  <a:pt x="4992424" y="-42958"/>
                  <a:pt x="5266944" y="0"/>
                </a:cubicBezTo>
                <a:cubicBezTo>
                  <a:pt x="5541464" y="42958"/>
                  <a:pt x="5882966" y="-3430"/>
                  <a:pt x="6172200" y="0"/>
                </a:cubicBezTo>
                <a:cubicBezTo>
                  <a:pt x="6461434" y="3430"/>
                  <a:pt x="6432127" y="6688"/>
                  <a:pt x="6528816" y="0"/>
                </a:cubicBezTo>
                <a:cubicBezTo>
                  <a:pt x="6625505" y="-6688"/>
                  <a:pt x="6916805" y="-436"/>
                  <a:pt x="7214616" y="0"/>
                </a:cubicBezTo>
                <a:cubicBezTo>
                  <a:pt x="7512427" y="436"/>
                  <a:pt x="7626159" y="-6909"/>
                  <a:pt x="7790688" y="0"/>
                </a:cubicBezTo>
                <a:cubicBezTo>
                  <a:pt x="7955217" y="6909"/>
                  <a:pt x="8048891" y="15307"/>
                  <a:pt x="8147304" y="0"/>
                </a:cubicBezTo>
                <a:cubicBezTo>
                  <a:pt x="8245717" y="-15307"/>
                  <a:pt x="8645618" y="-11734"/>
                  <a:pt x="9052560" y="0"/>
                </a:cubicBezTo>
                <a:cubicBezTo>
                  <a:pt x="9459502" y="11734"/>
                  <a:pt x="9320584" y="8388"/>
                  <a:pt x="9409176" y="0"/>
                </a:cubicBezTo>
                <a:cubicBezTo>
                  <a:pt x="9497768" y="-8388"/>
                  <a:pt x="9644192" y="8379"/>
                  <a:pt x="9765792" y="0"/>
                </a:cubicBezTo>
                <a:cubicBezTo>
                  <a:pt x="9887392" y="-8379"/>
                  <a:pt x="10105220" y="-12663"/>
                  <a:pt x="10341864" y="0"/>
                </a:cubicBezTo>
                <a:cubicBezTo>
                  <a:pt x="10578508" y="12663"/>
                  <a:pt x="10773103" y="-5786"/>
                  <a:pt x="10972800" y="0"/>
                </a:cubicBezTo>
                <a:cubicBezTo>
                  <a:pt x="10972146" y="8818"/>
                  <a:pt x="10972240" y="13823"/>
                  <a:pt x="10972800" y="18288"/>
                </a:cubicBezTo>
                <a:cubicBezTo>
                  <a:pt x="10588778" y="31598"/>
                  <a:pt x="10543381" y="-12698"/>
                  <a:pt x="10177272" y="18288"/>
                </a:cubicBezTo>
                <a:cubicBezTo>
                  <a:pt x="9811163" y="49274"/>
                  <a:pt x="9996817" y="25662"/>
                  <a:pt x="9820656" y="18288"/>
                </a:cubicBezTo>
                <a:cubicBezTo>
                  <a:pt x="9644495" y="10914"/>
                  <a:pt x="9607007" y="31631"/>
                  <a:pt x="9464040" y="18288"/>
                </a:cubicBezTo>
                <a:cubicBezTo>
                  <a:pt x="9321073" y="4945"/>
                  <a:pt x="9114189" y="28940"/>
                  <a:pt x="8778240" y="18288"/>
                </a:cubicBezTo>
                <a:cubicBezTo>
                  <a:pt x="8442291" y="7636"/>
                  <a:pt x="8594763" y="987"/>
                  <a:pt x="8421624" y="18288"/>
                </a:cubicBezTo>
                <a:cubicBezTo>
                  <a:pt x="8248485" y="35589"/>
                  <a:pt x="7929515" y="37573"/>
                  <a:pt x="7735824" y="18288"/>
                </a:cubicBezTo>
                <a:cubicBezTo>
                  <a:pt x="7542133" y="-997"/>
                  <a:pt x="7252504" y="33858"/>
                  <a:pt x="6940296" y="18288"/>
                </a:cubicBezTo>
                <a:cubicBezTo>
                  <a:pt x="6628088" y="2718"/>
                  <a:pt x="6528503" y="48389"/>
                  <a:pt x="6254496" y="18288"/>
                </a:cubicBezTo>
                <a:cubicBezTo>
                  <a:pt x="5980489" y="-11813"/>
                  <a:pt x="5695784" y="-3740"/>
                  <a:pt x="5458968" y="18288"/>
                </a:cubicBezTo>
                <a:cubicBezTo>
                  <a:pt x="5222152" y="40316"/>
                  <a:pt x="5010751" y="19095"/>
                  <a:pt x="4663440" y="18288"/>
                </a:cubicBezTo>
                <a:cubicBezTo>
                  <a:pt x="4316129" y="17481"/>
                  <a:pt x="4425552" y="1606"/>
                  <a:pt x="4306824" y="18288"/>
                </a:cubicBezTo>
                <a:cubicBezTo>
                  <a:pt x="4188096" y="34970"/>
                  <a:pt x="3941535" y="7481"/>
                  <a:pt x="3840480" y="18288"/>
                </a:cubicBezTo>
                <a:cubicBezTo>
                  <a:pt x="3739425" y="29095"/>
                  <a:pt x="3402388" y="17641"/>
                  <a:pt x="3264408" y="18288"/>
                </a:cubicBezTo>
                <a:cubicBezTo>
                  <a:pt x="3126428" y="18935"/>
                  <a:pt x="2776779" y="9983"/>
                  <a:pt x="2578608" y="18288"/>
                </a:cubicBezTo>
                <a:cubicBezTo>
                  <a:pt x="2380437" y="26593"/>
                  <a:pt x="1909468" y="25818"/>
                  <a:pt x="1673352" y="18288"/>
                </a:cubicBezTo>
                <a:cubicBezTo>
                  <a:pt x="1437236" y="10758"/>
                  <a:pt x="1131180" y="49884"/>
                  <a:pt x="877824" y="18288"/>
                </a:cubicBezTo>
                <a:cubicBezTo>
                  <a:pt x="624468" y="-13308"/>
                  <a:pt x="206753" y="2195"/>
                  <a:pt x="0" y="18288"/>
                </a:cubicBezTo>
                <a:cubicBezTo>
                  <a:pt x="313" y="10654"/>
                  <a:pt x="-263" y="4056"/>
                  <a:pt x="0" y="0"/>
                </a:cubicBezTo>
                <a:close/>
              </a:path>
              <a:path w="10972800" h="18288" stroke="0" extrusionOk="0">
                <a:moveTo>
                  <a:pt x="0" y="0"/>
                </a:moveTo>
                <a:cubicBezTo>
                  <a:pt x="164017" y="-17675"/>
                  <a:pt x="309425" y="9913"/>
                  <a:pt x="466344" y="0"/>
                </a:cubicBezTo>
                <a:cubicBezTo>
                  <a:pt x="623263" y="-9913"/>
                  <a:pt x="659300" y="-14524"/>
                  <a:pt x="822960" y="0"/>
                </a:cubicBezTo>
                <a:cubicBezTo>
                  <a:pt x="986620" y="14524"/>
                  <a:pt x="1105222" y="-16481"/>
                  <a:pt x="1289304" y="0"/>
                </a:cubicBezTo>
                <a:cubicBezTo>
                  <a:pt x="1473386" y="16481"/>
                  <a:pt x="1693223" y="26161"/>
                  <a:pt x="1975104" y="0"/>
                </a:cubicBezTo>
                <a:cubicBezTo>
                  <a:pt x="2256985" y="-26161"/>
                  <a:pt x="2435781" y="23061"/>
                  <a:pt x="2770632" y="0"/>
                </a:cubicBezTo>
                <a:cubicBezTo>
                  <a:pt x="3105483" y="-23061"/>
                  <a:pt x="3247479" y="-44011"/>
                  <a:pt x="3675888" y="0"/>
                </a:cubicBezTo>
                <a:cubicBezTo>
                  <a:pt x="4104297" y="44011"/>
                  <a:pt x="4280918" y="4017"/>
                  <a:pt x="4581144" y="0"/>
                </a:cubicBezTo>
                <a:cubicBezTo>
                  <a:pt x="4881370" y="-4017"/>
                  <a:pt x="5021699" y="-11889"/>
                  <a:pt x="5157216" y="0"/>
                </a:cubicBezTo>
                <a:cubicBezTo>
                  <a:pt x="5292733" y="11889"/>
                  <a:pt x="5603398" y="-17698"/>
                  <a:pt x="5952744" y="0"/>
                </a:cubicBezTo>
                <a:cubicBezTo>
                  <a:pt x="6302090" y="17698"/>
                  <a:pt x="6353093" y="-11909"/>
                  <a:pt x="6638544" y="0"/>
                </a:cubicBezTo>
                <a:cubicBezTo>
                  <a:pt x="6923995" y="11909"/>
                  <a:pt x="7053404" y="21630"/>
                  <a:pt x="7214616" y="0"/>
                </a:cubicBezTo>
                <a:cubicBezTo>
                  <a:pt x="7375828" y="-21630"/>
                  <a:pt x="7837963" y="3886"/>
                  <a:pt x="8010144" y="0"/>
                </a:cubicBezTo>
                <a:cubicBezTo>
                  <a:pt x="8182325" y="-3886"/>
                  <a:pt x="8224183" y="16009"/>
                  <a:pt x="8366760" y="0"/>
                </a:cubicBezTo>
                <a:cubicBezTo>
                  <a:pt x="8509337" y="-16009"/>
                  <a:pt x="8687920" y="-5720"/>
                  <a:pt x="8942832" y="0"/>
                </a:cubicBezTo>
                <a:cubicBezTo>
                  <a:pt x="9197744" y="5720"/>
                  <a:pt x="9368437" y="20479"/>
                  <a:pt x="9628632" y="0"/>
                </a:cubicBezTo>
                <a:cubicBezTo>
                  <a:pt x="9888827" y="-20479"/>
                  <a:pt x="10560858" y="-20746"/>
                  <a:pt x="10972800" y="0"/>
                </a:cubicBezTo>
                <a:cubicBezTo>
                  <a:pt x="10972186" y="5722"/>
                  <a:pt x="10972980" y="12495"/>
                  <a:pt x="10972800" y="18288"/>
                </a:cubicBezTo>
                <a:cubicBezTo>
                  <a:pt x="10786146" y="12536"/>
                  <a:pt x="10623717" y="14033"/>
                  <a:pt x="10506456" y="18288"/>
                </a:cubicBezTo>
                <a:cubicBezTo>
                  <a:pt x="10389195" y="22543"/>
                  <a:pt x="10296178" y="20107"/>
                  <a:pt x="10149840" y="18288"/>
                </a:cubicBezTo>
                <a:cubicBezTo>
                  <a:pt x="10003502" y="16469"/>
                  <a:pt x="9767530" y="28891"/>
                  <a:pt x="9464040" y="18288"/>
                </a:cubicBezTo>
                <a:cubicBezTo>
                  <a:pt x="9160550" y="7685"/>
                  <a:pt x="9229050" y="2659"/>
                  <a:pt x="8997696" y="18288"/>
                </a:cubicBezTo>
                <a:cubicBezTo>
                  <a:pt x="8766342" y="33917"/>
                  <a:pt x="8340136" y="34864"/>
                  <a:pt x="8092440" y="18288"/>
                </a:cubicBezTo>
                <a:cubicBezTo>
                  <a:pt x="7844744" y="1712"/>
                  <a:pt x="7863720" y="27405"/>
                  <a:pt x="7735824" y="18288"/>
                </a:cubicBezTo>
                <a:cubicBezTo>
                  <a:pt x="7607928" y="9171"/>
                  <a:pt x="7323619" y="461"/>
                  <a:pt x="7050024" y="18288"/>
                </a:cubicBezTo>
                <a:cubicBezTo>
                  <a:pt x="6776429" y="36115"/>
                  <a:pt x="6787899" y="28206"/>
                  <a:pt x="6693408" y="18288"/>
                </a:cubicBezTo>
                <a:cubicBezTo>
                  <a:pt x="6598917" y="8370"/>
                  <a:pt x="6395231" y="19114"/>
                  <a:pt x="6227064" y="18288"/>
                </a:cubicBezTo>
                <a:cubicBezTo>
                  <a:pt x="6058897" y="17462"/>
                  <a:pt x="5618582" y="1091"/>
                  <a:pt x="5431536" y="18288"/>
                </a:cubicBezTo>
                <a:cubicBezTo>
                  <a:pt x="5244490" y="35485"/>
                  <a:pt x="4729797" y="-9650"/>
                  <a:pt x="4526280" y="18288"/>
                </a:cubicBezTo>
                <a:cubicBezTo>
                  <a:pt x="4322763" y="46226"/>
                  <a:pt x="4216797" y="756"/>
                  <a:pt x="4059936" y="18288"/>
                </a:cubicBezTo>
                <a:cubicBezTo>
                  <a:pt x="3903075" y="35820"/>
                  <a:pt x="3537912" y="42098"/>
                  <a:pt x="3374136" y="18288"/>
                </a:cubicBezTo>
                <a:cubicBezTo>
                  <a:pt x="3210360" y="-5522"/>
                  <a:pt x="3126842" y="39135"/>
                  <a:pt x="2907792" y="18288"/>
                </a:cubicBezTo>
                <a:cubicBezTo>
                  <a:pt x="2688742" y="-2559"/>
                  <a:pt x="2490436" y="34100"/>
                  <a:pt x="2112264" y="18288"/>
                </a:cubicBezTo>
                <a:cubicBezTo>
                  <a:pt x="1734092" y="2476"/>
                  <a:pt x="1744622" y="-7274"/>
                  <a:pt x="1536192" y="18288"/>
                </a:cubicBezTo>
                <a:cubicBezTo>
                  <a:pt x="1327762" y="43850"/>
                  <a:pt x="1189025" y="6435"/>
                  <a:pt x="1069848" y="18288"/>
                </a:cubicBezTo>
                <a:cubicBezTo>
                  <a:pt x="950671" y="30141"/>
                  <a:pt x="858345" y="33684"/>
                  <a:pt x="713232" y="18288"/>
                </a:cubicBezTo>
                <a:cubicBezTo>
                  <a:pt x="568119" y="2892"/>
                  <a:pt x="250292" y="5410"/>
                  <a:pt x="0" y="18288"/>
                </a:cubicBezTo>
                <a:cubicBezTo>
                  <a:pt x="465" y="13062"/>
                  <a:pt x="-894" y="9029"/>
                  <a:pt x="0" y="0"/>
                </a:cubicBezTo>
                <a:close/>
              </a:path>
            </a:pathLst>
          </a:custGeom>
          <a:solidFill>
            <a:schemeClr val="accent2">
              <a:alpha val="75000"/>
            </a:schemeClr>
          </a:solidFill>
          <a:ln w="44450" cap="rnd">
            <a:solidFill>
              <a:schemeClr val="accent2">
                <a:alpha val="75000"/>
              </a:schemeClr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2" descr="What Are The 7 Spiritual Disciplines - zbooksg">
            <a:extLst>
              <a:ext uri="{FF2B5EF4-FFF2-40B4-BE49-F238E27FC236}">
                <a16:creationId xmlns:a16="http://schemas.microsoft.com/office/drawing/2014/main" id="{3BC0B3D6-F782-011A-D291-2771A693367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981" t="12805" r="7772" b="74940"/>
          <a:stretch/>
        </p:blipFill>
        <p:spPr bwMode="auto">
          <a:xfrm>
            <a:off x="10953750" y="5736111"/>
            <a:ext cx="1235202" cy="1121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726B60C-31C0-F634-85B4-B2D12F9DD614}"/>
              </a:ext>
            </a:extLst>
          </p:cNvPr>
          <p:cNvSpPr txBox="1"/>
          <p:nvPr/>
        </p:nvSpPr>
        <p:spPr>
          <a:xfrm>
            <a:off x="526773" y="933248"/>
            <a:ext cx="11018520" cy="243174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11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400" dirty="0">
                <a:latin typeface="+mj-lt"/>
                <a:ea typeface="+mj-ea"/>
                <a:cs typeface="+mj-cs"/>
              </a:rPr>
              <a:t>What does this passage say? Summarize what was happening and what could be the lesson here.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83CA765-893E-610A-998F-1F311E909B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15238" y="2558303"/>
            <a:ext cx="5161523" cy="5014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6847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131" name="Rectangle 5130">
            <a:extLst>
              <a:ext uri="{FF2B5EF4-FFF2-40B4-BE49-F238E27FC236}">
                <a16:creationId xmlns:a16="http://schemas.microsoft.com/office/drawing/2014/main" id="{45D37F4E-DDB4-456B-97E0-9937730A03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32" name="sketchy line">
            <a:extLst>
              <a:ext uri="{FF2B5EF4-FFF2-40B4-BE49-F238E27FC236}">
                <a16:creationId xmlns:a16="http://schemas.microsoft.com/office/drawing/2014/main" id="{B2DD41CD-8F47-4F56-AD12-4E2FF76969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2493" y="1076460"/>
            <a:ext cx="10972800" cy="18288"/>
          </a:xfrm>
          <a:custGeom>
            <a:avLst/>
            <a:gdLst>
              <a:gd name="connsiteX0" fmla="*/ 0 w 10972800"/>
              <a:gd name="connsiteY0" fmla="*/ 0 h 18288"/>
              <a:gd name="connsiteX1" fmla="*/ 356616 w 10972800"/>
              <a:gd name="connsiteY1" fmla="*/ 0 h 18288"/>
              <a:gd name="connsiteX2" fmla="*/ 1042416 w 10972800"/>
              <a:gd name="connsiteY2" fmla="*/ 0 h 18288"/>
              <a:gd name="connsiteX3" fmla="*/ 1947672 w 10972800"/>
              <a:gd name="connsiteY3" fmla="*/ 0 h 18288"/>
              <a:gd name="connsiteX4" fmla="*/ 2633472 w 10972800"/>
              <a:gd name="connsiteY4" fmla="*/ 0 h 18288"/>
              <a:gd name="connsiteX5" fmla="*/ 2990088 w 10972800"/>
              <a:gd name="connsiteY5" fmla="*/ 0 h 18288"/>
              <a:gd name="connsiteX6" fmla="*/ 3456432 w 10972800"/>
              <a:gd name="connsiteY6" fmla="*/ 0 h 18288"/>
              <a:gd name="connsiteX7" fmla="*/ 4361688 w 10972800"/>
              <a:gd name="connsiteY7" fmla="*/ 0 h 18288"/>
              <a:gd name="connsiteX8" fmla="*/ 5266944 w 10972800"/>
              <a:gd name="connsiteY8" fmla="*/ 0 h 18288"/>
              <a:gd name="connsiteX9" fmla="*/ 6172200 w 10972800"/>
              <a:gd name="connsiteY9" fmla="*/ 0 h 18288"/>
              <a:gd name="connsiteX10" fmla="*/ 6528816 w 10972800"/>
              <a:gd name="connsiteY10" fmla="*/ 0 h 18288"/>
              <a:gd name="connsiteX11" fmla="*/ 7214616 w 10972800"/>
              <a:gd name="connsiteY11" fmla="*/ 0 h 18288"/>
              <a:gd name="connsiteX12" fmla="*/ 7790688 w 10972800"/>
              <a:gd name="connsiteY12" fmla="*/ 0 h 18288"/>
              <a:gd name="connsiteX13" fmla="*/ 8147304 w 10972800"/>
              <a:gd name="connsiteY13" fmla="*/ 0 h 18288"/>
              <a:gd name="connsiteX14" fmla="*/ 9052560 w 10972800"/>
              <a:gd name="connsiteY14" fmla="*/ 0 h 18288"/>
              <a:gd name="connsiteX15" fmla="*/ 9409176 w 10972800"/>
              <a:gd name="connsiteY15" fmla="*/ 0 h 18288"/>
              <a:gd name="connsiteX16" fmla="*/ 9765792 w 10972800"/>
              <a:gd name="connsiteY16" fmla="*/ 0 h 18288"/>
              <a:gd name="connsiteX17" fmla="*/ 10341864 w 10972800"/>
              <a:gd name="connsiteY17" fmla="*/ 0 h 18288"/>
              <a:gd name="connsiteX18" fmla="*/ 10972800 w 10972800"/>
              <a:gd name="connsiteY18" fmla="*/ 0 h 18288"/>
              <a:gd name="connsiteX19" fmla="*/ 10972800 w 10972800"/>
              <a:gd name="connsiteY19" fmla="*/ 18288 h 18288"/>
              <a:gd name="connsiteX20" fmla="*/ 10177272 w 10972800"/>
              <a:gd name="connsiteY20" fmla="*/ 18288 h 18288"/>
              <a:gd name="connsiteX21" fmla="*/ 9820656 w 10972800"/>
              <a:gd name="connsiteY21" fmla="*/ 18288 h 18288"/>
              <a:gd name="connsiteX22" fmla="*/ 9464040 w 10972800"/>
              <a:gd name="connsiteY22" fmla="*/ 18288 h 18288"/>
              <a:gd name="connsiteX23" fmla="*/ 8778240 w 10972800"/>
              <a:gd name="connsiteY23" fmla="*/ 18288 h 18288"/>
              <a:gd name="connsiteX24" fmla="*/ 8421624 w 10972800"/>
              <a:gd name="connsiteY24" fmla="*/ 18288 h 18288"/>
              <a:gd name="connsiteX25" fmla="*/ 7735824 w 10972800"/>
              <a:gd name="connsiteY25" fmla="*/ 18288 h 18288"/>
              <a:gd name="connsiteX26" fmla="*/ 6940296 w 10972800"/>
              <a:gd name="connsiteY26" fmla="*/ 18288 h 18288"/>
              <a:gd name="connsiteX27" fmla="*/ 6254496 w 10972800"/>
              <a:gd name="connsiteY27" fmla="*/ 18288 h 18288"/>
              <a:gd name="connsiteX28" fmla="*/ 5458968 w 10972800"/>
              <a:gd name="connsiteY28" fmla="*/ 18288 h 18288"/>
              <a:gd name="connsiteX29" fmla="*/ 4663440 w 10972800"/>
              <a:gd name="connsiteY29" fmla="*/ 18288 h 18288"/>
              <a:gd name="connsiteX30" fmla="*/ 4306824 w 10972800"/>
              <a:gd name="connsiteY30" fmla="*/ 18288 h 18288"/>
              <a:gd name="connsiteX31" fmla="*/ 3840480 w 10972800"/>
              <a:gd name="connsiteY31" fmla="*/ 18288 h 18288"/>
              <a:gd name="connsiteX32" fmla="*/ 3264408 w 10972800"/>
              <a:gd name="connsiteY32" fmla="*/ 18288 h 18288"/>
              <a:gd name="connsiteX33" fmla="*/ 2578608 w 10972800"/>
              <a:gd name="connsiteY33" fmla="*/ 18288 h 18288"/>
              <a:gd name="connsiteX34" fmla="*/ 1673352 w 10972800"/>
              <a:gd name="connsiteY34" fmla="*/ 18288 h 18288"/>
              <a:gd name="connsiteX35" fmla="*/ 877824 w 10972800"/>
              <a:gd name="connsiteY35" fmla="*/ 18288 h 18288"/>
              <a:gd name="connsiteX36" fmla="*/ 0 w 10972800"/>
              <a:gd name="connsiteY36" fmla="*/ 18288 h 18288"/>
              <a:gd name="connsiteX37" fmla="*/ 0 w 10972800"/>
              <a:gd name="connsiteY37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0972800" h="18288" fill="none" extrusionOk="0">
                <a:moveTo>
                  <a:pt x="0" y="0"/>
                </a:moveTo>
                <a:cubicBezTo>
                  <a:pt x="165916" y="-1866"/>
                  <a:pt x="188720" y="13756"/>
                  <a:pt x="356616" y="0"/>
                </a:cubicBezTo>
                <a:cubicBezTo>
                  <a:pt x="524512" y="-13756"/>
                  <a:pt x="734781" y="8922"/>
                  <a:pt x="1042416" y="0"/>
                </a:cubicBezTo>
                <a:cubicBezTo>
                  <a:pt x="1350051" y="-8922"/>
                  <a:pt x="1595982" y="-26315"/>
                  <a:pt x="1947672" y="0"/>
                </a:cubicBezTo>
                <a:cubicBezTo>
                  <a:pt x="2299362" y="26315"/>
                  <a:pt x="2292691" y="-19526"/>
                  <a:pt x="2633472" y="0"/>
                </a:cubicBezTo>
                <a:cubicBezTo>
                  <a:pt x="2974253" y="19526"/>
                  <a:pt x="2857309" y="10773"/>
                  <a:pt x="2990088" y="0"/>
                </a:cubicBezTo>
                <a:cubicBezTo>
                  <a:pt x="3122867" y="-10773"/>
                  <a:pt x="3359343" y="7194"/>
                  <a:pt x="3456432" y="0"/>
                </a:cubicBezTo>
                <a:cubicBezTo>
                  <a:pt x="3553521" y="-7194"/>
                  <a:pt x="4136258" y="5108"/>
                  <a:pt x="4361688" y="0"/>
                </a:cubicBezTo>
                <a:cubicBezTo>
                  <a:pt x="4587118" y="-5108"/>
                  <a:pt x="4992424" y="-42958"/>
                  <a:pt x="5266944" y="0"/>
                </a:cubicBezTo>
                <a:cubicBezTo>
                  <a:pt x="5541464" y="42958"/>
                  <a:pt x="5882966" y="-3430"/>
                  <a:pt x="6172200" y="0"/>
                </a:cubicBezTo>
                <a:cubicBezTo>
                  <a:pt x="6461434" y="3430"/>
                  <a:pt x="6432127" y="6688"/>
                  <a:pt x="6528816" y="0"/>
                </a:cubicBezTo>
                <a:cubicBezTo>
                  <a:pt x="6625505" y="-6688"/>
                  <a:pt x="6916805" y="-436"/>
                  <a:pt x="7214616" y="0"/>
                </a:cubicBezTo>
                <a:cubicBezTo>
                  <a:pt x="7512427" y="436"/>
                  <a:pt x="7626159" y="-6909"/>
                  <a:pt x="7790688" y="0"/>
                </a:cubicBezTo>
                <a:cubicBezTo>
                  <a:pt x="7955217" y="6909"/>
                  <a:pt x="8048891" y="15307"/>
                  <a:pt x="8147304" y="0"/>
                </a:cubicBezTo>
                <a:cubicBezTo>
                  <a:pt x="8245717" y="-15307"/>
                  <a:pt x="8645618" y="-11734"/>
                  <a:pt x="9052560" y="0"/>
                </a:cubicBezTo>
                <a:cubicBezTo>
                  <a:pt x="9459502" y="11734"/>
                  <a:pt x="9320584" y="8388"/>
                  <a:pt x="9409176" y="0"/>
                </a:cubicBezTo>
                <a:cubicBezTo>
                  <a:pt x="9497768" y="-8388"/>
                  <a:pt x="9644192" y="8379"/>
                  <a:pt x="9765792" y="0"/>
                </a:cubicBezTo>
                <a:cubicBezTo>
                  <a:pt x="9887392" y="-8379"/>
                  <a:pt x="10105220" y="-12663"/>
                  <a:pt x="10341864" y="0"/>
                </a:cubicBezTo>
                <a:cubicBezTo>
                  <a:pt x="10578508" y="12663"/>
                  <a:pt x="10773103" y="-5786"/>
                  <a:pt x="10972800" y="0"/>
                </a:cubicBezTo>
                <a:cubicBezTo>
                  <a:pt x="10972146" y="8818"/>
                  <a:pt x="10972240" y="13823"/>
                  <a:pt x="10972800" y="18288"/>
                </a:cubicBezTo>
                <a:cubicBezTo>
                  <a:pt x="10588778" y="31598"/>
                  <a:pt x="10543381" y="-12698"/>
                  <a:pt x="10177272" y="18288"/>
                </a:cubicBezTo>
                <a:cubicBezTo>
                  <a:pt x="9811163" y="49274"/>
                  <a:pt x="9996817" y="25662"/>
                  <a:pt x="9820656" y="18288"/>
                </a:cubicBezTo>
                <a:cubicBezTo>
                  <a:pt x="9644495" y="10914"/>
                  <a:pt x="9607007" y="31631"/>
                  <a:pt x="9464040" y="18288"/>
                </a:cubicBezTo>
                <a:cubicBezTo>
                  <a:pt x="9321073" y="4945"/>
                  <a:pt x="9114189" y="28940"/>
                  <a:pt x="8778240" y="18288"/>
                </a:cubicBezTo>
                <a:cubicBezTo>
                  <a:pt x="8442291" y="7636"/>
                  <a:pt x="8594763" y="987"/>
                  <a:pt x="8421624" y="18288"/>
                </a:cubicBezTo>
                <a:cubicBezTo>
                  <a:pt x="8248485" y="35589"/>
                  <a:pt x="7929515" y="37573"/>
                  <a:pt x="7735824" y="18288"/>
                </a:cubicBezTo>
                <a:cubicBezTo>
                  <a:pt x="7542133" y="-997"/>
                  <a:pt x="7252504" y="33858"/>
                  <a:pt x="6940296" y="18288"/>
                </a:cubicBezTo>
                <a:cubicBezTo>
                  <a:pt x="6628088" y="2718"/>
                  <a:pt x="6528503" y="48389"/>
                  <a:pt x="6254496" y="18288"/>
                </a:cubicBezTo>
                <a:cubicBezTo>
                  <a:pt x="5980489" y="-11813"/>
                  <a:pt x="5695784" y="-3740"/>
                  <a:pt x="5458968" y="18288"/>
                </a:cubicBezTo>
                <a:cubicBezTo>
                  <a:pt x="5222152" y="40316"/>
                  <a:pt x="5010751" y="19095"/>
                  <a:pt x="4663440" y="18288"/>
                </a:cubicBezTo>
                <a:cubicBezTo>
                  <a:pt x="4316129" y="17481"/>
                  <a:pt x="4425552" y="1606"/>
                  <a:pt x="4306824" y="18288"/>
                </a:cubicBezTo>
                <a:cubicBezTo>
                  <a:pt x="4188096" y="34970"/>
                  <a:pt x="3941535" y="7481"/>
                  <a:pt x="3840480" y="18288"/>
                </a:cubicBezTo>
                <a:cubicBezTo>
                  <a:pt x="3739425" y="29095"/>
                  <a:pt x="3402388" y="17641"/>
                  <a:pt x="3264408" y="18288"/>
                </a:cubicBezTo>
                <a:cubicBezTo>
                  <a:pt x="3126428" y="18935"/>
                  <a:pt x="2776779" y="9983"/>
                  <a:pt x="2578608" y="18288"/>
                </a:cubicBezTo>
                <a:cubicBezTo>
                  <a:pt x="2380437" y="26593"/>
                  <a:pt x="1909468" y="25818"/>
                  <a:pt x="1673352" y="18288"/>
                </a:cubicBezTo>
                <a:cubicBezTo>
                  <a:pt x="1437236" y="10758"/>
                  <a:pt x="1131180" y="49884"/>
                  <a:pt x="877824" y="18288"/>
                </a:cubicBezTo>
                <a:cubicBezTo>
                  <a:pt x="624468" y="-13308"/>
                  <a:pt x="206753" y="2195"/>
                  <a:pt x="0" y="18288"/>
                </a:cubicBezTo>
                <a:cubicBezTo>
                  <a:pt x="313" y="10654"/>
                  <a:pt x="-263" y="4056"/>
                  <a:pt x="0" y="0"/>
                </a:cubicBezTo>
                <a:close/>
              </a:path>
              <a:path w="10972800" h="18288" stroke="0" extrusionOk="0">
                <a:moveTo>
                  <a:pt x="0" y="0"/>
                </a:moveTo>
                <a:cubicBezTo>
                  <a:pt x="164017" y="-17675"/>
                  <a:pt x="309425" y="9913"/>
                  <a:pt x="466344" y="0"/>
                </a:cubicBezTo>
                <a:cubicBezTo>
                  <a:pt x="623263" y="-9913"/>
                  <a:pt x="659300" y="-14524"/>
                  <a:pt x="822960" y="0"/>
                </a:cubicBezTo>
                <a:cubicBezTo>
                  <a:pt x="986620" y="14524"/>
                  <a:pt x="1105222" y="-16481"/>
                  <a:pt x="1289304" y="0"/>
                </a:cubicBezTo>
                <a:cubicBezTo>
                  <a:pt x="1473386" y="16481"/>
                  <a:pt x="1693223" y="26161"/>
                  <a:pt x="1975104" y="0"/>
                </a:cubicBezTo>
                <a:cubicBezTo>
                  <a:pt x="2256985" y="-26161"/>
                  <a:pt x="2435781" y="23061"/>
                  <a:pt x="2770632" y="0"/>
                </a:cubicBezTo>
                <a:cubicBezTo>
                  <a:pt x="3105483" y="-23061"/>
                  <a:pt x="3247479" y="-44011"/>
                  <a:pt x="3675888" y="0"/>
                </a:cubicBezTo>
                <a:cubicBezTo>
                  <a:pt x="4104297" y="44011"/>
                  <a:pt x="4280918" y="4017"/>
                  <a:pt x="4581144" y="0"/>
                </a:cubicBezTo>
                <a:cubicBezTo>
                  <a:pt x="4881370" y="-4017"/>
                  <a:pt x="5021699" y="-11889"/>
                  <a:pt x="5157216" y="0"/>
                </a:cubicBezTo>
                <a:cubicBezTo>
                  <a:pt x="5292733" y="11889"/>
                  <a:pt x="5603398" y="-17698"/>
                  <a:pt x="5952744" y="0"/>
                </a:cubicBezTo>
                <a:cubicBezTo>
                  <a:pt x="6302090" y="17698"/>
                  <a:pt x="6353093" y="-11909"/>
                  <a:pt x="6638544" y="0"/>
                </a:cubicBezTo>
                <a:cubicBezTo>
                  <a:pt x="6923995" y="11909"/>
                  <a:pt x="7053404" y="21630"/>
                  <a:pt x="7214616" y="0"/>
                </a:cubicBezTo>
                <a:cubicBezTo>
                  <a:pt x="7375828" y="-21630"/>
                  <a:pt x="7837963" y="3886"/>
                  <a:pt x="8010144" y="0"/>
                </a:cubicBezTo>
                <a:cubicBezTo>
                  <a:pt x="8182325" y="-3886"/>
                  <a:pt x="8224183" y="16009"/>
                  <a:pt x="8366760" y="0"/>
                </a:cubicBezTo>
                <a:cubicBezTo>
                  <a:pt x="8509337" y="-16009"/>
                  <a:pt x="8687920" y="-5720"/>
                  <a:pt x="8942832" y="0"/>
                </a:cubicBezTo>
                <a:cubicBezTo>
                  <a:pt x="9197744" y="5720"/>
                  <a:pt x="9368437" y="20479"/>
                  <a:pt x="9628632" y="0"/>
                </a:cubicBezTo>
                <a:cubicBezTo>
                  <a:pt x="9888827" y="-20479"/>
                  <a:pt x="10560858" y="-20746"/>
                  <a:pt x="10972800" y="0"/>
                </a:cubicBezTo>
                <a:cubicBezTo>
                  <a:pt x="10972186" y="5722"/>
                  <a:pt x="10972980" y="12495"/>
                  <a:pt x="10972800" y="18288"/>
                </a:cubicBezTo>
                <a:cubicBezTo>
                  <a:pt x="10786146" y="12536"/>
                  <a:pt x="10623717" y="14033"/>
                  <a:pt x="10506456" y="18288"/>
                </a:cubicBezTo>
                <a:cubicBezTo>
                  <a:pt x="10389195" y="22543"/>
                  <a:pt x="10296178" y="20107"/>
                  <a:pt x="10149840" y="18288"/>
                </a:cubicBezTo>
                <a:cubicBezTo>
                  <a:pt x="10003502" y="16469"/>
                  <a:pt x="9767530" y="28891"/>
                  <a:pt x="9464040" y="18288"/>
                </a:cubicBezTo>
                <a:cubicBezTo>
                  <a:pt x="9160550" y="7685"/>
                  <a:pt x="9229050" y="2659"/>
                  <a:pt x="8997696" y="18288"/>
                </a:cubicBezTo>
                <a:cubicBezTo>
                  <a:pt x="8766342" y="33917"/>
                  <a:pt x="8340136" y="34864"/>
                  <a:pt x="8092440" y="18288"/>
                </a:cubicBezTo>
                <a:cubicBezTo>
                  <a:pt x="7844744" y="1712"/>
                  <a:pt x="7863720" y="27405"/>
                  <a:pt x="7735824" y="18288"/>
                </a:cubicBezTo>
                <a:cubicBezTo>
                  <a:pt x="7607928" y="9171"/>
                  <a:pt x="7323619" y="461"/>
                  <a:pt x="7050024" y="18288"/>
                </a:cubicBezTo>
                <a:cubicBezTo>
                  <a:pt x="6776429" y="36115"/>
                  <a:pt x="6787899" y="28206"/>
                  <a:pt x="6693408" y="18288"/>
                </a:cubicBezTo>
                <a:cubicBezTo>
                  <a:pt x="6598917" y="8370"/>
                  <a:pt x="6395231" y="19114"/>
                  <a:pt x="6227064" y="18288"/>
                </a:cubicBezTo>
                <a:cubicBezTo>
                  <a:pt x="6058897" y="17462"/>
                  <a:pt x="5618582" y="1091"/>
                  <a:pt x="5431536" y="18288"/>
                </a:cubicBezTo>
                <a:cubicBezTo>
                  <a:pt x="5244490" y="35485"/>
                  <a:pt x="4729797" y="-9650"/>
                  <a:pt x="4526280" y="18288"/>
                </a:cubicBezTo>
                <a:cubicBezTo>
                  <a:pt x="4322763" y="46226"/>
                  <a:pt x="4216797" y="756"/>
                  <a:pt x="4059936" y="18288"/>
                </a:cubicBezTo>
                <a:cubicBezTo>
                  <a:pt x="3903075" y="35820"/>
                  <a:pt x="3537912" y="42098"/>
                  <a:pt x="3374136" y="18288"/>
                </a:cubicBezTo>
                <a:cubicBezTo>
                  <a:pt x="3210360" y="-5522"/>
                  <a:pt x="3126842" y="39135"/>
                  <a:pt x="2907792" y="18288"/>
                </a:cubicBezTo>
                <a:cubicBezTo>
                  <a:pt x="2688742" y="-2559"/>
                  <a:pt x="2490436" y="34100"/>
                  <a:pt x="2112264" y="18288"/>
                </a:cubicBezTo>
                <a:cubicBezTo>
                  <a:pt x="1734092" y="2476"/>
                  <a:pt x="1744622" y="-7274"/>
                  <a:pt x="1536192" y="18288"/>
                </a:cubicBezTo>
                <a:cubicBezTo>
                  <a:pt x="1327762" y="43850"/>
                  <a:pt x="1189025" y="6435"/>
                  <a:pt x="1069848" y="18288"/>
                </a:cubicBezTo>
                <a:cubicBezTo>
                  <a:pt x="950671" y="30141"/>
                  <a:pt x="858345" y="33684"/>
                  <a:pt x="713232" y="18288"/>
                </a:cubicBezTo>
                <a:cubicBezTo>
                  <a:pt x="568119" y="2892"/>
                  <a:pt x="250292" y="5410"/>
                  <a:pt x="0" y="18288"/>
                </a:cubicBezTo>
                <a:cubicBezTo>
                  <a:pt x="465" y="13062"/>
                  <a:pt x="-894" y="9029"/>
                  <a:pt x="0" y="0"/>
                </a:cubicBezTo>
                <a:close/>
              </a:path>
            </a:pathLst>
          </a:custGeom>
          <a:solidFill>
            <a:schemeClr val="accent2">
              <a:alpha val="75000"/>
            </a:schemeClr>
          </a:solidFill>
          <a:ln w="44450" cap="rnd">
            <a:solidFill>
              <a:schemeClr val="accent2">
                <a:alpha val="75000"/>
              </a:schemeClr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2" descr="What Are The 7 Spiritual Disciplines - zbooksg">
            <a:extLst>
              <a:ext uri="{FF2B5EF4-FFF2-40B4-BE49-F238E27FC236}">
                <a16:creationId xmlns:a16="http://schemas.microsoft.com/office/drawing/2014/main" id="{3BC0B3D6-F782-011A-D291-2771A693367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981" t="12805" r="7772" b="74940"/>
          <a:stretch/>
        </p:blipFill>
        <p:spPr bwMode="auto">
          <a:xfrm>
            <a:off x="10953750" y="5736111"/>
            <a:ext cx="1235202" cy="1121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726B60C-31C0-F634-85B4-B2D12F9DD614}"/>
              </a:ext>
            </a:extLst>
          </p:cNvPr>
          <p:cNvSpPr txBox="1"/>
          <p:nvPr/>
        </p:nvSpPr>
        <p:spPr>
          <a:xfrm>
            <a:off x="364213" y="219456"/>
            <a:ext cx="6686076" cy="408025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11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400" dirty="0">
                <a:latin typeface="+mj-lt"/>
                <a:ea typeface="+mj-ea"/>
                <a:cs typeface="+mj-cs"/>
              </a:rPr>
              <a:t>According to Proverbs 15:1, </a:t>
            </a:r>
          </a:p>
          <a:p>
            <a:pPr>
              <a:lnSpc>
                <a:spcPct val="110000"/>
              </a:lnSpc>
              <a:spcBef>
                <a:spcPct val="0"/>
              </a:spcBef>
              <a:spcAft>
                <a:spcPts val="600"/>
              </a:spcAft>
            </a:pPr>
            <a:endParaRPr lang="en-US" sz="600" dirty="0">
              <a:latin typeface="+mj-lt"/>
              <a:ea typeface="+mj-ea"/>
              <a:cs typeface="+mj-cs"/>
            </a:endParaRPr>
          </a:p>
          <a:p>
            <a:pPr>
              <a:lnSpc>
                <a:spcPct val="11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400" dirty="0">
                <a:latin typeface="+mj-lt"/>
                <a:ea typeface="+mj-ea"/>
                <a:cs typeface="+mj-cs"/>
              </a:rPr>
              <a:t>if gentleness were cultivated and displayed in a situation</a:t>
            </a:r>
          </a:p>
          <a:p>
            <a:pPr>
              <a:lnSpc>
                <a:spcPct val="11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400" dirty="0">
                <a:latin typeface="+mj-lt"/>
                <a:ea typeface="+mj-ea"/>
                <a:cs typeface="+mj-cs"/>
              </a:rPr>
              <a:t>like 1 Corinthians 1, what would happen?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83CA765-893E-610A-998F-1F311E909B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50289" y="0"/>
            <a:ext cx="5161523" cy="501423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B22BCE0-85C9-BA71-8B8B-DB9E5A9B2C78}"/>
              </a:ext>
            </a:extLst>
          </p:cNvPr>
          <p:cNvSpPr txBox="1"/>
          <p:nvPr/>
        </p:nvSpPr>
        <p:spPr>
          <a:xfrm>
            <a:off x="364213" y="5212842"/>
            <a:ext cx="10578107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b="1" i="1" dirty="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soft answer turns away wrath, but a harsh word stirs up anger.         </a:t>
            </a:r>
            <a:r>
              <a:rPr lang="en-US" sz="3600" b="1" i="1" dirty="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Proverbs 15:1</a:t>
            </a:r>
            <a:endParaRPr lang="en-US" sz="4400" b="1" i="1" dirty="0">
              <a:solidFill>
                <a:schemeClr val="accent5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44915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131" name="Rectangle 5130">
            <a:extLst>
              <a:ext uri="{FF2B5EF4-FFF2-40B4-BE49-F238E27FC236}">
                <a16:creationId xmlns:a16="http://schemas.microsoft.com/office/drawing/2014/main" id="{45D37F4E-DDB4-456B-97E0-9937730A03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2" descr="What Are The 7 Spiritual Disciplines - zbooksg">
            <a:extLst>
              <a:ext uri="{FF2B5EF4-FFF2-40B4-BE49-F238E27FC236}">
                <a16:creationId xmlns:a16="http://schemas.microsoft.com/office/drawing/2014/main" id="{3BC0B3D6-F782-011A-D291-2771A693367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981" t="12805" r="7772" b="74940"/>
          <a:stretch/>
        </p:blipFill>
        <p:spPr bwMode="auto">
          <a:xfrm>
            <a:off x="10953750" y="5736111"/>
            <a:ext cx="1235202" cy="1121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726B60C-31C0-F634-85B4-B2D12F9DD614}"/>
              </a:ext>
            </a:extLst>
          </p:cNvPr>
          <p:cNvSpPr txBox="1"/>
          <p:nvPr/>
        </p:nvSpPr>
        <p:spPr>
          <a:xfrm>
            <a:off x="150853" y="213360"/>
            <a:ext cx="6686076" cy="237744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11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400" dirty="0">
                <a:latin typeface="+mj-lt"/>
                <a:ea typeface="+mj-ea"/>
                <a:cs typeface="+mj-cs"/>
              </a:rPr>
              <a:t>What else can gentleness </a:t>
            </a:r>
          </a:p>
          <a:p>
            <a:pPr>
              <a:lnSpc>
                <a:spcPct val="11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400" dirty="0">
                <a:latin typeface="+mj-lt"/>
                <a:ea typeface="+mj-ea"/>
                <a:cs typeface="+mj-cs"/>
              </a:rPr>
              <a:t>do if displayed in our lives? (Gal. 6:1;  Eph. 4:1-2)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347487C-FE9F-C42F-9F3A-0CBE57B056F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6451"/>
          <a:stretch/>
        </p:blipFill>
        <p:spPr>
          <a:xfrm>
            <a:off x="6223924" y="14718"/>
            <a:ext cx="6100155" cy="4272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620969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60269CAC561E845B19B1BF528306EBE" ma:contentTypeVersion="15" ma:contentTypeDescription="Create a new document." ma:contentTypeScope="" ma:versionID="5e0e943e6ce4b9711016d0891abbd61c">
  <xsd:schema xmlns:xsd="http://www.w3.org/2001/XMLSchema" xmlns:xs="http://www.w3.org/2001/XMLSchema" xmlns:p="http://schemas.microsoft.com/office/2006/metadata/properties" xmlns:ns2="b1a6dcaa-c685-4162-bf8d-9106957bcf2f" xmlns:ns3="1e8db885-a360-449f-a5ff-12e3b15834d5" targetNamespace="http://schemas.microsoft.com/office/2006/metadata/properties" ma:root="true" ma:fieldsID="00839ae4a4257e7ca2ec708bd6aa3573" ns2:_="" ns3:_="">
    <xsd:import namespace="b1a6dcaa-c685-4162-bf8d-9106957bcf2f"/>
    <xsd:import namespace="1e8db885-a360-449f-a5ff-12e3b15834d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MediaServiceDateTaken" minOccurs="0"/>
                <xsd:element ref="ns2:MediaServiceLocation" minOccurs="0"/>
                <xsd:element ref="ns2:lcf76f155ced4ddcb4097134ff3c332f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a6dcaa-c685-4162-bf8d-9106957bcf2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4" nillable="true" ma:displayName="MediaLengthInSeconds" ma:hidden="true" ma:internalName="MediaLengthInSeconds" ma:readOnly="true">
      <xsd:simpleType>
        <xsd:restriction base="dms:Unknown"/>
      </xsd:simpleType>
    </xsd:element>
    <xsd:element name="MediaServiceDateTaken" ma:index="15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Location" ma:index="16" nillable="true" ma:displayName="Location" ma:indexed="true" ma:internalName="MediaServiceLocation" ma:readOnly="true">
      <xsd:simpleType>
        <xsd:restriction base="dms:Text"/>
      </xsd:simpleType>
    </xsd:element>
    <xsd:element name="lcf76f155ced4ddcb4097134ff3c332f" ma:index="18" nillable="true" ma:taxonomy="true" ma:internalName="lcf76f155ced4ddcb4097134ff3c332f" ma:taxonomyFieldName="MediaServiceImageTags" ma:displayName="Image Tags" ma:readOnly="false" ma:fieldId="{5cf76f15-5ced-4ddc-b409-7134ff3c332f}" ma:taxonomyMulti="true" ma:sspId="a42002a0-d8de-4f25-bca0-07931415838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BillingMetadata" ma:index="22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e8db885-a360-449f-a5ff-12e3b15834d5" elementFormDefault="qualified">
    <xsd:import namespace="http://schemas.microsoft.com/office/2006/documentManagement/types"/>
    <xsd:import namespace="http://schemas.microsoft.com/office/infopath/2007/PartnerControls"/>
    <xsd:element name="SharedWithUsers" ma:index="2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b1a6dcaa-c685-4162-bf8d-9106957bcf2f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80E1FDC3-2C4C-4095-8B62-49A9248C1425}"/>
</file>

<file path=customXml/itemProps2.xml><?xml version="1.0" encoding="utf-8"?>
<ds:datastoreItem xmlns:ds="http://schemas.openxmlformats.org/officeDocument/2006/customXml" ds:itemID="{0F4BCC25-CDEA-445D-A93D-AF6A69BBF4DA}"/>
</file>

<file path=customXml/itemProps3.xml><?xml version="1.0" encoding="utf-8"?>
<ds:datastoreItem xmlns:ds="http://schemas.openxmlformats.org/officeDocument/2006/customXml" ds:itemID="{43B5D9CA-04D5-4F36-A004-2C6C92ADBA9A}"/>
</file>

<file path=docProps/app.xml><?xml version="1.0" encoding="utf-8"?>
<Properties xmlns="http://schemas.openxmlformats.org/officeDocument/2006/extended-properties" xmlns:vt="http://schemas.openxmlformats.org/officeDocument/2006/docPropsVTypes">
  <TotalTime>2541</TotalTime>
  <Words>373</Words>
  <Application>Microsoft Office PowerPoint</Application>
  <PresentationFormat>Widescreen</PresentationFormat>
  <Paragraphs>38</Paragraphs>
  <Slides>12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7" baseType="lpstr">
      <vt:lpstr>Aptos</vt:lpstr>
      <vt:lpstr>Aptos Display</vt:lpstr>
      <vt:lpstr>Arial</vt:lpstr>
      <vt:lpstr>Montserrat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And those who belong to Christ Jesus have crucified the flesh with its passions and desires.          Galatians 5:24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Gil Thomas</dc:creator>
  <cp:lastModifiedBy>Gil Thomas</cp:lastModifiedBy>
  <cp:revision>11</cp:revision>
  <dcterms:created xsi:type="dcterms:W3CDTF">2024-05-20T15:02:04Z</dcterms:created>
  <dcterms:modified xsi:type="dcterms:W3CDTF">2025-05-23T18:56:42Z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0x010100960269CAC561E845B19B1BF528306EBE</vt:lpwstr>
  </property>
</Properties>
</file>