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808" r:id="rId3"/>
    <p:sldId id="836" r:id="rId4"/>
    <p:sldId id="863" r:id="rId5"/>
    <p:sldId id="864" r:id="rId6"/>
    <p:sldId id="867" r:id="rId7"/>
    <p:sldId id="843" r:id="rId8"/>
    <p:sldId id="860" r:id="rId9"/>
    <p:sldId id="865" r:id="rId10"/>
    <p:sldId id="866" r:id="rId11"/>
    <p:sldId id="852" r:id="rId12"/>
    <p:sldId id="869" r:id="rId13"/>
    <p:sldId id="81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47BD"/>
    <a:srgbClr val="7BA055"/>
    <a:srgbClr val="CC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7E7C5-09FD-4B4D-A8CF-7F25AC5DD117}" v="1" dt="2025-05-23T19:00:43.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14" y="10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Thomas" userId="790cc23d-4c1d-4b8f-ba7f-333fd405d602" providerId="ADAL" clId="{2297E7C5-09FD-4B4D-A8CF-7F25AC5DD117}"/>
    <pc:docChg chg="modSld">
      <pc:chgData name="Gil Thomas" userId="790cc23d-4c1d-4b8f-ba7f-333fd405d602" providerId="ADAL" clId="{2297E7C5-09FD-4B4D-A8CF-7F25AC5DD117}" dt="2025-05-23T19:00:43.425" v="0"/>
      <pc:docMkLst>
        <pc:docMk/>
      </pc:docMkLst>
      <pc:sldChg chg="modAnim">
        <pc:chgData name="Gil Thomas" userId="790cc23d-4c1d-4b8f-ba7f-333fd405d602" providerId="ADAL" clId="{2297E7C5-09FD-4B4D-A8CF-7F25AC5DD117}" dt="2025-05-23T19:00:43.425" v="0"/>
        <pc:sldMkLst>
          <pc:docMk/>
          <pc:sldMk cId="1879050429" sldId="808"/>
        </pc:sldMkLst>
      </pc:sldChg>
    </pc:docChg>
  </pc:docChgLst>
  <pc:docChgLst>
    <pc:chgData name="Gil Thomas" userId="790cc23d-4c1d-4b8f-ba7f-333fd405d602" providerId="ADAL" clId="{9D0D1BC4-9A4F-453D-B040-F9E7DC2EF3D3}"/>
    <pc:docChg chg="custSel addSld delSld modSld sldOrd">
      <pc:chgData name="Gil Thomas" userId="790cc23d-4c1d-4b8f-ba7f-333fd405d602" providerId="ADAL" clId="{9D0D1BC4-9A4F-453D-B040-F9E7DC2EF3D3}" dt="2024-09-08T11:57:26.650" v="3298" actId="20577"/>
      <pc:docMkLst>
        <pc:docMk/>
      </pc:docMkLst>
      <pc:sldChg chg="addSp delSp modSp mod delAnim modAnim">
        <pc:chgData name="Gil Thomas" userId="790cc23d-4c1d-4b8f-ba7f-333fd405d602" providerId="ADAL" clId="{9D0D1BC4-9A4F-453D-B040-F9E7DC2EF3D3}" dt="2024-09-08T11:46:08.472" v="3208"/>
        <pc:sldMkLst>
          <pc:docMk/>
          <pc:sldMk cId="1655172261" sldId="256"/>
        </pc:sldMkLst>
      </pc:sldChg>
      <pc:sldChg chg="modSp mod">
        <pc:chgData name="Gil Thomas" userId="790cc23d-4c1d-4b8f-ba7f-333fd405d602" providerId="ADAL" clId="{9D0D1BC4-9A4F-453D-B040-F9E7DC2EF3D3}" dt="2024-09-05T17:37:29.766" v="35" actId="1036"/>
        <pc:sldMkLst>
          <pc:docMk/>
          <pc:sldMk cId="1879050429" sldId="808"/>
        </pc:sldMkLst>
      </pc:sldChg>
      <pc:sldChg chg="modSp mod">
        <pc:chgData name="Gil Thomas" userId="790cc23d-4c1d-4b8f-ba7f-333fd405d602" providerId="ADAL" clId="{9D0D1BC4-9A4F-453D-B040-F9E7DC2EF3D3}" dt="2024-09-05T18:40:39.994" v="2763" actId="20577"/>
        <pc:sldMkLst>
          <pc:docMk/>
          <pc:sldMk cId="3877296975" sldId="819"/>
        </pc:sldMkLst>
      </pc:sldChg>
      <pc:sldChg chg="addSp delSp modSp mod setBg delAnim modAnim">
        <pc:chgData name="Gil Thomas" userId="790cc23d-4c1d-4b8f-ba7f-333fd405d602" providerId="ADAL" clId="{9D0D1BC4-9A4F-453D-B040-F9E7DC2EF3D3}" dt="2024-09-08T11:53:32.913" v="3209"/>
        <pc:sldMkLst>
          <pc:docMk/>
          <pc:sldMk cId="444098799" sldId="836"/>
        </pc:sldMkLst>
      </pc:sldChg>
      <pc:sldChg chg="addSp delSp modSp mod ord modAnim">
        <pc:chgData name="Gil Thomas" userId="790cc23d-4c1d-4b8f-ba7f-333fd405d602" providerId="ADAL" clId="{9D0D1BC4-9A4F-453D-B040-F9E7DC2EF3D3}" dt="2024-09-08T11:55:05.292" v="3226"/>
        <pc:sldMkLst>
          <pc:docMk/>
          <pc:sldMk cId="3276847317" sldId="843"/>
        </pc:sldMkLst>
      </pc:sldChg>
      <pc:sldChg chg="delSp modSp del">
        <pc:chgData name="Gil Thomas" userId="790cc23d-4c1d-4b8f-ba7f-333fd405d602" providerId="ADAL" clId="{9D0D1BC4-9A4F-453D-B040-F9E7DC2EF3D3}" dt="2024-09-05T17:44:55.403" v="102" actId="2696"/>
        <pc:sldMkLst>
          <pc:docMk/>
          <pc:sldMk cId="1504925227" sldId="851"/>
        </pc:sldMkLst>
      </pc:sldChg>
      <pc:sldChg chg="addSp delSp modSp mod modAnim">
        <pc:chgData name="Gil Thomas" userId="790cc23d-4c1d-4b8f-ba7f-333fd405d602" providerId="ADAL" clId="{9D0D1BC4-9A4F-453D-B040-F9E7DC2EF3D3}" dt="2024-09-07T13:53:40.616" v="3206"/>
        <pc:sldMkLst>
          <pc:docMk/>
          <pc:sldMk cId="556182427" sldId="852"/>
        </pc:sldMkLst>
      </pc:sldChg>
      <pc:sldChg chg="del">
        <pc:chgData name="Gil Thomas" userId="790cc23d-4c1d-4b8f-ba7f-333fd405d602" providerId="ADAL" clId="{9D0D1BC4-9A4F-453D-B040-F9E7DC2EF3D3}" dt="2024-09-05T17:48:55.608" v="119" actId="47"/>
        <pc:sldMkLst>
          <pc:docMk/>
          <pc:sldMk cId="3670846824" sldId="858"/>
        </pc:sldMkLst>
      </pc:sldChg>
      <pc:sldChg chg="del">
        <pc:chgData name="Gil Thomas" userId="790cc23d-4c1d-4b8f-ba7f-333fd405d602" providerId="ADAL" clId="{9D0D1BC4-9A4F-453D-B040-F9E7DC2EF3D3}" dt="2024-09-05T17:49:00.494" v="120" actId="47"/>
        <pc:sldMkLst>
          <pc:docMk/>
          <pc:sldMk cId="2159133667" sldId="859"/>
        </pc:sldMkLst>
      </pc:sldChg>
      <pc:sldChg chg="addSp delSp modSp mod delAnim modAnim">
        <pc:chgData name="Gil Thomas" userId="790cc23d-4c1d-4b8f-ba7f-333fd405d602" providerId="ADAL" clId="{9D0D1BC4-9A4F-453D-B040-F9E7DC2EF3D3}" dt="2024-09-05T18:28:50.404" v="2419" actId="27636"/>
        <pc:sldMkLst>
          <pc:docMk/>
          <pc:sldMk cId="1644915986" sldId="860"/>
        </pc:sldMkLst>
      </pc:sldChg>
      <pc:sldChg chg="delSp del mod">
        <pc:chgData name="Gil Thomas" userId="790cc23d-4c1d-4b8f-ba7f-333fd405d602" providerId="ADAL" clId="{9D0D1BC4-9A4F-453D-B040-F9E7DC2EF3D3}" dt="2024-09-05T18:13:12.490" v="1562" actId="47"/>
        <pc:sldMkLst>
          <pc:docMk/>
          <pc:sldMk cId="1416209691" sldId="861"/>
        </pc:sldMkLst>
      </pc:sldChg>
      <pc:sldChg chg="del">
        <pc:chgData name="Gil Thomas" userId="790cc23d-4c1d-4b8f-ba7f-333fd405d602" providerId="ADAL" clId="{9D0D1BC4-9A4F-453D-B040-F9E7DC2EF3D3}" dt="2024-09-05T18:31:59.594" v="2453" actId="47"/>
        <pc:sldMkLst>
          <pc:docMk/>
          <pc:sldMk cId="1047760990" sldId="862"/>
        </pc:sldMkLst>
      </pc:sldChg>
      <pc:sldChg chg="modSp add mod modAnim">
        <pc:chgData name="Gil Thomas" userId="790cc23d-4c1d-4b8f-ba7f-333fd405d602" providerId="ADAL" clId="{9D0D1BC4-9A4F-453D-B040-F9E7DC2EF3D3}" dt="2024-09-08T11:53:37.272" v="3210"/>
        <pc:sldMkLst>
          <pc:docMk/>
          <pc:sldMk cId="115175171" sldId="863"/>
        </pc:sldMkLst>
      </pc:sldChg>
      <pc:sldChg chg="modSp add mod ord modAnim">
        <pc:chgData name="Gil Thomas" userId="790cc23d-4c1d-4b8f-ba7f-333fd405d602" providerId="ADAL" clId="{9D0D1BC4-9A4F-453D-B040-F9E7DC2EF3D3}" dt="2024-09-08T11:53:42.344" v="3211"/>
        <pc:sldMkLst>
          <pc:docMk/>
          <pc:sldMk cId="950835635" sldId="864"/>
        </pc:sldMkLst>
      </pc:sldChg>
      <pc:sldChg chg="modSp add mod modAnim">
        <pc:chgData name="Gil Thomas" userId="790cc23d-4c1d-4b8f-ba7f-333fd405d602" providerId="ADAL" clId="{9D0D1BC4-9A4F-453D-B040-F9E7DC2EF3D3}" dt="2024-09-05T18:12:54.745" v="1560" actId="20577"/>
        <pc:sldMkLst>
          <pc:docMk/>
          <pc:sldMk cId="1075341880" sldId="865"/>
        </pc:sldMkLst>
      </pc:sldChg>
      <pc:sldChg chg="addSp modSp add mod modAnim">
        <pc:chgData name="Gil Thomas" userId="790cc23d-4c1d-4b8f-ba7f-333fd405d602" providerId="ADAL" clId="{9D0D1BC4-9A4F-453D-B040-F9E7DC2EF3D3}" dt="2024-09-08T11:56:18.420" v="3232"/>
        <pc:sldMkLst>
          <pc:docMk/>
          <pc:sldMk cId="93044890" sldId="866"/>
        </pc:sldMkLst>
      </pc:sldChg>
      <pc:sldChg chg="modSp add mod ord modAnim">
        <pc:chgData name="Gil Thomas" userId="790cc23d-4c1d-4b8f-ba7f-333fd405d602" providerId="ADAL" clId="{9D0D1BC4-9A4F-453D-B040-F9E7DC2EF3D3}" dt="2024-09-08T11:53:50.051" v="3212"/>
        <pc:sldMkLst>
          <pc:docMk/>
          <pc:sldMk cId="238931244" sldId="867"/>
        </pc:sldMkLst>
      </pc:sldChg>
      <pc:sldChg chg="addSp delSp modSp add mod ord modAnim">
        <pc:chgData name="Gil Thomas" userId="790cc23d-4c1d-4b8f-ba7f-333fd405d602" providerId="ADAL" clId="{9D0D1BC4-9A4F-453D-B040-F9E7DC2EF3D3}" dt="2024-09-07T13:46:43.426" v="3082"/>
        <pc:sldMkLst>
          <pc:docMk/>
          <pc:sldMk cId="3620982419" sldId="868"/>
        </pc:sldMkLst>
      </pc:sldChg>
      <pc:sldChg chg="delSp modSp add mod delAnim">
        <pc:chgData name="Gil Thomas" userId="790cc23d-4c1d-4b8f-ba7f-333fd405d602" providerId="ADAL" clId="{9D0D1BC4-9A4F-453D-B040-F9E7DC2EF3D3}" dt="2024-09-08T11:57:26.650" v="3298" actId="20577"/>
        <pc:sldMkLst>
          <pc:docMk/>
          <pc:sldMk cId="1661282860" sldId="869"/>
        </pc:sldMkLst>
      </pc:sldChg>
    </pc:docChg>
  </pc:docChgLst>
  <pc:docChgLst>
    <pc:chgData name="Gil Thomas" userId="790cc23d-4c1d-4b8f-ba7f-333fd405d602" providerId="ADAL" clId="{44229DBF-46E5-4011-BF4E-DDF8CC9D442D}"/>
    <pc:docChg chg="custSel delSld modSld">
      <pc:chgData name="Gil Thomas" userId="790cc23d-4c1d-4b8f-ba7f-333fd405d602" providerId="ADAL" clId="{44229DBF-46E5-4011-BF4E-DDF8CC9D442D}" dt="2025-03-24T18:14:31.445" v="16" actId="113"/>
      <pc:docMkLst>
        <pc:docMk/>
      </pc:docMkLst>
      <pc:sldChg chg="addSp delSp modSp mod delAnim modAnim">
        <pc:chgData name="Gil Thomas" userId="790cc23d-4c1d-4b8f-ba7f-333fd405d602" providerId="ADAL" clId="{44229DBF-46E5-4011-BF4E-DDF8CC9D442D}" dt="2025-03-24T18:09:42.278" v="3"/>
        <pc:sldMkLst>
          <pc:docMk/>
          <pc:sldMk cId="1655172261" sldId="256"/>
        </pc:sldMkLst>
        <pc:picChg chg="add mod">
          <ac:chgData name="Gil Thomas" userId="790cc23d-4c1d-4b8f-ba7f-333fd405d602" providerId="ADAL" clId="{44229DBF-46E5-4011-BF4E-DDF8CC9D442D}" dt="2025-03-24T18:09:26.678" v="1"/>
          <ac:picMkLst>
            <pc:docMk/>
            <pc:sldMk cId="1655172261" sldId="256"/>
            <ac:picMk id="2" creationId="{3AFBACEA-ABE3-14DD-898B-8796919D1289}"/>
          </ac:picMkLst>
        </pc:picChg>
      </pc:sldChg>
      <pc:sldChg chg="modSp mod">
        <pc:chgData name="Gil Thomas" userId="790cc23d-4c1d-4b8f-ba7f-333fd405d602" providerId="ADAL" clId="{44229DBF-46E5-4011-BF4E-DDF8CC9D442D}" dt="2025-03-24T18:10:46.494" v="5" actId="1036"/>
        <pc:sldMkLst>
          <pc:docMk/>
          <pc:sldMk cId="444098799" sldId="836"/>
        </pc:sldMkLst>
        <pc:spChg chg="mod">
          <ac:chgData name="Gil Thomas" userId="790cc23d-4c1d-4b8f-ba7f-333fd405d602" providerId="ADAL" clId="{44229DBF-46E5-4011-BF4E-DDF8CC9D442D}" dt="2025-03-24T18:10:46.494" v="5" actId="1036"/>
          <ac:spMkLst>
            <pc:docMk/>
            <pc:sldMk cId="444098799" sldId="836"/>
            <ac:spMk id="7" creationId="{63233B67-0F60-EEA9-F34A-8BE4FD95803D}"/>
          </ac:spMkLst>
        </pc:spChg>
      </pc:sldChg>
      <pc:sldChg chg="modAnim">
        <pc:chgData name="Gil Thomas" userId="790cc23d-4c1d-4b8f-ba7f-333fd405d602" providerId="ADAL" clId="{44229DBF-46E5-4011-BF4E-DDF8CC9D442D}" dt="2025-03-24T18:12:28.751" v="10"/>
        <pc:sldMkLst>
          <pc:docMk/>
          <pc:sldMk cId="3276847317" sldId="843"/>
        </pc:sldMkLst>
      </pc:sldChg>
      <pc:sldChg chg="modAnim">
        <pc:chgData name="Gil Thomas" userId="790cc23d-4c1d-4b8f-ba7f-333fd405d602" providerId="ADAL" clId="{44229DBF-46E5-4011-BF4E-DDF8CC9D442D}" dt="2025-03-24T18:12:45.400" v="11"/>
        <pc:sldMkLst>
          <pc:docMk/>
          <pc:sldMk cId="1644915986" sldId="860"/>
        </pc:sldMkLst>
      </pc:sldChg>
      <pc:sldChg chg="modAnim">
        <pc:chgData name="Gil Thomas" userId="790cc23d-4c1d-4b8f-ba7f-333fd405d602" providerId="ADAL" clId="{44229DBF-46E5-4011-BF4E-DDF8CC9D442D}" dt="2025-03-24T18:13:06.395" v="12"/>
        <pc:sldMkLst>
          <pc:docMk/>
          <pc:sldMk cId="1075341880" sldId="865"/>
        </pc:sldMkLst>
      </pc:sldChg>
      <pc:sldChg chg="modAnim">
        <pc:chgData name="Gil Thomas" userId="790cc23d-4c1d-4b8f-ba7f-333fd405d602" providerId="ADAL" clId="{44229DBF-46E5-4011-BF4E-DDF8CC9D442D}" dt="2025-03-24T18:13:50.042" v="14"/>
        <pc:sldMkLst>
          <pc:docMk/>
          <pc:sldMk cId="93044890" sldId="866"/>
        </pc:sldMkLst>
      </pc:sldChg>
      <pc:sldChg chg="modSp mod">
        <pc:chgData name="Gil Thomas" userId="790cc23d-4c1d-4b8f-ba7f-333fd405d602" providerId="ADAL" clId="{44229DBF-46E5-4011-BF4E-DDF8CC9D442D}" dt="2025-03-24T18:11:27.986" v="8" actId="1036"/>
        <pc:sldMkLst>
          <pc:docMk/>
          <pc:sldMk cId="238931244" sldId="867"/>
        </pc:sldMkLst>
        <pc:spChg chg="mod">
          <ac:chgData name="Gil Thomas" userId="790cc23d-4c1d-4b8f-ba7f-333fd405d602" providerId="ADAL" clId="{44229DBF-46E5-4011-BF4E-DDF8CC9D442D}" dt="2025-03-24T18:11:27.986" v="8" actId="1036"/>
          <ac:spMkLst>
            <pc:docMk/>
            <pc:sldMk cId="238931244" sldId="867"/>
            <ac:spMk id="7" creationId="{63233B67-0F60-EEA9-F34A-8BE4FD95803D}"/>
          </ac:spMkLst>
        </pc:spChg>
      </pc:sldChg>
      <pc:sldChg chg="del">
        <pc:chgData name="Gil Thomas" userId="790cc23d-4c1d-4b8f-ba7f-333fd405d602" providerId="ADAL" clId="{44229DBF-46E5-4011-BF4E-DDF8CC9D442D}" dt="2025-03-24T18:10:21.577" v="4" actId="47"/>
        <pc:sldMkLst>
          <pc:docMk/>
          <pc:sldMk cId="3620982419" sldId="868"/>
        </pc:sldMkLst>
      </pc:sldChg>
      <pc:sldChg chg="modSp mod">
        <pc:chgData name="Gil Thomas" userId="790cc23d-4c1d-4b8f-ba7f-333fd405d602" providerId="ADAL" clId="{44229DBF-46E5-4011-BF4E-DDF8CC9D442D}" dt="2025-03-24T18:14:31.445" v="16" actId="113"/>
        <pc:sldMkLst>
          <pc:docMk/>
          <pc:sldMk cId="1661282860" sldId="869"/>
        </pc:sldMkLst>
        <pc:spChg chg="mod">
          <ac:chgData name="Gil Thomas" userId="790cc23d-4c1d-4b8f-ba7f-333fd405d602" providerId="ADAL" clId="{44229DBF-46E5-4011-BF4E-DDF8CC9D442D}" dt="2025-03-24T18:14:31.445" v="16" actId="113"/>
          <ac:spMkLst>
            <pc:docMk/>
            <pc:sldMk cId="1661282860" sldId="869"/>
            <ac:spMk id="7" creationId="{B842142B-FACC-390A-EAF1-527412F84B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C903-8318-4B3B-A3AF-5CF83F63DFE4}"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1E73-4BC7-4B5B-8BB7-F9CFBDBE5AA7}" type="slidenum">
              <a:rPr lang="en-US" smtClean="0"/>
              <a:t>‹#›</a:t>
            </a:fld>
            <a:endParaRPr lang="en-US"/>
          </a:p>
        </p:txBody>
      </p:sp>
    </p:spTree>
    <p:extLst>
      <p:ext uri="{BB962C8B-B14F-4D97-AF65-F5344CB8AC3E}">
        <p14:creationId xmlns:p14="http://schemas.microsoft.com/office/powerpoint/2010/main" val="19368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21E73-4BC7-4B5B-8BB7-F9CFBDBE5AA7}" type="slidenum">
              <a:rPr lang="en-US" smtClean="0"/>
              <a:t>11</a:t>
            </a:fld>
            <a:endParaRPr lang="en-US"/>
          </a:p>
        </p:txBody>
      </p:sp>
    </p:spTree>
    <p:extLst>
      <p:ext uri="{BB962C8B-B14F-4D97-AF65-F5344CB8AC3E}">
        <p14:creationId xmlns:p14="http://schemas.microsoft.com/office/powerpoint/2010/main" val="97782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21E73-4BC7-4B5B-8BB7-F9CFBDBE5AA7}" type="slidenum">
              <a:rPr lang="en-US" smtClean="0"/>
              <a:t>12</a:t>
            </a:fld>
            <a:endParaRPr lang="en-US"/>
          </a:p>
        </p:txBody>
      </p:sp>
    </p:spTree>
    <p:extLst>
      <p:ext uri="{BB962C8B-B14F-4D97-AF65-F5344CB8AC3E}">
        <p14:creationId xmlns:p14="http://schemas.microsoft.com/office/powerpoint/2010/main" val="125062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035-7C99-CD24-A93C-236ED13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DB539-6498-3E32-0A04-3FD79773C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12F8-42E1-29F8-48C2-578D43B72334}"/>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5" name="Footer Placeholder 4">
            <a:extLst>
              <a:ext uri="{FF2B5EF4-FFF2-40B4-BE49-F238E27FC236}">
                <a16:creationId xmlns:a16="http://schemas.microsoft.com/office/drawing/2014/main" id="{E58ED49B-882C-0866-B803-2E5D9A05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0AA91-820B-25F2-8DBF-2D640A8A1C8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57046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64D5-BBE2-868A-F6F8-55F597E9A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7043-E120-820A-DACE-DC1D58144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AF51-722C-0E14-6106-EF1758C9F68E}"/>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5" name="Footer Placeholder 4">
            <a:extLst>
              <a:ext uri="{FF2B5EF4-FFF2-40B4-BE49-F238E27FC236}">
                <a16:creationId xmlns:a16="http://schemas.microsoft.com/office/drawing/2014/main" id="{29A8127E-E168-7830-2127-0B2FFDE0F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1AA2-D000-95BF-24D1-3E998C608BA3}"/>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3294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B47C6-4C58-E99F-CA6B-E2A8BF4F0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BD8AC-08CB-0156-8C75-9398027A9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81B88-1690-810E-2984-97F7DCEB7D3E}"/>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5" name="Footer Placeholder 4">
            <a:extLst>
              <a:ext uri="{FF2B5EF4-FFF2-40B4-BE49-F238E27FC236}">
                <a16:creationId xmlns:a16="http://schemas.microsoft.com/office/drawing/2014/main" id="{DB916BE1-B7E4-0FF5-35C0-8B1D574D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2D68-11F3-6185-A5BC-66AD1A2E5288}"/>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12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003-DDF1-97A5-28A8-140984C49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81CD1-E694-B416-3035-A446E12CA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A634-1DD1-0B39-91D8-113EE5798621}"/>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5" name="Footer Placeholder 4">
            <a:extLst>
              <a:ext uri="{FF2B5EF4-FFF2-40B4-BE49-F238E27FC236}">
                <a16:creationId xmlns:a16="http://schemas.microsoft.com/office/drawing/2014/main" id="{74AAED5F-71B9-6009-9168-9E726A8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5FD2-37FB-A339-DEB0-4B3EBC5FF612}"/>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557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00F-4ABA-AA40-998D-9F9BD88BB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450F0-16B2-24CD-ACA5-9E1660A083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2F7E9-53BF-88A0-3A9C-A8639017FA70}"/>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5" name="Footer Placeholder 4">
            <a:extLst>
              <a:ext uri="{FF2B5EF4-FFF2-40B4-BE49-F238E27FC236}">
                <a16:creationId xmlns:a16="http://schemas.microsoft.com/office/drawing/2014/main" id="{BDE226F7-1EAC-6B2D-D873-61C788CFA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FC22-ECAE-09FB-396F-C68CCC4629EA}"/>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6352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5468-A64A-ADCC-E7F9-78CF9E1FC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C502F-FCB5-61F8-B4B6-5E700F851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5F0B6-3310-D96C-7187-C42BA3B7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6508-E86E-EF2C-645B-EBB21A5D16AF}"/>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6" name="Footer Placeholder 5">
            <a:extLst>
              <a:ext uri="{FF2B5EF4-FFF2-40B4-BE49-F238E27FC236}">
                <a16:creationId xmlns:a16="http://schemas.microsoft.com/office/drawing/2014/main" id="{5C992BAF-D91E-EC50-0B06-3856F5CE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4F01-4CE5-4513-3FFA-5900F218AC7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3805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C645-17F7-FDC3-B559-2E4C95FD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D5A8E-82CE-D86C-F521-2AA0966D9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22CCC-803E-FC15-9724-794CAD4D8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2066C-287F-7D47-9EF4-DA205E84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4ADE-60DE-E25F-9032-45BFA853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19EB3-60FC-9EA3-248B-87A96E479770}"/>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8" name="Footer Placeholder 7">
            <a:extLst>
              <a:ext uri="{FF2B5EF4-FFF2-40B4-BE49-F238E27FC236}">
                <a16:creationId xmlns:a16="http://schemas.microsoft.com/office/drawing/2014/main" id="{D17E98FA-5D40-1953-B207-45411C0B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5B27C-1CD6-14E0-E5DB-A366B42C1AA4}"/>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4876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C393-08C1-C8BF-F823-61FCE8EE0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8BDD3-E1AE-29E4-A8FA-E9FB459CAB7F}"/>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4" name="Footer Placeholder 3">
            <a:extLst>
              <a:ext uri="{FF2B5EF4-FFF2-40B4-BE49-F238E27FC236}">
                <a16:creationId xmlns:a16="http://schemas.microsoft.com/office/drawing/2014/main" id="{10EB44B4-BE48-0D09-04EB-A83CE27EF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614CA-B0B4-10AF-FA6A-F48BB25F9985}"/>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42038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DFFD-FF1C-3690-997B-1FE584D8CEA8}"/>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3" name="Footer Placeholder 2">
            <a:extLst>
              <a:ext uri="{FF2B5EF4-FFF2-40B4-BE49-F238E27FC236}">
                <a16:creationId xmlns:a16="http://schemas.microsoft.com/office/drawing/2014/main" id="{FAE520B0-ED71-9BC4-1AF8-F22634BAA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AF4A5-824F-C014-B345-155001370D2C}"/>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98927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77B-4C77-EE8A-F7AA-AD76ECFC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EA9EA-5A6B-32FA-B358-DE08DCAB9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01F93-2840-C3A7-A6DB-E9825AD6F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9F429-D4BA-E5F8-7D94-AD423608A62C}"/>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6" name="Footer Placeholder 5">
            <a:extLst>
              <a:ext uri="{FF2B5EF4-FFF2-40B4-BE49-F238E27FC236}">
                <a16:creationId xmlns:a16="http://schemas.microsoft.com/office/drawing/2014/main" id="{128D84A8-53A2-9EC7-52AB-67CBA89C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CAC06-B66C-7B20-F609-E96A340924A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8818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127-75FA-3ED8-96CE-A5DE96CA6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EB1D7-DCDF-99F8-7383-5E2608AF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3DD75-E86A-9BBC-5171-C7FA1274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3CA19-FD1A-B551-6ED6-A3C98F9255B1}"/>
              </a:ext>
            </a:extLst>
          </p:cNvPr>
          <p:cNvSpPr>
            <a:spLocks noGrp="1"/>
          </p:cNvSpPr>
          <p:nvPr>
            <p:ph type="dt" sz="half" idx="10"/>
          </p:nvPr>
        </p:nvSpPr>
        <p:spPr/>
        <p:txBody>
          <a:bodyPr/>
          <a:lstStyle/>
          <a:p>
            <a:fld id="{86D6ED20-115B-4611-8BA2-EA22601962C1}" type="datetimeFigureOut">
              <a:rPr lang="en-US" smtClean="0"/>
              <a:t>5/23/2025</a:t>
            </a:fld>
            <a:endParaRPr lang="en-US"/>
          </a:p>
        </p:txBody>
      </p:sp>
      <p:sp>
        <p:nvSpPr>
          <p:cNvPr id="6" name="Footer Placeholder 5">
            <a:extLst>
              <a:ext uri="{FF2B5EF4-FFF2-40B4-BE49-F238E27FC236}">
                <a16:creationId xmlns:a16="http://schemas.microsoft.com/office/drawing/2014/main" id="{C11511AC-3260-72EE-32C6-824A83D2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14AC-95FE-47D8-3FE2-B55EFC45987D}"/>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3534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05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B5D9-711C-83E4-A9E9-FE291139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86B23-FBC3-A403-B77D-48EB04F9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380F1-F5B0-6415-4E1B-6A6005AAB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ED20-115B-4611-8BA2-EA22601962C1}" type="datetimeFigureOut">
              <a:rPr lang="en-US" smtClean="0"/>
              <a:t>5/23/2025</a:t>
            </a:fld>
            <a:endParaRPr lang="en-US"/>
          </a:p>
        </p:txBody>
      </p:sp>
      <p:sp>
        <p:nvSpPr>
          <p:cNvPr id="5" name="Footer Placeholder 4">
            <a:extLst>
              <a:ext uri="{FF2B5EF4-FFF2-40B4-BE49-F238E27FC236}">
                <a16:creationId xmlns:a16="http://schemas.microsoft.com/office/drawing/2014/main" id="{DCD4023A-B009-FF61-8A13-2D870AEB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3173C-70E9-A2B0-0CB9-0F50541E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F9186-C3AC-4244-B5FA-3FA001DAA493}" type="slidenum">
              <a:rPr lang="en-US" smtClean="0"/>
              <a:t>‹#›</a:t>
            </a:fld>
            <a:endParaRPr lang="en-US"/>
          </a:p>
        </p:txBody>
      </p:sp>
    </p:spTree>
    <p:extLst>
      <p:ext uri="{BB962C8B-B14F-4D97-AF65-F5344CB8AC3E}">
        <p14:creationId xmlns:p14="http://schemas.microsoft.com/office/powerpoint/2010/main" val="2306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AABF48-87A7-012E-B3D8-09962C2350E9}"/>
              </a:ext>
            </a:extLst>
          </p:cNvPr>
          <p:cNvPicPr>
            <a:picLocks noChangeAspect="1"/>
          </p:cNvPicPr>
          <p:nvPr/>
        </p:nvPicPr>
        <p:blipFill>
          <a:blip r:embed="rId4"/>
          <a:stretch>
            <a:fillRect/>
          </a:stretch>
        </p:blipFill>
        <p:spPr>
          <a:xfrm>
            <a:off x="1940716" y="0"/>
            <a:ext cx="10251284" cy="6858000"/>
          </a:xfrm>
          <a:prstGeom prst="rect">
            <a:avLst/>
          </a:prstGeom>
        </p:spPr>
      </p:pic>
      <p:pic>
        <p:nvPicPr>
          <p:cNvPr id="2" name="ACT Psalm 61-Medium">
            <a:hlinkClick r:id="" action="ppaction://media"/>
            <a:extLst>
              <a:ext uri="{FF2B5EF4-FFF2-40B4-BE49-F238E27FC236}">
                <a16:creationId xmlns:a16="http://schemas.microsoft.com/office/drawing/2014/main" id="{3AFBACEA-ABE3-14DD-898B-8796919D12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487363" cy="487363"/>
          </a:xfrm>
          <a:prstGeom prst="rect">
            <a:avLst/>
          </a:prstGeom>
        </p:spPr>
      </p:pic>
    </p:spTree>
    <p:extLst>
      <p:ext uri="{BB962C8B-B14F-4D97-AF65-F5344CB8AC3E}">
        <p14:creationId xmlns:p14="http://schemas.microsoft.com/office/powerpoint/2010/main" val="1655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26B60C-31C0-F634-85B4-B2D12F9DD614}"/>
              </a:ext>
            </a:extLst>
          </p:cNvPr>
          <p:cNvSpPr txBox="1"/>
          <p:nvPr/>
        </p:nvSpPr>
        <p:spPr>
          <a:xfrm>
            <a:off x="3449043" y="165222"/>
            <a:ext cx="2874287" cy="1000506"/>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400" dirty="0">
                <a:latin typeface="+mj-lt"/>
                <a:ea typeface="+mj-ea"/>
                <a:cs typeface="+mj-cs"/>
              </a:rPr>
              <a:t>Colossians</a:t>
            </a:r>
          </a:p>
          <a:p>
            <a:pPr>
              <a:lnSpc>
                <a:spcPct val="110000"/>
              </a:lnSpc>
              <a:spcBef>
                <a:spcPct val="0"/>
              </a:spcBef>
              <a:spcAft>
                <a:spcPts val="600"/>
              </a:spcAft>
            </a:pPr>
            <a:endParaRPr lang="en-US" sz="600" dirty="0">
              <a:latin typeface="+mj-lt"/>
              <a:ea typeface="+mj-ea"/>
              <a:cs typeface="+mj-cs"/>
            </a:endParaRPr>
          </a:p>
        </p:txBody>
      </p:sp>
      <p:sp>
        <p:nvSpPr>
          <p:cNvPr id="2" name="TextBox 1">
            <a:extLst>
              <a:ext uri="{FF2B5EF4-FFF2-40B4-BE49-F238E27FC236}">
                <a16:creationId xmlns:a16="http://schemas.microsoft.com/office/drawing/2014/main" id="{4793C225-DAC8-0978-6267-99DFC5DEC0D4}"/>
              </a:ext>
            </a:extLst>
          </p:cNvPr>
          <p:cNvSpPr txBox="1"/>
          <p:nvPr/>
        </p:nvSpPr>
        <p:spPr>
          <a:xfrm>
            <a:off x="299841" y="-45740"/>
            <a:ext cx="2576709" cy="1030449"/>
          </a:xfrm>
          <a:prstGeom prst="rect">
            <a:avLst/>
          </a:prstGeom>
        </p:spPr>
        <p:txBody>
          <a:bodyPr vert="horz" lIns="91440" tIns="45720" rIns="91440" bIns="45720" rtlCol="0" anchor="b">
            <a:normAutofit/>
          </a:bodyPr>
          <a:lstStyle/>
          <a:p>
            <a:pPr algn="ctr">
              <a:lnSpc>
                <a:spcPct val="110000"/>
              </a:lnSpc>
              <a:spcBef>
                <a:spcPct val="0"/>
              </a:spcBef>
              <a:spcAft>
                <a:spcPts val="600"/>
              </a:spcAft>
            </a:pPr>
            <a:r>
              <a:rPr lang="en-US" sz="4200" dirty="0">
                <a:latin typeface="+mj-lt"/>
                <a:ea typeface="+mj-ea"/>
                <a:cs typeface="+mj-cs"/>
              </a:rPr>
              <a:t>Put Off:</a:t>
            </a:r>
          </a:p>
        </p:txBody>
      </p:sp>
      <p:sp>
        <p:nvSpPr>
          <p:cNvPr id="5" name="TextBox 4">
            <a:extLst>
              <a:ext uri="{FF2B5EF4-FFF2-40B4-BE49-F238E27FC236}">
                <a16:creationId xmlns:a16="http://schemas.microsoft.com/office/drawing/2014/main" id="{51725275-E1D6-9E46-CE1D-A05D70469AC9}"/>
              </a:ext>
            </a:extLst>
          </p:cNvPr>
          <p:cNvSpPr txBox="1"/>
          <p:nvPr/>
        </p:nvSpPr>
        <p:spPr>
          <a:xfrm>
            <a:off x="95250" y="1346746"/>
            <a:ext cx="6515100" cy="5473155"/>
          </a:xfrm>
          <a:prstGeom prst="rect">
            <a:avLst/>
          </a:prstGeom>
        </p:spPr>
        <p:txBody>
          <a:bodyPr vert="horz" lIns="91440" tIns="45720" rIns="91440" bIns="45720" rtlCol="0" anchor="b">
            <a:noAutofit/>
          </a:bodyPr>
          <a:lstStyle/>
          <a:p>
            <a:pPr>
              <a:lnSpc>
                <a:spcPct val="110000"/>
              </a:lnSpc>
              <a:spcBef>
                <a:spcPct val="0"/>
              </a:spcBef>
              <a:spcAft>
                <a:spcPts val="600"/>
              </a:spcAft>
            </a:pPr>
            <a:r>
              <a:rPr lang="en-US" sz="3600" dirty="0">
                <a:latin typeface="+mj-lt"/>
                <a:ea typeface="+mj-ea"/>
                <a:cs typeface="+mj-cs"/>
              </a:rPr>
              <a:t>Sexual immorality</a:t>
            </a:r>
          </a:p>
          <a:p>
            <a:pPr>
              <a:lnSpc>
                <a:spcPct val="110000"/>
              </a:lnSpc>
              <a:spcBef>
                <a:spcPct val="0"/>
              </a:spcBef>
              <a:spcAft>
                <a:spcPts val="600"/>
              </a:spcAft>
            </a:pPr>
            <a:r>
              <a:rPr lang="en-US" sz="3600" dirty="0">
                <a:latin typeface="+mj-lt"/>
                <a:ea typeface="+mj-ea"/>
                <a:cs typeface="+mj-cs"/>
              </a:rPr>
              <a:t>Impurity/Passion</a:t>
            </a:r>
          </a:p>
          <a:p>
            <a:pPr>
              <a:lnSpc>
                <a:spcPct val="110000"/>
              </a:lnSpc>
              <a:spcBef>
                <a:spcPct val="0"/>
              </a:spcBef>
              <a:spcAft>
                <a:spcPts val="600"/>
              </a:spcAft>
            </a:pPr>
            <a:r>
              <a:rPr lang="en-US" sz="3600" dirty="0">
                <a:latin typeface="+mj-lt"/>
                <a:ea typeface="+mj-ea"/>
                <a:cs typeface="+mj-cs"/>
              </a:rPr>
              <a:t>Evil Desire</a:t>
            </a:r>
          </a:p>
          <a:p>
            <a:pPr>
              <a:lnSpc>
                <a:spcPct val="110000"/>
              </a:lnSpc>
              <a:spcBef>
                <a:spcPct val="0"/>
              </a:spcBef>
              <a:spcAft>
                <a:spcPts val="600"/>
              </a:spcAft>
            </a:pPr>
            <a:r>
              <a:rPr lang="en-US" sz="3600" dirty="0">
                <a:latin typeface="+mj-lt"/>
                <a:ea typeface="+mj-ea"/>
                <a:cs typeface="+mj-cs"/>
              </a:rPr>
              <a:t>Covetousness (Idolatry)</a:t>
            </a:r>
          </a:p>
          <a:p>
            <a:pPr>
              <a:lnSpc>
                <a:spcPct val="110000"/>
              </a:lnSpc>
              <a:spcBef>
                <a:spcPct val="0"/>
              </a:spcBef>
              <a:spcAft>
                <a:spcPts val="600"/>
              </a:spcAft>
            </a:pPr>
            <a:r>
              <a:rPr lang="en-US" sz="3600" dirty="0">
                <a:latin typeface="+mj-lt"/>
                <a:ea typeface="+mj-ea"/>
                <a:cs typeface="+mj-cs"/>
              </a:rPr>
              <a:t>Anger/Wrath/Malice</a:t>
            </a:r>
          </a:p>
          <a:p>
            <a:pPr>
              <a:lnSpc>
                <a:spcPct val="110000"/>
              </a:lnSpc>
              <a:spcBef>
                <a:spcPct val="0"/>
              </a:spcBef>
              <a:spcAft>
                <a:spcPts val="600"/>
              </a:spcAft>
            </a:pPr>
            <a:r>
              <a:rPr lang="en-US" sz="3600" dirty="0">
                <a:latin typeface="+mj-lt"/>
                <a:ea typeface="+mj-ea"/>
                <a:cs typeface="+mj-cs"/>
              </a:rPr>
              <a:t>Slander</a:t>
            </a:r>
          </a:p>
          <a:p>
            <a:pPr>
              <a:lnSpc>
                <a:spcPct val="110000"/>
              </a:lnSpc>
              <a:spcBef>
                <a:spcPct val="0"/>
              </a:spcBef>
              <a:spcAft>
                <a:spcPts val="600"/>
              </a:spcAft>
            </a:pPr>
            <a:r>
              <a:rPr lang="en-US" sz="3600" dirty="0">
                <a:latin typeface="+mj-lt"/>
                <a:ea typeface="+mj-ea"/>
                <a:cs typeface="+mj-cs"/>
              </a:rPr>
              <a:t>Obscene talk</a:t>
            </a:r>
          </a:p>
          <a:p>
            <a:pPr>
              <a:lnSpc>
                <a:spcPct val="110000"/>
              </a:lnSpc>
              <a:spcBef>
                <a:spcPct val="0"/>
              </a:spcBef>
              <a:spcAft>
                <a:spcPts val="600"/>
              </a:spcAft>
            </a:pPr>
            <a:r>
              <a:rPr lang="en-US" sz="3600" dirty="0">
                <a:latin typeface="+mj-lt"/>
                <a:ea typeface="+mj-ea"/>
                <a:cs typeface="+mj-cs"/>
              </a:rPr>
              <a:t>Lying</a:t>
            </a:r>
          </a:p>
        </p:txBody>
      </p:sp>
      <p:sp>
        <p:nvSpPr>
          <p:cNvPr id="7" name="TextBox 6">
            <a:extLst>
              <a:ext uri="{FF2B5EF4-FFF2-40B4-BE49-F238E27FC236}">
                <a16:creationId xmlns:a16="http://schemas.microsoft.com/office/drawing/2014/main" id="{136D37EA-EF7A-2758-8ACF-25808808CDC0}"/>
              </a:ext>
            </a:extLst>
          </p:cNvPr>
          <p:cNvSpPr txBox="1"/>
          <p:nvPr/>
        </p:nvSpPr>
        <p:spPr>
          <a:xfrm>
            <a:off x="4800600" y="1220747"/>
            <a:ext cx="4989576" cy="5561053"/>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3600" dirty="0">
                <a:latin typeface="+mj-lt"/>
                <a:ea typeface="+mj-ea"/>
                <a:cs typeface="+mj-cs"/>
              </a:rPr>
              <a:t>Compassionate hearts</a:t>
            </a:r>
          </a:p>
          <a:p>
            <a:pPr>
              <a:lnSpc>
                <a:spcPct val="110000"/>
              </a:lnSpc>
              <a:spcBef>
                <a:spcPct val="0"/>
              </a:spcBef>
              <a:spcAft>
                <a:spcPts val="600"/>
              </a:spcAft>
            </a:pPr>
            <a:r>
              <a:rPr lang="en-US" sz="3600" dirty="0">
                <a:latin typeface="+mj-lt"/>
                <a:ea typeface="+mj-ea"/>
                <a:cs typeface="+mj-cs"/>
              </a:rPr>
              <a:t>Kindness</a:t>
            </a:r>
          </a:p>
          <a:p>
            <a:pPr>
              <a:lnSpc>
                <a:spcPct val="110000"/>
              </a:lnSpc>
              <a:spcBef>
                <a:spcPct val="0"/>
              </a:spcBef>
              <a:spcAft>
                <a:spcPts val="600"/>
              </a:spcAft>
            </a:pPr>
            <a:r>
              <a:rPr lang="en-US" sz="3600" dirty="0">
                <a:latin typeface="+mj-lt"/>
                <a:ea typeface="+mj-ea"/>
                <a:cs typeface="+mj-cs"/>
              </a:rPr>
              <a:t>Humility</a:t>
            </a:r>
          </a:p>
          <a:p>
            <a:pPr>
              <a:lnSpc>
                <a:spcPct val="110000"/>
              </a:lnSpc>
              <a:spcBef>
                <a:spcPct val="0"/>
              </a:spcBef>
              <a:spcAft>
                <a:spcPts val="600"/>
              </a:spcAft>
            </a:pPr>
            <a:r>
              <a:rPr lang="en-US" sz="3600" dirty="0">
                <a:latin typeface="+mj-lt"/>
                <a:ea typeface="+mj-ea"/>
                <a:cs typeface="+mj-cs"/>
              </a:rPr>
              <a:t>Meekness</a:t>
            </a:r>
          </a:p>
          <a:p>
            <a:pPr>
              <a:lnSpc>
                <a:spcPct val="110000"/>
              </a:lnSpc>
              <a:spcBef>
                <a:spcPct val="0"/>
              </a:spcBef>
              <a:spcAft>
                <a:spcPts val="600"/>
              </a:spcAft>
            </a:pPr>
            <a:r>
              <a:rPr lang="en-US" sz="3600" dirty="0">
                <a:latin typeface="+mj-lt"/>
                <a:ea typeface="+mj-ea"/>
                <a:cs typeface="+mj-cs"/>
              </a:rPr>
              <a:t>Patience</a:t>
            </a:r>
          </a:p>
          <a:p>
            <a:pPr>
              <a:lnSpc>
                <a:spcPct val="110000"/>
              </a:lnSpc>
              <a:spcBef>
                <a:spcPct val="0"/>
              </a:spcBef>
              <a:spcAft>
                <a:spcPts val="600"/>
              </a:spcAft>
            </a:pPr>
            <a:r>
              <a:rPr lang="en-US" sz="3600" dirty="0">
                <a:latin typeface="+mj-lt"/>
                <a:ea typeface="+mj-ea"/>
                <a:cs typeface="+mj-cs"/>
              </a:rPr>
              <a:t>Bear w/one another</a:t>
            </a:r>
          </a:p>
          <a:p>
            <a:pPr>
              <a:lnSpc>
                <a:spcPct val="110000"/>
              </a:lnSpc>
              <a:spcBef>
                <a:spcPct val="0"/>
              </a:spcBef>
              <a:spcAft>
                <a:spcPts val="600"/>
              </a:spcAft>
            </a:pPr>
            <a:r>
              <a:rPr lang="en-US" sz="3600" dirty="0">
                <a:latin typeface="+mj-lt"/>
                <a:ea typeface="+mj-ea"/>
                <a:cs typeface="+mj-cs"/>
              </a:rPr>
              <a:t>Forgive one another</a:t>
            </a:r>
          </a:p>
          <a:p>
            <a:pPr>
              <a:lnSpc>
                <a:spcPct val="110000"/>
              </a:lnSpc>
              <a:spcBef>
                <a:spcPct val="0"/>
              </a:spcBef>
              <a:spcAft>
                <a:spcPts val="600"/>
              </a:spcAft>
            </a:pPr>
            <a:r>
              <a:rPr lang="en-US" sz="3600" dirty="0">
                <a:latin typeface="+mj-lt"/>
                <a:ea typeface="+mj-ea"/>
                <a:cs typeface="+mj-cs"/>
              </a:rPr>
              <a:t>Love above all (overcoat)</a:t>
            </a:r>
          </a:p>
        </p:txBody>
      </p:sp>
      <p:sp>
        <p:nvSpPr>
          <p:cNvPr id="3" name="TextBox 2">
            <a:extLst>
              <a:ext uri="{FF2B5EF4-FFF2-40B4-BE49-F238E27FC236}">
                <a16:creationId xmlns:a16="http://schemas.microsoft.com/office/drawing/2014/main" id="{246DF3BF-EEC1-2EED-B29E-816272F86C35}"/>
              </a:ext>
            </a:extLst>
          </p:cNvPr>
          <p:cNvSpPr txBox="1"/>
          <p:nvPr/>
        </p:nvSpPr>
        <p:spPr>
          <a:xfrm>
            <a:off x="6399276" y="-64110"/>
            <a:ext cx="2230374" cy="1030449"/>
          </a:xfrm>
          <a:prstGeom prst="rect">
            <a:avLst/>
          </a:prstGeom>
        </p:spPr>
        <p:txBody>
          <a:bodyPr vert="horz" lIns="91440" tIns="45720" rIns="91440" bIns="45720" rtlCol="0" anchor="b">
            <a:normAutofit/>
          </a:bodyPr>
          <a:lstStyle/>
          <a:p>
            <a:pPr algn="ctr">
              <a:lnSpc>
                <a:spcPct val="110000"/>
              </a:lnSpc>
              <a:spcBef>
                <a:spcPct val="0"/>
              </a:spcBef>
              <a:spcAft>
                <a:spcPts val="600"/>
              </a:spcAft>
            </a:pPr>
            <a:r>
              <a:rPr lang="en-US" sz="4200" dirty="0">
                <a:latin typeface="+mj-lt"/>
                <a:ea typeface="+mj-ea"/>
                <a:cs typeface="+mj-cs"/>
              </a:rPr>
              <a:t>Put On:</a:t>
            </a:r>
          </a:p>
        </p:txBody>
      </p:sp>
      <p:sp>
        <p:nvSpPr>
          <p:cNvPr id="6" name="TextBox 5">
            <a:extLst>
              <a:ext uri="{FF2B5EF4-FFF2-40B4-BE49-F238E27FC236}">
                <a16:creationId xmlns:a16="http://schemas.microsoft.com/office/drawing/2014/main" id="{877320B4-9449-FCC7-FF1F-327580DA18BE}"/>
              </a:ext>
            </a:extLst>
          </p:cNvPr>
          <p:cNvSpPr txBox="1"/>
          <p:nvPr/>
        </p:nvSpPr>
        <p:spPr>
          <a:xfrm>
            <a:off x="8801100" y="1182646"/>
            <a:ext cx="3390900" cy="5561053"/>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3600" dirty="0">
                <a:latin typeface="+mj-lt"/>
                <a:ea typeface="+mj-ea"/>
                <a:cs typeface="+mj-cs"/>
              </a:rPr>
              <a:t>Let Peace rule in hearts</a:t>
            </a:r>
          </a:p>
          <a:p>
            <a:pPr>
              <a:lnSpc>
                <a:spcPct val="110000"/>
              </a:lnSpc>
              <a:spcBef>
                <a:spcPct val="0"/>
              </a:spcBef>
              <a:spcAft>
                <a:spcPts val="600"/>
              </a:spcAft>
            </a:pPr>
            <a:r>
              <a:rPr lang="en-US" sz="3600" dirty="0">
                <a:latin typeface="+mj-lt"/>
                <a:ea typeface="+mj-ea"/>
                <a:cs typeface="+mj-cs"/>
              </a:rPr>
              <a:t>Let word of Christ dwell</a:t>
            </a:r>
          </a:p>
          <a:p>
            <a:pPr>
              <a:lnSpc>
                <a:spcPct val="110000"/>
              </a:lnSpc>
              <a:spcBef>
                <a:spcPct val="0"/>
              </a:spcBef>
              <a:spcAft>
                <a:spcPts val="600"/>
              </a:spcAft>
            </a:pPr>
            <a:r>
              <a:rPr lang="en-US" sz="3600" dirty="0">
                <a:latin typeface="+mj-lt"/>
                <a:ea typeface="+mj-ea"/>
                <a:cs typeface="+mj-cs"/>
              </a:rPr>
              <a:t>Teaching</a:t>
            </a:r>
          </a:p>
          <a:p>
            <a:pPr>
              <a:lnSpc>
                <a:spcPct val="110000"/>
              </a:lnSpc>
              <a:spcBef>
                <a:spcPct val="0"/>
              </a:spcBef>
              <a:spcAft>
                <a:spcPts val="600"/>
              </a:spcAft>
            </a:pPr>
            <a:r>
              <a:rPr lang="en-US" sz="3600" dirty="0">
                <a:latin typeface="+mj-lt"/>
                <a:ea typeface="+mj-ea"/>
                <a:cs typeface="+mj-cs"/>
              </a:rPr>
              <a:t>Singing</a:t>
            </a:r>
          </a:p>
          <a:p>
            <a:pPr>
              <a:lnSpc>
                <a:spcPct val="110000"/>
              </a:lnSpc>
              <a:spcBef>
                <a:spcPct val="0"/>
              </a:spcBef>
              <a:spcAft>
                <a:spcPts val="600"/>
              </a:spcAft>
            </a:pPr>
            <a:endParaRPr lang="en-US" sz="3600" dirty="0">
              <a:latin typeface="+mj-lt"/>
              <a:ea typeface="+mj-ea"/>
              <a:cs typeface="+mj-cs"/>
            </a:endParaRPr>
          </a:p>
        </p:txBody>
      </p:sp>
    </p:spTree>
    <p:extLst>
      <p:ext uri="{BB962C8B-B14F-4D97-AF65-F5344CB8AC3E}">
        <p14:creationId xmlns:p14="http://schemas.microsoft.com/office/powerpoint/2010/main" val="930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42142B-FACC-390A-EAF1-527412F84BFC}"/>
              </a:ext>
            </a:extLst>
          </p:cNvPr>
          <p:cNvSpPr txBox="1"/>
          <p:nvPr/>
        </p:nvSpPr>
        <p:spPr>
          <a:xfrm>
            <a:off x="9973671" y="736605"/>
            <a:ext cx="2253812" cy="5384789"/>
          </a:xfrm>
          <a:prstGeom prst="rect">
            <a:avLst/>
          </a:prstGeom>
          <a:solidFill>
            <a:schemeClr val="bg1">
              <a:alpha val="26000"/>
            </a:schemeClr>
          </a:solidFill>
        </p:spPr>
        <p:txBody>
          <a:bodyPr vert="horz" lIns="91440" tIns="45720" rIns="91440" bIns="45720" rtlCol="0" anchor="t">
            <a:normAutofit/>
          </a:bodyPr>
          <a:lstStyle/>
          <a:p>
            <a:pPr>
              <a:lnSpc>
                <a:spcPct val="110000"/>
              </a:lnSpc>
            </a:pPr>
            <a:r>
              <a:rPr lang="en-US" sz="3600" dirty="0"/>
              <a:t>What’s the main reason to put off the earthly &amp; put on the heavenly?</a:t>
            </a:r>
            <a:endParaRPr lang="en-US" dirty="0"/>
          </a:p>
        </p:txBody>
      </p:sp>
      <p:pic>
        <p:nvPicPr>
          <p:cNvPr id="2054" name="Picture 6" descr="Premium Photo | Lovely young woman shopping at clothing store">
            <a:extLst>
              <a:ext uri="{FF2B5EF4-FFF2-40B4-BE49-F238E27FC236}">
                <a16:creationId xmlns:a16="http://schemas.microsoft.com/office/drawing/2014/main" id="{A18B4A0C-4C51-91BD-40C7-4087989C28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3"/>
          <a:stretch/>
        </p:blipFill>
        <p:spPr bwMode="auto">
          <a:xfrm>
            <a:off x="9525" y="0"/>
            <a:ext cx="9848552" cy="67761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F9BC43-7961-5B92-F52E-223CF752526F}"/>
              </a:ext>
            </a:extLst>
          </p:cNvPr>
          <p:cNvSpPr txBox="1"/>
          <p:nvPr/>
        </p:nvSpPr>
        <p:spPr>
          <a:xfrm>
            <a:off x="334371" y="250831"/>
            <a:ext cx="5485404" cy="1444620"/>
          </a:xfrm>
          <a:prstGeom prst="rect">
            <a:avLst/>
          </a:prstGeom>
          <a:solidFill>
            <a:schemeClr val="tx1">
              <a:alpha val="18000"/>
            </a:schemeClr>
          </a:solidFill>
        </p:spPr>
        <p:txBody>
          <a:bodyPr vert="horz" lIns="91440" tIns="45720" rIns="91440" bIns="45720" rtlCol="0" anchor="t">
            <a:normAutofit/>
          </a:bodyPr>
          <a:lstStyle/>
          <a:p>
            <a:pPr>
              <a:lnSpc>
                <a:spcPct val="110000"/>
              </a:lnSpc>
            </a:pPr>
            <a:r>
              <a:rPr lang="en-US" sz="3600" b="1" dirty="0">
                <a:solidFill>
                  <a:schemeClr val="bg1"/>
                </a:solidFill>
                <a:effectLst>
                  <a:outerShdw blurRad="38100" dist="38100" dir="2700000" algn="tl">
                    <a:srgbClr val="000000">
                      <a:alpha val="43137"/>
                    </a:srgbClr>
                  </a:outerShdw>
                </a:effectLst>
              </a:rPr>
              <a:t>Because we have been raised with Christ!</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61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42142B-FACC-390A-EAF1-527412F84BFC}"/>
              </a:ext>
            </a:extLst>
          </p:cNvPr>
          <p:cNvSpPr txBox="1"/>
          <p:nvPr/>
        </p:nvSpPr>
        <p:spPr>
          <a:xfrm>
            <a:off x="9973671" y="736605"/>
            <a:ext cx="2253812" cy="5384789"/>
          </a:xfrm>
          <a:prstGeom prst="rect">
            <a:avLst/>
          </a:prstGeom>
          <a:solidFill>
            <a:schemeClr val="bg1">
              <a:alpha val="26000"/>
            </a:schemeClr>
          </a:solidFill>
        </p:spPr>
        <p:txBody>
          <a:bodyPr vert="horz" lIns="91440" tIns="45720" rIns="91440" bIns="45720" rtlCol="0" anchor="t">
            <a:normAutofit/>
          </a:bodyPr>
          <a:lstStyle/>
          <a:p>
            <a:pPr>
              <a:lnSpc>
                <a:spcPct val="110000"/>
              </a:lnSpc>
            </a:pPr>
            <a:r>
              <a:rPr lang="en-US" sz="3600" b="1" dirty="0">
                <a:solidFill>
                  <a:schemeClr val="tx2">
                    <a:lumMod val="75000"/>
                    <a:lumOff val="25000"/>
                  </a:schemeClr>
                </a:solidFill>
              </a:rPr>
              <a:t>Name practical ways you can </a:t>
            </a:r>
          </a:p>
          <a:p>
            <a:pPr>
              <a:lnSpc>
                <a:spcPct val="110000"/>
              </a:lnSpc>
            </a:pPr>
            <a:r>
              <a:rPr lang="en-US" sz="3600" b="1" dirty="0">
                <a:solidFill>
                  <a:schemeClr val="tx2">
                    <a:lumMod val="75000"/>
                    <a:lumOff val="25000"/>
                  </a:schemeClr>
                </a:solidFill>
              </a:rPr>
              <a:t>“put off” and “put on”.</a:t>
            </a:r>
            <a:endParaRPr lang="en-US" b="1" dirty="0">
              <a:solidFill>
                <a:schemeClr val="tx2">
                  <a:lumMod val="75000"/>
                  <a:lumOff val="25000"/>
                </a:schemeClr>
              </a:solidFill>
            </a:endParaRPr>
          </a:p>
        </p:txBody>
      </p:sp>
      <p:pic>
        <p:nvPicPr>
          <p:cNvPr id="2054" name="Picture 6" descr="Premium Photo | Lovely young woman shopping at clothing store">
            <a:extLst>
              <a:ext uri="{FF2B5EF4-FFF2-40B4-BE49-F238E27FC236}">
                <a16:creationId xmlns:a16="http://schemas.microsoft.com/office/drawing/2014/main" id="{A18B4A0C-4C51-91BD-40C7-4087989C28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3"/>
          <a:stretch/>
        </p:blipFill>
        <p:spPr bwMode="auto">
          <a:xfrm>
            <a:off x="9525" y="0"/>
            <a:ext cx="9848552" cy="677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8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574690" y="392695"/>
            <a:ext cx="11341085" cy="5714617"/>
          </a:xfrm>
        </p:spPr>
        <p:txBody>
          <a:bodyPr>
            <a:normAutofit/>
          </a:bodyPr>
          <a:lstStyle/>
          <a:p>
            <a:pPr>
              <a:lnSpc>
                <a:spcPct val="120000"/>
              </a:lnSpc>
            </a:pPr>
            <a:r>
              <a:rPr lang="en-US" sz="3600" b="1" i="0" u="none" strike="noStrike" baseline="0" dirty="0">
                <a:solidFill>
                  <a:srgbClr val="000000"/>
                </a:solidFill>
                <a:latin typeface="Montserrat" panose="00000500000000000000" pitchFamily="2" charset="0"/>
              </a:rPr>
              <a:t>If we live by the Spirit, let us also keep in step with the Spirit. Let us not become conceited, provoking one another, envying one another.								 								     				     Galatians 5:25-26</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29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68" y="167359"/>
            <a:ext cx="12201092"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Arial" pitchFamily="34" charset="0"/>
                <a:ea typeface="+mn-ea"/>
                <a:cs typeface="+mn-cs"/>
              </a:rPr>
              <a:t>Review Galatians 5:24</a:t>
            </a:r>
          </a:p>
        </p:txBody>
      </p:sp>
      <p:sp>
        <p:nvSpPr>
          <p:cNvPr id="10" name="TextBox 9">
            <a:extLst>
              <a:ext uri="{FF2B5EF4-FFF2-40B4-BE49-F238E27FC236}">
                <a16:creationId xmlns:a16="http://schemas.microsoft.com/office/drawing/2014/main" id="{2972C274-85B7-06AC-B77B-61BCEF0B6895}"/>
              </a:ext>
            </a:extLst>
          </p:cNvPr>
          <p:cNvSpPr txBox="1"/>
          <p:nvPr/>
        </p:nvSpPr>
        <p:spPr>
          <a:xfrm>
            <a:off x="472439" y="4324088"/>
            <a:ext cx="11247120" cy="1754326"/>
          </a:xfrm>
          <a:prstGeom prst="rect">
            <a:avLst/>
          </a:prstGeom>
          <a:noFill/>
        </p:spPr>
        <p:txBody>
          <a:bodyPr wrap="square">
            <a:spAutoFit/>
          </a:bodyPr>
          <a:lstStyle/>
          <a:p>
            <a:pPr lvl="0" algn="ctr" defTabSz="914259">
              <a:defRPr/>
            </a:pPr>
            <a:r>
              <a:rPr lang="en-US" sz="3600" b="1" dirty="0">
                <a:solidFill>
                  <a:srgbClr val="000000"/>
                </a:solidFill>
                <a:latin typeface="Montserrat" panose="00000500000000000000" pitchFamily="2" charset="0"/>
              </a:rPr>
              <a:t>And those who belong to Christ Jesus have crucified the flesh with its passions and desires.</a:t>
            </a:r>
            <a:endParaRPr kumimoji="0" lang="en-US" altLang="en-US" sz="3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28" name="Picture 4" descr="Books of the Bible - All the Books in the New &amp; Old Testament">
            <a:extLst>
              <a:ext uri="{FF2B5EF4-FFF2-40B4-BE49-F238E27FC236}">
                <a16:creationId xmlns:a16="http://schemas.microsoft.com/office/drawing/2014/main" id="{EF02915C-0760-7441-3CAA-AB6A72A8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17" b="5803"/>
          <a:stretch/>
        </p:blipFill>
        <p:spPr bwMode="auto">
          <a:xfrm>
            <a:off x="1669301" y="1026160"/>
            <a:ext cx="8853397" cy="27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5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When Older People Walk Now, They Stay Independent Later | NCPR News">
            <a:extLst>
              <a:ext uri="{FF2B5EF4-FFF2-40B4-BE49-F238E27FC236}">
                <a16:creationId xmlns:a16="http://schemas.microsoft.com/office/drawing/2014/main" id="{11586B31-C8E1-F02A-637A-EF8207BD76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3" b="7699"/>
          <a:stretch/>
        </p:blipFill>
        <p:spPr bwMode="auto">
          <a:xfrm>
            <a:off x="818190" y="0"/>
            <a:ext cx="10555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233B67-0F60-EEA9-F34A-8BE4FD95803D}"/>
              </a:ext>
            </a:extLst>
          </p:cNvPr>
          <p:cNvSpPr txBox="1"/>
          <p:nvPr/>
        </p:nvSpPr>
        <p:spPr>
          <a:xfrm>
            <a:off x="818190" y="3132356"/>
            <a:ext cx="10555620" cy="3724096"/>
          </a:xfrm>
          <a:prstGeom prst="rect">
            <a:avLst/>
          </a:prstGeom>
          <a:solidFill>
            <a:schemeClr val="tx1">
              <a:alpha val="38000"/>
            </a:schemeClr>
          </a:solid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rgbClr val="FFFF00"/>
                </a:solidFill>
                <a:effectLst>
                  <a:outerShdw blurRad="38100" dist="38100" dir="2700000" algn="tl">
                    <a:srgbClr val="000000">
                      <a:alpha val="43137"/>
                    </a:srgbClr>
                  </a:outerShdw>
                </a:effectLst>
              </a:rPr>
              <a:t>         This is our final Walk Worthy session. When we looked at the </a:t>
            </a:r>
            <a:r>
              <a:rPr lang="en-US" sz="3600" b="1" dirty="0">
                <a:solidFill>
                  <a:schemeClr val="accent5">
                    <a:lumMod val="40000"/>
                    <a:lumOff val="60000"/>
                  </a:schemeClr>
                </a:solidFill>
                <a:effectLst>
                  <a:outerShdw blurRad="38100" dist="38100" dir="2700000" algn="tl">
                    <a:srgbClr val="000000">
                      <a:alpha val="43137"/>
                    </a:srgbClr>
                  </a:outerShdw>
                </a:effectLst>
              </a:rPr>
              <a:t>Fruit of the Spirit</a:t>
            </a:r>
            <a:r>
              <a:rPr lang="en-US" sz="3600" b="1" dirty="0">
                <a:solidFill>
                  <a:srgbClr val="FFFF00"/>
                </a:solidFill>
                <a:effectLst>
                  <a:outerShdw blurRad="38100" dist="38100" dir="2700000" algn="tl">
                    <a:srgbClr val="000000">
                      <a:alpha val="43137"/>
                    </a:srgbClr>
                  </a:outerShdw>
                </a:effectLst>
              </a:rPr>
              <a:t>, we contrasted it to the </a:t>
            </a:r>
            <a:r>
              <a:rPr lang="en-US" sz="3600" b="1" dirty="0">
                <a:solidFill>
                  <a:schemeClr val="bg1">
                    <a:lumMod val="65000"/>
                  </a:schemeClr>
                </a:solidFill>
                <a:effectLst>
                  <a:outerShdw blurRad="38100" dist="38100" dir="2700000" algn="tl">
                    <a:srgbClr val="000000">
                      <a:alpha val="43137"/>
                    </a:srgbClr>
                  </a:outerShdw>
                </a:effectLst>
              </a:rPr>
              <a:t>works of the flesh</a:t>
            </a:r>
            <a:r>
              <a:rPr lang="en-US" sz="3600" b="1" dirty="0">
                <a:solidFill>
                  <a:srgbClr val="FFFF00"/>
                </a:solidFill>
                <a:effectLst>
                  <a:outerShdw blurRad="38100" dist="38100" dir="2700000" algn="tl">
                    <a:srgbClr val="000000">
                      <a:alpha val="43137"/>
                    </a:srgbClr>
                  </a:outerShdw>
                </a:effectLst>
              </a:rPr>
              <a:t>. By walking by means of the Spirit, depending on Him, we can manifest the </a:t>
            </a:r>
            <a:r>
              <a:rPr lang="en-US" sz="3600" b="1" dirty="0">
                <a:solidFill>
                  <a:schemeClr val="accent5">
                    <a:lumMod val="40000"/>
                    <a:lumOff val="60000"/>
                  </a:schemeClr>
                </a:solidFill>
                <a:effectLst>
                  <a:outerShdw blurRad="38100" dist="38100" dir="2700000" algn="tl">
                    <a:srgbClr val="000000">
                      <a:alpha val="43137"/>
                    </a:srgbClr>
                  </a:outerShdw>
                </a:effectLst>
              </a:rPr>
              <a:t>Fruit of the Spirit </a:t>
            </a:r>
            <a:r>
              <a:rPr lang="en-US" sz="3600" b="1" dirty="0">
                <a:solidFill>
                  <a:srgbClr val="FFFF00"/>
                </a:solidFill>
                <a:effectLst>
                  <a:outerShdw blurRad="38100" dist="38100" dir="2700000" algn="tl">
                    <a:srgbClr val="000000">
                      <a:alpha val="43137"/>
                    </a:srgbClr>
                  </a:outerShdw>
                </a:effectLst>
              </a:rPr>
              <a:t>and not produce the </a:t>
            </a:r>
            <a:r>
              <a:rPr lang="en-US" sz="3600" b="1" dirty="0">
                <a:solidFill>
                  <a:schemeClr val="bg1">
                    <a:lumMod val="65000"/>
                  </a:schemeClr>
                </a:solidFill>
                <a:effectLst>
                  <a:outerShdw blurRad="38100" dist="38100" dir="2700000" algn="tl">
                    <a:srgbClr val="000000">
                      <a:alpha val="43137"/>
                    </a:srgbClr>
                  </a:outerShdw>
                </a:effectLst>
              </a:rPr>
              <a:t>works of the</a:t>
            </a:r>
          </a:p>
          <a:p>
            <a:r>
              <a:rPr lang="en-US" sz="3600" b="1" dirty="0">
                <a:solidFill>
                  <a:schemeClr val="bg1">
                    <a:lumMod val="65000"/>
                  </a:schemeClr>
                </a:solidFill>
                <a:effectLst>
                  <a:outerShdw blurRad="38100" dist="38100" dir="2700000" algn="tl">
                    <a:srgbClr val="000000">
                      <a:alpha val="43137"/>
                    </a:srgbClr>
                  </a:outerShdw>
                </a:effectLst>
              </a:rPr>
              <a:t>flesh </a:t>
            </a:r>
            <a:r>
              <a:rPr lang="en-US" sz="3600" b="1" dirty="0">
                <a:solidFill>
                  <a:srgbClr val="FFFF00"/>
                </a:solidFill>
                <a:effectLst>
                  <a:outerShdw blurRad="38100" dist="38100" dir="2700000" algn="tl">
                    <a:srgbClr val="000000">
                      <a:alpha val="43137"/>
                    </a:srgbClr>
                  </a:outerShdw>
                </a:effectLst>
              </a:rPr>
              <a:t>and thus, walk worthy.</a:t>
            </a:r>
          </a:p>
        </p:txBody>
      </p:sp>
    </p:spTree>
    <p:extLst>
      <p:ext uri="{BB962C8B-B14F-4D97-AF65-F5344CB8AC3E}">
        <p14:creationId xmlns:p14="http://schemas.microsoft.com/office/powerpoint/2010/main" val="44409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When Older People Walk Now, They Stay Independent Later | NCPR News">
            <a:extLst>
              <a:ext uri="{FF2B5EF4-FFF2-40B4-BE49-F238E27FC236}">
                <a16:creationId xmlns:a16="http://schemas.microsoft.com/office/drawing/2014/main" id="{11586B31-C8E1-F02A-637A-EF8207BD76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3" b="7699"/>
          <a:stretch/>
        </p:blipFill>
        <p:spPr bwMode="auto">
          <a:xfrm>
            <a:off x="818190" y="0"/>
            <a:ext cx="10555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233B67-0F60-EEA9-F34A-8BE4FD95803D}"/>
              </a:ext>
            </a:extLst>
          </p:cNvPr>
          <p:cNvSpPr txBox="1"/>
          <p:nvPr/>
        </p:nvSpPr>
        <p:spPr>
          <a:xfrm>
            <a:off x="818190" y="2333685"/>
            <a:ext cx="10555620" cy="4524315"/>
          </a:xfrm>
          <a:prstGeom prst="rect">
            <a:avLst/>
          </a:prstGeom>
          <a:solidFill>
            <a:schemeClr val="tx1">
              <a:alpha val="38000"/>
            </a:schemeClr>
          </a:solidFill>
        </p:spPr>
        <p:txBody>
          <a:bodyPr wrap="square">
            <a:spAutoFit/>
          </a:bodyPr>
          <a:lstStyle/>
          <a:p>
            <a:r>
              <a:rPr lang="en-US" sz="3600" b="1" dirty="0">
                <a:solidFill>
                  <a:srgbClr val="FFFF00"/>
                </a:solidFill>
                <a:effectLst>
                  <a:outerShdw blurRad="38100" dist="38100" dir="2700000" algn="tl">
                    <a:srgbClr val="000000">
                      <a:alpha val="43137"/>
                    </a:srgbClr>
                  </a:outerShdw>
                </a:effectLst>
              </a:rPr>
              <a:t>Ephesians, Philippians, and Colossians have similar positive and negative models.</a:t>
            </a:r>
          </a:p>
          <a:p>
            <a:endParaRPr lang="en-US" sz="3600" b="1" dirty="0">
              <a:solidFill>
                <a:srgbClr val="FFFF00"/>
              </a:solidFill>
              <a:effectLst>
                <a:outerShdw blurRad="38100" dist="38100" dir="2700000" algn="tl">
                  <a:srgbClr val="000000">
                    <a:alpha val="43137"/>
                  </a:srgbClr>
                </a:outerShdw>
              </a:effectLst>
            </a:endParaRPr>
          </a:p>
          <a:p>
            <a:endParaRPr lang="en-US" sz="36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Group One</a:t>
            </a:r>
            <a:r>
              <a:rPr lang="en-US" sz="3600" b="1" dirty="0">
                <a:solidFill>
                  <a:srgbClr val="FFFF00"/>
                </a:solidFill>
                <a:effectLst>
                  <a:outerShdw blurRad="38100" dist="38100" dir="2700000" algn="tl">
                    <a:srgbClr val="000000">
                      <a:alpha val="43137"/>
                    </a:srgbClr>
                  </a:outerShdw>
                </a:effectLst>
              </a:rPr>
              <a:t>:</a:t>
            </a:r>
          </a:p>
          <a:p>
            <a:r>
              <a:rPr lang="en-US" sz="3600" b="1" dirty="0">
                <a:solidFill>
                  <a:srgbClr val="FFFF00"/>
                </a:solidFill>
                <a:effectLst>
                  <a:outerShdw blurRad="38100" dist="38100" dir="2700000" algn="tl">
                    <a:srgbClr val="000000">
                      <a:alpha val="43137"/>
                    </a:srgbClr>
                  </a:outerShdw>
                </a:effectLst>
              </a:rPr>
              <a:t>Look at </a:t>
            </a:r>
            <a:r>
              <a:rPr lang="en-US" sz="3600" b="1" dirty="0">
                <a:solidFill>
                  <a:schemeClr val="bg1"/>
                </a:solidFill>
                <a:effectLst>
                  <a:outerShdw blurRad="38100" dist="38100" dir="2700000" algn="tl">
                    <a:srgbClr val="000000">
                      <a:alpha val="43137"/>
                    </a:srgbClr>
                  </a:outerShdw>
                </a:effectLst>
              </a:rPr>
              <a:t>Philippians 2:1-16 </a:t>
            </a:r>
            <a:r>
              <a:rPr lang="en-US" sz="3600" b="1" dirty="0">
                <a:solidFill>
                  <a:srgbClr val="FFFF00"/>
                </a:solidFill>
                <a:effectLst>
                  <a:outerShdw blurRad="38100" dist="38100" dir="2700000" algn="tl">
                    <a:srgbClr val="000000">
                      <a:alpha val="43137"/>
                    </a:srgbClr>
                  </a:outerShdw>
                </a:effectLst>
              </a:rPr>
              <a:t>and contrast what our lives should look like as opposed to what they should </a:t>
            </a:r>
            <a:r>
              <a:rPr lang="en-US" sz="3600" b="1" i="1" dirty="0">
                <a:solidFill>
                  <a:srgbClr val="FFFF00"/>
                </a:solidFill>
                <a:effectLst>
                  <a:outerShdw blurRad="38100" dist="38100" dir="2700000" algn="tl">
                    <a:srgbClr val="000000">
                      <a:alpha val="43137"/>
                    </a:srgbClr>
                  </a:outerShdw>
                </a:effectLst>
              </a:rPr>
              <a:t>not</a:t>
            </a:r>
            <a:r>
              <a:rPr lang="en-US" sz="3600" b="1" dirty="0">
                <a:solidFill>
                  <a:srgbClr val="FFFF00"/>
                </a:solidFill>
                <a:effectLst>
                  <a:outerShdw blurRad="38100" dist="38100" dir="2700000" algn="tl">
                    <a:srgbClr val="000000">
                      <a:alpha val="43137"/>
                    </a:srgbClr>
                  </a:outerShdw>
                </a:effectLst>
              </a:rPr>
              <a:t> look like.</a:t>
            </a:r>
          </a:p>
        </p:txBody>
      </p:sp>
    </p:spTree>
    <p:extLst>
      <p:ext uri="{BB962C8B-B14F-4D97-AF65-F5344CB8AC3E}">
        <p14:creationId xmlns:p14="http://schemas.microsoft.com/office/powerpoint/2010/main" val="11517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When Older People Walk Now, They Stay Independent Later | NCPR News">
            <a:extLst>
              <a:ext uri="{FF2B5EF4-FFF2-40B4-BE49-F238E27FC236}">
                <a16:creationId xmlns:a16="http://schemas.microsoft.com/office/drawing/2014/main" id="{11586B31-C8E1-F02A-637A-EF8207BD76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3" b="7699"/>
          <a:stretch/>
        </p:blipFill>
        <p:spPr bwMode="auto">
          <a:xfrm>
            <a:off x="818190" y="0"/>
            <a:ext cx="10555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233B67-0F60-EEA9-F34A-8BE4FD95803D}"/>
              </a:ext>
            </a:extLst>
          </p:cNvPr>
          <p:cNvSpPr txBox="1"/>
          <p:nvPr/>
        </p:nvSpPr>
        <p:spPr>
          <a:xfrm>
            <a:off x="818190" y="3675281"/>
            <a:ext cx="10555620" cy="3170099"/>
          </a:xfrm>
          <a:prstGeom prst="rect">
            <a:avLst/>
          </a:prstGeom>
          <a:solidFill>
            <a:schemeClr val="tx1">
              <a:alpha val="38000"/>
            </a:schemeClr>
          </a:solid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Group Two</a:t>
            </a:r>
            <a:r>
              <a:rPr lang="en-US" sz="3600" b="1" dirty="0">
                <a:solidFill>
                  <a:srgbClr val="FFFF00"/>
                </a:solidFill>
                <a:effectLst>
                  <a:outerShdw blurRad="38100" dist="38100" dir="2700000" algn="tl">
                    <a:srgbClr val="000000">
                      <a:alpha val="43137"/>
                    </a:srgbClr>
                  </a:outerShdw>
                </a:effectLst>
              </a:rPr>
              <a:t>: In </a:t>
            </a:r>
            <a:r>
              <a:rPr lang="en-US" sz="3600" b="1" dirty="0">
                <a:solidFill>
                  <a:schemeClr val="bg1"/>
                </a:solidFill>
                <a:effectLst>
                  <a:outerShdw blurRad="38100" dist="38100" dir="2700000" algn="tl">
                    <a:srgbClr val="000000">
                      <a:alpha val="43137"/>
                    </a:srgbClr>
                  </a:outerShdw>
                </a:effectLst>
              </a:rPr>
              <a:t>Ephesians</a:t>
            </a:r>
            <a:r>
              <a:rPr lang="en-US" sz="3600" b="1" dirty="0">
                <a:solidFill>
                  <a:srgbClr val="FFFF00"/>
                </a:solidFill>
                <a:effectLst>
                  <a:outerShdw blurRad="38100" dist="38100" dir="2700000" algn="tl">
                    <a:srgbClr val="000000">
                      <a:alpha val="43137"/>
                    </a:srgbClr>
                  </a:outerShdw>
                </a:effectLst>
              </a:rPr>
              <a:t> we have already been talking about how we should walk as opposed to how we should not walk. Glance over the book of Ephesians and list some of the contrasting ways of walking.</a:t>
            </a:r>
          </a:p>
        </p:txBody>
      </p:sp>
    </p:spTree>
    <p:extLst>
      <p:ext uri="{BB962C8B-B14F-4D97-AF65-F5344CB8AC3E}">
        <p14:creationId xmlns:p14="http://schemas.microsoft.com/office/powerpoint/2010/main" val="95083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When Older People Walk Now, They Stay Independent Later | NCPR News">
            <a:extLst>
              <a:ext uri="{FF2B5EF4-FFF2-40B4-BE49-F238E27FC236}">
                <a16:creationId xmlns:a16="http://schemas.microsoft.com/office/drawing/2014/main" id="{11586B31-C8E1-F02A-637A-EF8207BD76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3" b="7699"/>
          <a:stretch/>
        </p:blipFill>
        <p:spPr bwMode="auto">
          <a:xfrm>
            <a:off x="818190" y="0"/>
            <a:ext cx="10555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233B67-0F60-EEA9-F34A-8BE4FD95803D}"/>
              </a:ext>
            </a:extLst>
          </p:cNvPr>
          <p:cNvSpPr txBox="1"/>
          <p:nvPr/>
        </p:nvSpPr>
        <p:spPr>
          <a:xfrm>
            <a:off x="818190" y="4245233"/>
            <a:ext cx="10555620" cy="2616101"/>
          </a:xfrm>
          <a:prstGeom prst="rect">
            <a:avLst/>
          </a:prstGeom>
          <a:solidFill>
            <a:schemeClr val="tx1">
              <a:alpha val="38000"/>
            </a:schemeClr>
          </a:solid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Group Three</a:t>
            </a:r>
            <a:r>
              <a:rPr lang="en-US" sz="3600" b="1" dirty="0">
                <a:solidFill>
                  <a:srgbClr val="FFFF00"/>
                </a:solidFill>
                <a:effectLst>
                  <a:outerShdw blurRad="38100" dist="38100" dir="2700000" algn="tl">
                    <a:srgbClr val="000000">
                      <a:alpha val="43137"/>
                    </a:srgbClr>
                  </a:outerShdw>
                </a:effectLst>
              </a:rPr>
              <a:t>, look at </a:t>
            </a:r>
            <a:r>
              <a:rPr lang="en-US" sz="3600" b="1" dirty="0">
                <a:solidFill>
                  <a:schemeClr val="bg1"/>
                </a:solidFill>
                <a:effectLst>
                  <a:outerShdw blurRad="38100" dist="38100" dir="2700000" algn="tl">
                    <a:srgbClr val="000000">
                      <a:alpha val="43137"/>
                    </a:srgbClr>
                  </a:outerShdw>
                </a:effectLst>
              </a:rPr>
              <a:t>Colossians 2 &amp; 3</a:t>
            </a:r>
            <a:r>
              <a:rPr lang="en-US" sz="3600" b="1" dirty="0">
                <a:solidFill>
                  <a:srgbClr val="FFFF00"/>
                </a:solidFill>
                <a:effectLst>
                  <a:outerShdw blurRad="38100" dist="38100" dir="2700000" algn="tl">
                    <a:srgbClr val="000000">
                      <a:alpha val="43137"/>
                    </a:srgbClr>
                  </a:outerShdw>
                </a:effectLst>
              </a:rPr>
              <a:t>. List what the </a:t>
            </a:r>
            <a:r>
              <a:rPr lang="en-US" sz="3600" b="1" dirty="0">
                <a:solidFill>
                  <a:schemeClr val="bg1"/>
                </a:solidFill>
                <a:effectLst>
                  <a:outerShdw blurRad="38100" dist="38100" dir="2700000" algn="tl">
                    <a:srgbClr val="000000">
                      <a:alpha val="43137"/>
                    </a:srgbClr>
                  </a:outerShdw>
                </a:effectLst>
              </a:rPr>
              <a:t>Colossians</a:t>
            </a:r>
            <a:r>
              <a:rPr lang="en-US" sz="3600" b="1" dirty="0">
                <a:solidFill>
                  <a:srgbClr val="FFFF00"/>
                </a:solidFill>
                <a:effectLst>
                  <a:outerShdw blurRad="38100" dist="38100" dir="2700000" algn="tl">
                    <a:srgbClr val="000000">
                      <a:alpha val="43137"/>
                    </a:srgbClr>
                  </a:outerShdw>
                </a:effectLst>
              </a:rPr>
              <a:t> were to put to death (</a:t>
            </a:r>
            <a:r>
              <a:rPr lang="en-US" sz="3600" b="1" dirty="0" err="1">
                <a:solidFill>
                  <a:srgbClr val="FFFF00"/>
                </a:solidFill>
                <a:effectLst>
                  <a:outerShdw blurRad="38100" dist="38100" dir="2700000" algn="tl">
                    <a:srgbClr val="000000">
                      <a:alpha val="43137"/>
                    </a:srgbClr>
                  </a:outerShdw>
                </a:effectLst>
              </a:rPr>
              <a:t>νεκρόω</a:t>
            </a:r>
            <a:r>
              <a:rPr lang="en-US" sz="3600" b="1" dirty="0">
                <a:solidFill>
                  <a:srgbClr val="FFFF00"/>
                </a:solidFill>
                <a:effectLst>
                  <a:outerShdw blurRad="38100" dist="38100" dir="2700000" algn="tl">
                    <a:srgbClr val="000000">
                      <a:alpha val="43137"/>
                    </a:srgbClr>
                  </a:outerShdw>
                </a:effectLst>
              </a:rPr>
              <a:t>) or render useless—take off—and what they were to put on (</a:t>
            </a:r>
            <a:r>
              <a:rPr lang="en-US" sz="3600" b="1" dirty="0" err="1">
                <a:solidFill>
                  <a:srgbClr val="FFFF00"/>
                </a:solidFill>
                <a:effectLst>
                  <a:outerShdw blurRad="38100" dist="38100" dir="2700000" algn="tl">
                    <a:srgbClr val="000000">
                      <a:alpha val="43137"/>
                    </a:srgbClr>
                  </a:outerShdw>
                </a:effectLst>
              </a:rPr>
              <a:t>ἐνδύω</a:t>
            </a:r>
            <a:r>
              <a:rPr lang="en-US" sz="3600" b="1" dirty="0">
                <a:solidFill>
                  <a:srgbClr val="FFFF00"/>
                </a:solidFill>
                <a:effectLst>
                  <a:outerShdw blurRad="38100" dist="38100" dir="2700000" algn="tl">
                    <a:srgbClr val="000000">
                      <a:alpha val="43137"/>
                    </a:srgbClr>
                  </a:outerShdw>
                </a:effectLst>
              </a:rPr>
              <a:t>) as if they were putting on clothing. </a:t>
            </a:r>
          </a:p>
        </p:txBody>
      </p:sp>
    </p:spTree>
    <p:extLst>
      <p:ext uri="{BB962C8B-B14F-4D97-AF65-F5344CB8AC3E}">
        <p14:creationId xmlns:p14="http://schemas.microsoft.com/office/powerpoint/2010/main" val="23893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67089"/>
            <a:ext cx="11018520" cy="9290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Philippians 2:1-16</a:t>
            </a: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26B60C-31C0-F634-85B4-B2D12F9DD614}"/>
              </a:ext>
            </a:extLst>
          </p:cNvPr>
          <p:cNvSpPr txBox="1"/>
          <p:nvPr/>
        </p:nvSpPr>
        <p:spPr>
          <a:xfrm>
            <a:off x="526773" y="933248"/>
            <a:ext cx="5321577" cy="1030449"/>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400" dirty="0">
                <a:latin typeface="+mj-lt"/>
                <a:ea typeface="+mj-ea"/>
                <a:cs typeface="+mj-cs"/>
              </a:rPr>
              <a:t>Don’t Live Like This:</a:t>
            </a:r>
          </a:p>
        </p:txBody>
      </p:sp>
      <p:sp>
        <p:nvSpPr>
          <p:cNvPr id="2" name="TextBox 1">
            <a:extLst>
              <a:ext uri="{FF2B5EF4-FFF2-40B4-BE49-F238E27FC236}">
                <a16:creationId xmlns:a16="http://schemas.microsoft.com/office/drawing/2014/main" id="{9A3693EA-5F05-4DA0-4496-F2C32313DD07}"/>
              </a:ext>
            </a:extLst>
          </p:cNvPr>
          <p:cNvSpPr txBox="1"/>
          <p:nvPr/>
        </p:nvSpPr>
        <p:spPr>
          <a:xfrm>
            <a:off x="6670398" y="933248"/>
            <a:ext cx="5321577" cy="1030449"/>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400" dirty="0">
                <a:latin typeface="+mj-lt"/>
                <a:ea typeface="+mj-ea"/>
                <a:cs typeface="+mj-cs"/>
              </a:rPr>
              <a:t>Live Like This:</a:t>
            </a:r>
          </a:p>
        </p:txBody>
      </p:sp>
      <p:sp>
        <p:nvSpPr>
          <p:cNvPr id="3" name="TextBox 2">
            <a:extLst>
              <a:ext uri="{FF2B5EF4-FFF2-40B4-BE49-F238E27FC236}">
                <a16:creationId xmlns:a16="http://schemas.microsoft.com/office/drawing/2014/main" id="{B2B7B4FC-3D12-EF8A-0D82-BA23E0A70C7B}"/>
              </a:ext>
            </a:extLst>
          </p:cNvPr>
          <p:cNvSpPr txBox="1"/>
          <p:nvPr/>
        </p:nvSpPr>
        <p:spPr>
          <a:xfrm>
            <a:off x="526773" y="1963697"/>
            <a:ext cx="5321577" cy="4572014"/>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400" dirty="0">
                <a:latin typeface="+mj-lt"/>
                <a:ea typeface="+mj-ea"/>
                <a:cs typeface="+mj-cs"/>
              </a:rPr>
              <a:t>Selfish Ambition</a:t>
            </a:r>
          </a:p>
          <a:p>
            <a:pPr>
              <a:lnSpc>
                <a:spcPct val="110000"/>
              </a:lnSpc>
              <a:spcBef>
                <a:spcPct val="0"/>
              </a:spcBef>
              <a:spcAft>
                <a:spcPts val="600"/>
              </a:spcAft>
            </a:pPr>
            <a:r>
              <a:rPr lang="en-US" sz="4400" dirty="0">
                <a:latin typeface="+mj-lt"/>
                <a:ea typeface="+mj-ea"/>
                <a:cs typeface="+mj-cs"/>
              </a:rPr>
              <a:t>Conceit</a:t>
            </a:r>
          </a:p>
          <a:p>
            <a:pPr>
              <a:lnSpc>
                <a:spcPct val="110000"/>
              </a:lnSpc>
              <a:spcBef>
                <a:spcPct val="0"/>
              </a:spcBef>
              <a:spcAft>
                <a:spcPts val="600"/>
              </a:spcAft>
            </a:pPr>
            <a:r>
              <a:rPr lang="en-US" sz="4400" dirty="0">
                <a:latin typeface="+mj-lt"/>
                <a:ea typeface="+mj-ea"/>
                <a:cs typeface="+mj-cs"/>
              </a:rPr>
              <a:t>Look only after your own interests</a:t>
            </a:r>
          </a:p>
          <a:p>
            <a:pPr>
              <a:lnSpc>
                <a:spcPct val="110000"/>
              </a:lnSpc>
              <a:spcBef>
                <a:spcPct val="0"/>
              </a:spcBef>
              <a:spcAft>
                <a:spcPts val="600"/>
              </a:spcAft>
            </a:pPr>
            <a:r>
              <a:rPr lang="en-US" sz="4400" dirty="0">
                <a:latin typeface="+mj-lt"/>
                <a:ea typeface="+mj-ea"/>
                <a:cs typeface="+mj-cs"/>
              </a:rPr>
              <a:t>Grumbling, disputing</a:t>
            </a:r>
          </a:p>
        </p:txBody>
      </p:sp>
      <p:sp>
        <p:nvSpPr>
          <p:cNvPr id="5" name="TextBox 4">
            <a:extLst>
              <a:ext uri="{FF2B5EF4-FFF2-40B4-BE49-F238E27FC236}">
                <a16:creationId xmlns:a16="http://schemas.microsoft.com/office/drawing/2014/main" id="{8A7E4D24-5675-6C85-0BB7-EFB65E21C67B}"/>
              </a:ext>
            </a:extLst>
          </p:cNvPr>
          <p:cNvSpPr txBox="1"/>
          <p:nvPr/>
        </p:nvSpPr>
        <p:spPr>
          <a:xfrm>
            <a:off x="6076950" y="1963697"/>
            <a:ext cx="5895975" cy="4553726"/>
          </a:xfrm>
          <a:prstGeom prst="rect">
            <a:avLst/>
          </a:prstGeom>
        </p:spPr>
        <p:txBody>
          <a:bodyPr vert="horz" lIns="91440" tIns="45720" rIns="91440" bIns="45720" rtlCol="0" anchor="b">
            <a:noAutofit/>
          </a:bodyPr>
          <a:lstStyle/>
          <a:p>
            <a:pPr>
              <a:lnSpc>
                <a:spcPct val="110000"/>
              </a:lnSpc>
              <a:spcBef>
                <a:spcPct val="0"/>
              </a:spcBef>
              <a:spcAft>
                <a:spcPts val="600"/>
              </a:spcAft>
            </a:pPr>
            <a:r>
              <a:rPr lang="en-US" sz="4400" dirty="0">
                <a:latin typeface="+mj-lt"/>
                <a:ea typeface="+mj-ea"/>
                <a:cs typeface="+mj-cs"/>
              </a:rPr>
              <a:t>Be of the same mind</a:t>
            </a:r>
          </a:p>
          <a:p>
            <a:pPr>
              <a:lnSpc>
                <a:spcPct val="110000"/>
              </a:lnSpc>
              <a:spcBef>
                <a:spcPct val="0"/>
              </a:spcBef>
              <a:spcAft>
                <a:spcPts val="600"/>
              </a:spcAft>
            </a:pPr>
            <a:r>
              <a:rPr lang="en-US" sz="4400" dirty="0">
                <a:latin typeface="+mj-lt"/>
                <a:ea typeface="+mj-ea"/>
                <a:cs typeface="+mj-cs"/>
              </a:rPr>
              <a:t>Humility</a:t>
            </a:r>
          </a:p>
          <a:p>
            <a:pPr>
              <a:lnSpc>
                <a:spcPct val="110000"/>
              </a:lnSpc>
              <a:spcBef>
                <a:spcPct val="0"/>
              </a:spcBef>
              <a:spcAft>
                <a:spcPts val="600"/>
              </a:spcAft>
            </a:pPr>
            <a:r>
              <a:rPr lang="en-US" sz="4400" dirty="0">
                <a:latin typeface="+mj-lt"/>
                <a:ea typeface="+mj-ea"/>
                <a:cs typeface="+mj-cs"/>
              </a:rPr>
              <a:t>Other-mindedness </a:t>
            </a:r>
            <a:r>
              <a:rPr lang="en-US" sz="3600" dirty="0">
                <a:latin typeface="+mj-lt"/>
                <a:ea typeface="+mj-ea"/>
                <a:cs typeface="+mj-cs"/>
              </a:rPr>
              <a:t>(2:5-8)</a:t>
            </a:r>
          </a:p>
          <a:p>
            <a:pPr>
              <a:lnSpc>
                <a:spcPct val="110000"/>
              </a:lnSpc>
              <a:spcBef>
                <a:spcPct val="0"/>
              </a:spcBef>
              <a:spcAft>
                <a:spcPts val="600"/>
              </a:spcAft>
            </a:pPr>
            <a:r>
              <a:rPr lang="en-US" sz="4400" dirty="0">
                <a:latin typeface="+mj-lt"/>
                <a:ea typeface="+mj-ea"/>
                <a:cs typeface="+mj-cs"/>
              </a:rPr>
              <a:t>Hold fast to the Word</a:t>
            </a:r>
          </a:p>
        </p:txBody>
      </p:sp>
    </p:spTree>
    <p:extLst>
      <p:ext uri="{BB962C8B-B14F-4D97-AF65-F5344CB8AC3E}">
        <p14:creationId xmlns:p14="http://schemas.microsoft.com/office/powerpoint/2010/main" val="32768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26B60C-31C0-F634-85B4-B2D12F9DD614}"/>
              </a:ext>
            </a:extLst>
          </p:cNvPr>
          <p:cNvSpPr txBox="1"/>
          <p:nvPr/>
        </p:nvSpPr>
        <p:spPr>
          <a:xfrm>
            <a:off x="364213" y="219456"/>
            <a:ext cx="6686076" cy="1000506"/>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400" dirty="0">
                <a:latin typeface="+mj-lt"/>
                <a:ea typeface="+mj-ea"/>
                <a:cs typeface="+mj-cs"/>
              </a:rPr>
              <a:t>Ephesians</a:t>
            </a:r>
          </a:p>
          <a:p>
            <a:pPr>
              <a:lnSpc>
                <a:spcPct val="110000"/>
              </a:lnSpc>
              <a:spcBef>
                <a:spcPct val="0"/>
              </a:spcBef>
              <a:spcAft>
                <a:spcPts val="600"/>
              </a:spcAft>
            </a:pPr>
            <a:endParaRPr lang="en-US" sz="600" dirty="0">
              <a:latin typeface="+mj-lt"/>
              <a:ea typeface="+mj-ea"/>
              <a:cs typeface="+mj-cs"/>
            </a:endParaRPr>
          </a:p>
        </p:txBody>
      </p:sp>
      <p:sp>
        <p:nvSpPr>
          <p:cNvPr id="2" name="TextBox 1">
            <a:extLst>
              <a:ext uri="{FF2B5EF4-FFF2-40B4-BE49-F238E27FC236}">
                <a16:creationId xmlns:a16="http://schemas.microsoft.com/office/drawing/2014/main" id="{4793C225-DAC8-0978-6267-99DFC5DEC0D4}"/>
              </a:ext>
            </a:extLst>
          </p:cNvPr>
          <p:cNvSpPr txBox="1"/>
          <p:nvPr/>
        </p:nvSpPr>
        <p:spPr>
          <a:xfrm>
            <a:off x="3606661" y="19711"/>
            <a:ext cx="5321577" cy="1030449"/>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200" dirty="0">
                <a:latin typeface="+mj-lt"/>
                <a:ea typeface="+mj-ea"/>
                <a:cs typeface="+mj-cs"/>
              </a:rPr>
              <a:t>Don’t Walk:</a:t>
            </a:r>
          </a:p>
        </p:txBody>
      </p:sp>
      <p:sp>
        <p:nvSpPr>
          <p:cNvPr id="5" name="TextBox 4">
            <a:extLst>
              <a:ext uri="{FF2B5EF4-FFF2-40B4-BE49-F238E27FC236}">
                <a16:creationId xmlns:a16="http://schemas.microsoft.com/office/drawing/2014/main" id="{51725275-E1D6-9E46-CE1D-A05D70469AC9}"/>
              </a:ext>
            </a:extLst>
          </p:cNvPr>
          <p:cNvSpPr txBox="1"/>
          <p:nvPr/>
        </p:nvSpPr>
        <p:spPr>
          <a:xfrm>
            <a:off x="95250" y="1439418"/>
            <a:ext cx="6515100" cy="5418582"/>
          </a:xfrm>
          <a:prstGeom prst="rect">
            <a:avLst/>
          </a:prstGeom>
        </p:spPr>
        <p:txBody>
          <a:bodyPr vert="horz" lIns="91440" tIns="45720" rIns="91440" bIns="45720" rtlCol="0" anchor="b">
            <a:normAutofit fontScale="92500" lnSpcReduction="10000"/>
          </a:bodyPr>
          <a:lstStyle/>
          <a:p>
            <a:pPr>
              <a:lnSpc>
                <a:spcPct val="110000"/>
              </a:lnSpc>
              <a:spcBef>
                <a:spcPct val="0"/>
              </a:spcBef>
              <a:spcAft>
                <a:spcPts val="600"/>
              </a:spcAft>
            </a:pPr>
            <a:r>
              <a:rPr lang="en-US" sz="4200" dirty="0">
                <a:latin typeface="+mj-lt"/>
                <a:ea typeface="+mj-ea"/>
                <a:cs typeface="+mj-cs"/>
              </a:rPr>
              <a:t>Like Gentiles/futility of mind</a:t>
            </a:r>
          </a:p>
          <a:p>
            <a:pPr>
              <a:lnSpc>
                <a:spcPct val="110000"/>
              </a:lnSpc>
              <a:spcBef>
                <a:spcPct val="0"/>
              </a:spcBef>
              <a:spcAft>
                <a:spcPts val="600"/>
              </a:spcAft>
            </a:pPr>
            <a:r>
              <a:rPr lang="en-US" sz="4200" dirty="0">
                <a:latin typeface="+mj-lt"/>
                <a:ea typeface="+mj-ea"/>
                <a:cs typeface="+mj-cs"/>
              </a:rPr>
              <a:t>Darkened understanding</a:t>
            </a:r>
          </a:p>
          <a:p>
            <a:pPr>
              <a:lnSpc>
                <a:spcPct val="110000"/>
              </a:lnSpc>
              <a:spcBef>
                <a:spcPct val="0"/>
              </a:spcBef>
              <a:spcAft>
                <a:spcPts val="600"/>
              </a:spcAft>
            </a:pPr>
            <a:r>
              <a:rPr lang="en-US" sz="4200" dirty="0">
                <a:latin typeface="+mj-lt"/>
                <a:ea typeface="+mj-ea"/>
                <a:cs typeface="+mj-cs"/>
              </a:rPr>
              <a:t>Alienated from God/ignorant</a:t>
            </a:r>
          </a:p>
          <a:p>
            <a:pPr>
              <a:lnSpc>
                <a:spcPct val="110000"/>
              </a:lnSpc>
              <a:spcBef>
                <a:spcPct val="0"/>
              </a:spcBef>
              <a:spcAft>
                <a:spcPts val="600"/>
              </a:spcAft>
            </a:pPr>
            <a:r>
              <a:rPr lang="en-US" sz="4200" dirty="0">
                <a:latin typeface="+mj-lt"/>
                <a:ea typeface="+mj-ea"/>
                <a:cs typeface="+mj-cs"/>
              </a:rPr>
              <a:t>Hard of heart/calloused</a:t>
            </a:r>
          </a:p>
          <a:p>
            <a:pPr>
              <a:lnSpc>
                <a:spcPct val="110000"/>
              </a:lnSpc>
              <a:spcBef>
                <a:spcPct val="0"/>
              </a:spcBef>
              <a:spcAft>
                <a:spcPts val="600"/>
              </a:spcAft>
            </a:pPr>
            <a:r>
              <a:rPr lang="en-US" sz="4200" dirty="0">
                <a:latin typeface="+mj-lt"/>
                <a:ea typeface="+mj-ea"/>
                <a:cs typeface="+mj-cs"/>
              </a:rPr>
              <a:t>Given to sensuality/greedy</a:t>
            </a:r>
          </a:p>
          <a:p>
            <a:pPr>
              <a:lnSpc>
                <a:spcPct val="110000"/>
              </a:lnSpc>
              <a:spcBef>
                <a:spcPct val="0"/>
              </a:spcBef>
              <a:spcAft>
                <a:spcPts val="600"/>
              </a:spcAft>
            </a:pPr>
            <a:r>
              <a:rPr lang="en-US" sz="4200" dirty="0">
                <a:latin typeface="+mj-lt"/>
                <a:ea typeface="+mj-ea"/>
                <a:cs typeface="+mj-cs"/>
              </a:rPr>
              <a:t>Corrupt through deceitful desires.</a:t>
            </a:r>
          </a:p>
          <a:p>
            <a:pPr>
              <a:lnSpc>
                <a:spcPct val="110000"/>
              </a:lnSpc>
              <a:spcBef>
                <a:spcPct val="0"/>
              </a:spcBef>
              <a:spcAft>
                <a:spcPts val="600"/>
              </a:spcAft>
            </a:pPr>
            <a:r>
              <a:rPr lang="en-US" sz="4200" dirty="0">
                <a:latin typeface="+mj-lt"/>
                <a:ea typeface="+mj-ea"/>
                <a:cs typeface="+mj-cs"/>
              </a:rPr>
              <a:t>Falsehood</a:t>
            </a:r>
          </a:p>
        </p:txBody>
      </p:sp>
      <p:sp>
        <p:nvSpPr>
          <p:cNvPr id="7" name="TextBox 6">
            <a:extLst>
              <a:ext uri="{FF2B5EF4-FFF2-40B4-BE49-F238E27FC236}">
                <a16:creationId xmlns:a16="http://schemas.microsoft.com/office/drawing/2014/main" id="{136D37EA-EF7A-2758-8ACF-25808808CDC0}"/>
              </a:ext>
            </a:extLst>
          </p:cNvPr>
          <p:cNvSpPr txBox="1"/>
          <p:nvPr/>
        </p:nvSpPr>
        <p:spPr>
          <a:xfrm>
            <a:off x="6267450" y="1220747"/>
            <a:ext cx="6515100" cy="5561053"/>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3600" dirty="0">
                <a:latin typeface="+mj-lt"/>
                <a:ea typeface="+mj-ea"/>
                <a:cs typeface="+mj-cs"/>
              </a:rPr>
              <a:t>Anger</a:t>
            </a:r>
          </a:p>
          <a:p>
            <a:pPr>
              <a:lnSpc>
                <a:spcPct val="110000"/>
              </a:lnSpc>
              <a:spcBef>
                <a:spcPct val="0"/>
              </a:spcBef>
              <a:spcAft>
                <a:spcPts val="600"/>
              </a:spcAft>
            </a:pPr>
            <a:r>
              <a:rPr lang="en-US" sz="3600" dirty="0">
                <a:latin typeface="+mj-lt"/>
                <a:ea typeface="+mj-ea"/>
                <a:cs typeface="+mj-cs"/>
              </a:rPr>
              <a:t>Stealing</a:t>
            </a:r>
          </a:p>
          <a:p>
            <a:pPr>
              <a:lnSpc>
                <a:spcPct val="110000"/>
              </a:lnSpc>
              <a:spcBef>
                <a:spcPct val="0"/>
              </a:spcBef>
              <a:spcAft>
                <a:spcPts val="600"/>
              </a:spcAft>
            </a:pPr>
            <a:r>
              <a:rPr lang="en-US" sz="3600" dirty="0">
                <a:latin typeface="+mj-lt"/>
                <a:ea typeface="+mj-ea"/>
                <a:cs typeface="+mj-cs"/>
              </a:rPr>
              <a:t>Corrupt talk</a:t>
            </a:r>
          </a:p>
          <a:p>
            <a:pPr>
              <a:lnSpc>
                <a:spcPct val="110000"/>
              </a:lnSpc>
              <a:spcBef>
                <a:spcPct val="0"/>
              </a:spcBef>
              <a:spcAft>
                <a:spcPts val="600"/>
              </a:spcAft>
            </a:pPr>
            <a:r>
              <a:rPr lang="en-US" sz="3600" dirty="0">
                <a:latin typeface="+mj-lt"/>
                <a:ea typeface="+mj-ea"/>
                <a:cs typeface="+mj-cs"/>
              </a:rPr>
              <a:t>Bitterness</a:t>
            </a:r>
          </a:p>
          <a:p>
            <a:pPr>
              <a:lnSpc>
                <a:spcPct val="110000"/>
              </a:lnSpc>
              <a:spcBef>
                <a:spcPct val="0"/>
              </a:spcBef>
              <a:spcAft>
                <a:spcPts val="600"/>
              </a:spcAft>
            </a:pPr>
            <a:r>
              <a:rPr lang="en-US" sz="3600" dirty="0">
                <a:latin typeface="+mj-lt"/>
                <a:ea typeface="+mj-ea"/>
                <a:cs typeface="+mj-cs"/>
              </a:rPr>
              <a:t>Wrath/anger/clamor</a:t>
            </a:r>
          </a:p>
          <a:p>
            <a:pPr>
              <a:lnSpc>
                <a:spcPct val="110000"/>
              </a:lnSpc>
              <a:spcBef>
                <a:spcPct val="0"/>
              </a:spcBef>
              <a:spcAft>
                <a:spcPts val="600"/>
              </a:spcAft>
            </a:pPr>
            <a:r>
              <a:rPr lang="en-US" sz="3600" dirty="0">
                <a:latin typeface="+mj-lt"/>
                <a:ea typeface="+mj-ea"/>
                <a:cs typeface="+mj-cs"/>
              </a:rPr>
              <a:t>Malice</a:t>
            </a:r>
          </a:p>
          <a:p>
            <a:pPr>
              <a:lnSpc>
                <a:spcPct val="110000"/>
              </a:lnSpc>
              <a:spcBef>
                <a:spcPct val="0"/>
              </a:spcBef>
              <a:spcAft>
                <a:spcPts val="600"/>
              </a:spcAft>
            </a:pPr>
            <a:r>
              <a:rPr lang="en-US" sz="3600" dirty="0">
                <a:latin typeface="+mj-lt"/>
                <a:ea typeface="+mj-ea"/>
                <a:cs typeface="+mj-cs"/>
              </a:rPr>
              <a:t>Sexual immorality/impurity</a:t>
            </a:r>
          </a:p>
          <a:p>
            <a:pPr>
              <a:lnSpc>
                <a:spcPct val="110000"/>
              </a:lnSpc>
              <a:spcBef>
                <a:spcPct val="0"/>
              </a:spcBef>
              <a:spcAft>
                <a:spcPts val="600"/>
              </a:spcAft>
            </a:pPr>
            <a:r>
              <a:rPr lang="en-US" sz="3600" dirty="0">
                <a:latin typeface="+mj-lt"/>
                <a:ea typeface="+mj-ea"/>
                <a:cs typeface="+mj-cs"/>
              </a:rPr>
              <a:t>Covetousness, etc.</a:t>
            </a:r>
          </a:p>
        </p:txBody>
      </p:sp>
    </p:spTree>
    <p:extLst>
      <p:ext uri="{BB962C8B-B14F-4D97-AF65-F5344CB8AC3E}">
        <p14:creationId xmlns:p14="http://schemas.microsoft.com/office/powerpoint/2010/main" val="164491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7646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What Are The 7 Spiritual Disciplines - zbooksg">
            <a:extLst>
              <a:ext uri="{FF2B5EF4-FFF2-40B4-BE49-F238E27FC236}">
                <a16:creationId xmlns:a16="http://schemas.microsoft.com/office/drawing/2014/main" id="{3BC0B3D6-F782-011A-D291-2771A6933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953750" y="5736111"/>
            <a:ext cx="1235202" cy="11218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26B60C-31C0-F634-85B4-B2D12F9DD614}"/>
              </a:ext>
            </a:extLst>
          </p:cNvPr>
          <p:cNvSpPr txBox="1"/>
          <p:nvPr/>
        </p:nvSpPr>
        <p:spPr>
          <a:xfrm>
            <a:off x="364213" y="219456"/>
            <a:ext cx="6686076" cy="1000506"/>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400" dirty="0">
                <a:latin typeface="+mj-lt"/>
                <a:ea typeface="+mj-ea"/>
                <a:cs typeface="+mj-cs"/>
              </a:rPr>
              <a:t>Ephesians</a:t>
            </a:r>
          </a:p>
          <a:p>
            <a:pPr>
              <a:lnSpc>
                <a:spcPct val="110000"/>
              </a:lnSpc>
              <a:spcBef>
                <a:spcPct val="0"/>
              </a:spcBef>
              <a:spcAft>
                <a:spcPts val="600"/>
              </a:spcAft>
            </a:pPr>
            <a:endParaRPr lang="en-US" sz="600" dirty="0">
              <a:latin typeface="+mj-lt"/>
              <a:ea typeface="+mj-ea"/>
              <a:cs typeface="+mj-cs"/>
            </a:endParaRPr>
          </a:p>
        </p:txBody>
      </p:sp>
      <p:sp>
        <p:nvSpPr>
          <p:cNvPr id="2" name="TextBox 1">
            <a:extLst>
              <a:ext uri="{FF2B5EF4-FFF2-40B4-BE49-F238E27FC236}">
                <a16:creationId xmlns:a16="http://schemas.microsoft.com/office/drawing/2014/main" id="{4793C225-DAC8-0978-6267-99DFC5DEC0D4}"/>
              </a:ext>
            </a:extLst>
          </p:cNvPr>
          <p:cNvSpPr txBox="1"/>
          <p:nvPr/>
        </p:nvSpPr>
        <p:spPr>
          <a:xfrm>
            <a:off x="5194023" y="-16989"/>
            <a:ext cx="5321577" cy="1030449"/>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200" dirty="0">
                <a:latin typeface="+mj-lt"/>
                <a:ea typeface="+mj-ea"/>
                <a:cs typeface="+mj-cs"/>
              </a:rPr>
              <a:t>Walk:</a:t>
            </a:r>
          </a:p>
        </p:txBody>
      </p:sp>
      <p:sp>
        <p:nvSpPr>
          <p:cNvPr id="5" name="TextBox 4">
            <a:extLst>
              <a:ext uri="{FF2B5EF4-FFF2-40B4-BE49-F238E27FC236}">
                <a16:creationId xmlns:a16="http://schemas.microsoft.com/office/drawing/2014/main" id="{51725275-E1D6-9E46-CE1D-A05D70469AC9}"/>
              </a:ext>
            </a:extLst>
          </p:cNvPr>
          <p:cNvSpPr txBox="1"/>
          <p:nvPr/>
        </p:nvSpPr>
        <p:spPr>
          <a:xfrm>
            <a:off x="95250" y="1056649"/>
            <a:ext cx="6515100" cy="5763252"/>
          </a:xfrm>
          <a:prstGeom prst="rect">
            <a:avLst/>
          </a:prstGeom>
        </p:spPr>
        <p:txBody>
          <a:bodyPr vert="horz" lIns="91440" tIns="45720" rIns="91440" bIns="45720" rtlCol="0" anchor="b">
            <a:noAutofit/>
          </a:bodyPr>
          <a:lstStyle/>
          <a:p>
            <a:pPr>
              <a:lnSpc>
                <a:spcPct val="110000"/>
              </a:lnSpc>
              <a:spcBef>
                <a:spcPct val="0"/>
              </a:spcBef>
              <a:spcAft>
                <a:spcPts val="600"/>
              </a:spcAft>
            </a:pPr>
            <a:r>
              <a:rPr lang="en-US" sz="3600" dirty="0">
                <a:latin typeface="+mj-lt"/>
                <a:ea typeface="+mj-ea"/>
                <a:cs typeface="+mj-cs"/>
              </a:rPr>
              <a:t>Worthy</a:t>
            </a:r>
          </a:p>
          <a:p>
            <a:pPr>
              <a:lnSpc>
                <a:spcPct val="110000"/>
              </a:lnSpc>
              <a:spcBef>
                <a:spcPct val="0"/>
              </a:spcBef>
              <a:spcAft>
                <a:spcPts val="600"/>
              </a:spcAft>
            </a:pPr>
            <a:r>
              <a:rPr lang="en-US" sz="3600" dirty="0">
                <a:latin typeface="+mj-lt"/>
                <a:ea typeface="+mj-ea"/>
                <a:cs typeface="+mj-cs"/>
              </a:rPr>
              <a:t>As children of light</a:t>
            </a:r>
          </a:p>
          <a:p>
            <a:pPr>
              <a:lnSpc>
                <a:spcPct val="110000"/>
              </a:lnSpc>
              <a:spcBef>
                <a:spcPct val="0"/>
              </a:spcBef>
              <a:spcAft>
                <a:spcPts val="600"/>
              </a:spcAft>
            </a:pPr>
            <a:r>
              <a:rPr lang="en-US" sz="3600" dirty="0">
                <a:latin typeface="+mj-lt"/>
                <a:ea typeface="+mj-ea"/>
                <a:cs typeface="+mj-cs"/>
              </a:rPr>
              <a:t>Carefully/wisely</a:t>
            </a:r>
          </a:p>
          <a:p>
            <a:pPr>
              <a:lnSpc>
                <a:spcPct val="110000"/>
              </a:lnSpc>
              <a:spcBef>
                <a:spcPct val="0"/>
              </a:spcBef>
              <a:spcAft>
                <a:spcPts val="600"/>
              </a:spcAft>
            </a:pPr>
            <a:r>
              <a:rPr lang="en-US" sz="3600" dirty="0">
                <a:latin typeface="+mj-lt"/>
                <a:ea typeface="+mj-ea"/>
                <a:cs typeface="+mj-cs"/>
              </a:rPr>
              <a:t>Humbly/Forgive</a:t>
            </a:r>
          </a:p>
          <a:p>
            <a:pPr>
              <a:lnSpc>
                <a:spcPct val="110000"/>
              </a:lnSpc>
              <a:spcBef>
                <a:spcPct val="0"/>
              </a:spcBef>
              <a:spcAft>
                <a:spcPts val="600"/>
              </a:spcAft>
            </a:pPr>
            <a:r>
              <a:rPr lang="en-US" sz="3600" dirty="0">
                <a:latin typeface="+mj-lt"/>
                <a:ea typeface="+mj-ea"/>
                <a:cs typeface="+mj-cs"/>
              </a:rPr>
              <a:t>With gentleness</a:t>
            </a:r>
          </a:p>
          <a:p>
            <a:pPr>
              <a:lnSpc>
                <a:spcPct val="110000"/>
              </a:lnSpc>
              <a:spcBef>
                <a:spcPct val="0"/>
              </a:spcBef>
              <a:spcAft>
                <a:spcPts val="600"/>
              </a:spcAft>
            </a:pPr>
            <a:r>
              <a:rPr lang="en-US" sz="3600" dirty="0">
                <a:latin typeface="+mj-lt"/>
                <a:ea typeface="+mj-ea"/>
                <a:cs typeface="+mj-cs"/>
              </a:rPr>
              <a:t>With patience/Submit</a:t>
            </a:r>
          </a:p>
          <a:p>
            <a:pPr>
              <a:lnSpc>
                <a:spcPct val="110000"/>
              </a:lnSpc>
              <a:spcBef>
                <a:spcPct val="0"/>
              </a:spcBef>
              <a:spcAft>
                <a:spcPts val="600"/>
              </a:spcAft>
            </a:pPr>
            <a:r>
              <a:rPr lang="en-US" sz="3600" dirty="0">
                <a:latin typeface="+mj-lt"/>
                <a:ea typeface="+mj-ea"/>
                <a:cs typeface="+mj-cs"/>
              </a:rPr>
              <a:t>Labor (instead of stealing)</a:t>
            </a:r>
          </a:p>
          <a:p>
            <a:pPr>
              <a:lnSpc>
                <a:spcPct val="110000"/>
              </a:lnSpc>
              <a:spcBef>
                <a:spcPct val="0"/>
              </a:spcBef>
              <a:spcAft>
                <a:spcPts val="600"/>
              </a:spcAft>
            </a:pPr>
            <a:r>
              <a:rPr lang="en-US" sz="3600" dirty="0">
                <a:latin typeface="+mj-lt"/>
                <a:ea typeface="+mj-ea"/>
                <a:cs typeface="+mj-cs"/>
              </a:rPr>
              <a:t>Kindness/tenderhearted</a:t>
            </a:r>
          </a:p>
        </p:txBody>
      </p:sp>
      <p:sp>
        <p:nvSpPr>
          <p:cNvPr id="7" name="TextBox 6">
            <a:extLst>
              <a:ext uri="{FF2B5EF4-FFF2-40B4-BE49-F238E27FC236}">
                <a16:creationId xmlns:a16="http://schemas.microsoft.com/office/drawing/2014/main" id="{136D37EA-EF7A-2758-8ACF-25808808CDC0}"/>
              </a:ext>
            </a:extLst>
          </p:cNvPr>
          <p:cNvSpPr txBox="1"/>
          <p:nvPr/>
        </p:nvSpPr>
        <p:spPr>
          <a:xfrm>
            <a:off x="6267450" y="1220747"/>
            <a:ext cx="5921502" cy="5561053"/>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3600" dirty="0">
                <a:latin typeface="+mj-lt"/>
                <a:ea typeface="+mj-ea"/>
                <a:cs typeface="+mj-cs"/>
              </a:rPr>
              <a:t>Bearing w/one another in love</a:t>
            </a:r>
          </a:p>
          <a:p>
            <a:pPr>
              <a:lnSpc>
                <a:spcPct val="110000"/>
              </a:lnSpc>
              <a:spcBef>
                <a:spcPct val="0"/>
              </a:spcBef>
              <a:spcAft>
                <a:spcPts val="600"/>
              </a:spcAft>
            </a:pPr>
            <a:r>
              <a:rPr lang="en-US" sz="3600" dirty="0">
                <a:latin typeface="+mj-lt"/>
                <a:ea typeface="+mj-ea"/>
                <a:cs typeface="+mj-cs"/>
              </a:rPr>
              <a:t>Maintaining unity in the bond of peace</a:t>
            </a:r>
          </a:p>
          <a:p>
            <a:pPr>
              <a:lnSpc>
                <a:spcPct val="110000"/>
              </a:lnSpc>
              <a:spcBef>
                <a:spcPct val="0"/>
              </a:spcBef>
              <a:spcAft>
                <a:spcPts val="600"/>
              </a:spcAft>
            </a:pPr>
            <a:r>
              <a:rPr lang="en-US" sz="3600" dirty="0">
                <a:latin typeface="+mj-lt"/>
                <a:ea typeface="+mj-ea"/>
                <a:cs typeface="+mj-cs"/>
              </a:rPr>
              <a:t>Renewed in spirit of our mind</a:t>
            </a:r>
          </a:p>
          <a:p>
            <a:pPr>
              <a:lnSpc>
                <a:spcPct val="110000"/>
              </a:lnSpc>
              <a:spcBef>
                <a:spcPct val="0"/>
              </a:spcBef>
              <a:spcAft>
                <a:spcPts val="600"/>
              </a:spcAft>
            </a:pPr>
            <a:r>
              <a:rPr lang="en-US" sz="3600" dirty="0">
                <a:latin typeface="+mj-lt"/>
                <a:ea typeface="+mj-ea"/>
                <a:cs typeface="+mj-cs"/>
              </a:rPr>
              <a:t>W/ new self, created after  </a:t>
            </a:r>
          </a:p>
          <a:p>
            <a:pPr>
              <a:lnSpc>
                <a:spcPct val="110000"/>
              </a:lnSpc>
              <a:spcBef>
                <a:spcPct val="0"/>
              </a:spcBef>
              <a:spcAft>
                <a:spcPts val="600"/>
              </a:spcAft>
            </a:pPr>
            <a:r>
              <a:rPr lang="en-US" sz="3600" dirty="0">
                <a:latin typeface="+mj-lt"/>
                <a:ea typeface="+mj-ea"/>
                <a:cs typeface="+mj-cs"/>
              </a:rPr>
              <a:t>   likeness of God in true </a:t>
            </a:r>
          </a:p>
          <a:p>
            <a:pPr>
              <a:lnSpc>
                <a:spcPct val="110000"/>
              </a:lnSpc>
              <a:spcBef>
                <a:spcPct val="0"/>
              </a:spcBef>
              <a:spcAft>
                <a:spcPts val="600"/>
              </a:spcAft>
            </a:pPr>
            <a:r>
              <a:rPr lang="en-US" sz="3600" dirty="0">
                <a:latin typeface="+mj-lt"/>
                <a:ea typeface="+mj-ea"/>
                <a:cs typeface="+mj-cs"/>
              </a:rPr>
              <a:t>   righteousness &amp; holiness</a:t>
            </a:r>
          </a:p>
          <a:p>
            <a:pPr>
              <a:lnSpc>
                <a:spcPct val="110000"/>
              </a:lnSpc>
              <a:spcBef>
                <a:spcPct val="0"/>
              </a:spcBef>
              <a:spcAft>
                <a:spcPts val="600"/>
              </a:spcAft>
            </a:pPr>
            <a:r>
              <a:rPr lang="en-US" sz="3600" dirty="0">
                <a:latin typeface="+mj-lt"/>
                <a:ea typeface="+mj-ea"/>
                <a:cs typeface="+mj-cs"/>
              </a:rPr>
              <a:t>Speaking truth in love</a:t>
            </a:r>
          </a:p>
        </p:txBody>
      </p:sp>
    </p:spTree>
    <p:extLst>
      <p:ext uri="{BB962C8B-B14F-4D97-AF65-F5344CB8AC3E}">
        <p14:creationId xmlns:p14="http://schemas.microsoft.com/office/powerpoint/2010/main" val="107534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269CAC561E845B19B1BF528306EBE" ma:contentTypeVersion="15" ma:contentTypeDescription="Create a new document." ma:contentTypeScope="" ma:versionID="5e0e943e6ce4b9711016d0891abbd61c">
  <xsd:schema xmlns:xsd="http://www.w3.org/2001/XMLSchema" xmlns:xs="http://www.w3.org/2001/XMLSchema" xmlns:p="http://schemas.microsoft.com/office/2006/metadata/properties" xmlns:ns2="b1a6dcaa-c685-4162-bf8d-9106957bcf2f" xmlns:ns3="1e8db885-a360-449f-a5ff-12e3b15834d5" targetNamespace="http://schemas.microsoft.com/office/2006/metadata/properties" ma:root="true" ma:fieldsID="00839ae4a4257e7ca2ec708bd6aa3573" ns2:_="" ns3:_="">
    <xsd:import namespace="b1a6dcaa-c685-4162-bf8d-9106957bcf2f"/>
    <xsd:import namespace="1e8db885-a360-449f-a5ff-12e3b1583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6dcaa-c685-4162-bf8d-9106957bc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2002a0-d8de-4f25-bca0-0793141583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8db885-a360-449f-a5ff-12e3b15834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a6dcaa-c685-4162-bf8d-9106957bcf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63E6D0-1805-4B16-9046-047B30D036D9}"/>
</file>

<file path=customXml/itemProps2.xml><?xml version="1.0" encoding="utf-8"?>
<ds:datastoreItem xmlns:ds="http://schemas.openxmlformats.org/officeDocument/2006/customXml" ds:itemID="{62426BB5-0E6E-43E6-98DF-3DC14D8CB984}"/>
</file>

<file path=customXml/itemProps3.xml><?xml version="1.0" encoding="utf-8"?>
<ds:datastoreItem xmlns:ds="http://schemas.openxmlformats.org/officeDocument/2006/customXml" ds:itemID="{D13E4F94-0B96-4548-B8BB-C223EC84173F}"/>
</file>

<file path=docProps/app.xml><?xml version="1.0" encoding="utf-8"?>
<Properties xmlns="http://schemas.openxmlformats.org/officeDocument/2006/extended-properties" xmlns:vt="http://schemas.openxmlformats.org/officeDocument/2006/docPropsVTypes">
  <TotalTime>2593</TotalTime>
  <Words>525</Words>
  <Application>Microsoft Office PowerPoint</Application>
  <PresentationFormat>Widescreen</PresentationFormat>
  <Paragraphs>89</Paragraphs>
  <Slides>13</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we live by the Spirit, let us also keep in step with the Spirit. Let us not become conceited, provoking one another, envying one another.                               Galatians 5:25-26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Thomas</dc:creator>
  <cp:lastModifiedBy>Gil Thomas</cp:lastModifiedBy>
  <cp:revision>12</cp:revision>
  <dcterms:created xsi:type="dcterms:W3CDTF">2024-05-20T15:02:04Z</dcterms:created>
  <dcterms:modified xsi:type="dcterms:W3CDTF">2025-05-23T19:00:54Z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0x010100960269CAC561E845B19B1BF528306EBE</vt:lpwstr>
  </property>
</Properties>
</file>