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83" r:id="rId7"/>
    <p:sldId id="284" r:id="rId8"/>
    <p:sldId id="285" r:id="rId9"/>
    <p:sldId id="286" r:id="rId10"/>
    <p:sldId id="287" r:id="rId11"/>
    <p:sldId id="288" r:id="rId12"/>
    <p:sldId id="804" r:id="rId13"/>
    <p:sldId id="289" r:id="rId14"/>
    <p:sldId id="290" r:id="rId15"/>
    <p:sldId id="291" r:id="rId16"/>
    <p:sldId id="686" r:id="rId17"/>
    <p:sldId id="687" r:id="rId18"/>
    <p:sldId id="799" r:id="rId19"/>
    <p:sldId id="802" r:id="rId20"/>
    <p:sldId id="80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FEC"/>
    <a:srgbClr val="CC6600"/>
    <a:srgbClr val="7BA0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77BB6D-1F7F-42FD-9B0D-42E270E2E19D}" v="71" dt="2025-05-26T19:54:46.3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Relationship Id="rId30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l Thomas" userId="790cc23d-4c1d-4b8f-ba7f-333fd405d602" providerId="ADAL" clId="{FA36B03D-A2FA-42A3-A7B8-CEDF340C0892}"/>
    <pc:docChg chg="custSel modSld">
      <pc:chgData name="Gil Thomas" userId="790cc23d-4c1d-4b8f-ba7f-333fd405d602" providerId="ADAL" clId="{FA36B03D-A2FA-42A3-A7B8-CEDF340C0892}" dt="2025-03-20T17:37:02.819" v="49" actId="478"/>
      <pc:docMkLst>
        <pc:docMk/>
      </pc:docMkLst>
      <pc:sldChg chg="addSp delSp modSp mod">
        <pc:chgData name="Gil Thomas" userId="790cc23d-4c1d-4b8f-ba7f-333fd405d602" providerId="ADAL" clId="{FA36B03D-A2FA-42A3-A7B8-CEDF340C0892}" dt="2025-03-20T17:37:02.819" v="49" actId="478"/>
        <pc:sldMkLst>
          <pc:docMk/>
          <pc:sldMk cId="2317165341" sldId="257"/>
        </pc:sldMkLst>
        <pc:spChg chg="mod">
          <ac:chgData name="Gil Thomas" userId="790cc23d-4c1d-4b8f-ba7f-333fd405d602" providerId="ADAL" clId="{FA36B03D-A2FA-42A3-A7B8-CEDF340C0892}" dt="2025-03-20T17:36:53.957" v="25" actId="1035"/>
          <ac:spMkLst>
            <pc:docMk/>
            <pc:sldMk cId="2317165341" sldId="257"/>
            <ac:spMk id="7" creationId="{71F500FE-8549-02A3-CA0E-0CB7FC507827}"/>
          </ac:spMkLst>
        </pc:spChg>
      </pc:sldChg>
    </pc:docChg>
  </pc:docChgLst>
  <pc:docChgLst>
    <pc:chgData name="Gil Thomas" userId="790cc23d-4c1d-4b8f-ba7f-333fd405d602" providerId="ADAL" clId="{6577BB6D-1F7F-42FD-9B0D-42E270E2E19D}"/>
    <pc:docChg chg="custSel delSld modSld">
      <pc:chgData name="Gil Thomas" userId="790cc23d-4c1d-4b8f-ba7f-333fd405d602" providerId="ADAL" clId="{6577BB6D-1F7F-42FD-9B0D-42E270E2E19D}" dt="2025-05-26T19:57:12.011" v="270" actId="20577"/>
      <pc:docMkLst>
        <pc:docMk/>
      </pc:docMkLst>
      <pc:sldChg chg="modSp">
        <pc:chgData name="Gil Thomas" userId="790cc23d-4c1d-4b8f-ba7f-333fd405d602" providerId="ADAL" clId="{6577BB6D-1F7F-42FD-9B0D-42E270E2E19D}" dt="2025-05-09T20:59:00.339" v="8" actId="20577"/>
        <pc:sldMkLst>
          <pc:docMk/>
          <pc:sldMk cId="3408136318" sldId="258"/>
        </pc:sldMkLst>
        <pc:spChg chg="mod">
          <ac:chgData name="Gil Thomas" userId="790cc23d-4c1d-4b8f-ba7f-333fd405d602" providerId="ADAL" clId="{6577BB6D-1F7F-42FD-9B0D-42E270E2E19D}" dt="2025-05-09T20:59:00.339" v="8" actId="20577"/>
          <ac:spMkLst>
            <pc:docMk/>
            <pc:sldMk cId="3408136318" sldId="258"/>
            <ac:spMk id="3" creationId="{19DA511C-DB20-49F5-762B-04AA658E8B60}"/>
          </ac:spMkLst>
        </pc:spChg>
      </pc:sldChg>
      <pc:sldChg chg="addSp delSp modSp mod">
        <pc:chgData name="Gil Thomas" userId="790cc23d-4c1d-4b8f-ba7f-333fd405d602" providerId="ADAL" clId="{6577BB6D-1F7F-42FD-9B0D-42E270E2E19D}" dt="2025-05-26T19:51:23.336" v="55" actId="1036"/>
        <pc:sldMkLst>
          <pc:docMk/>
          <pc:sldMk cId="3066496784" sldId="283"/>
        </pc:sldMkLst>
        <pc:spChg chg="add mod">
          <ac:chgData name="Gil Thomas" userId="790cc23d-4c1d-4b8f-ba7f-333fd405d602" providerId="ADAL" clId="{6577BB6D-1F7F-42FD-9B0D-42E270E2E19D}" dt="2025-05-26T19:50:38.597" v="23"/>
          <ac:spMkLst>
            <pc:docMk/>
            <pc:sldMk cId="3066496784" sldId="283"/>
            <ac:spMk id="2" creationId="{5945CFDB-0233-DE4D-1EA3-7F81BD879F8C}"/>
          </ac:spMkLst>
        </pc:spChg>
        <pc:picChg chg="add mod ord">
          <ac:chgData name="Gil Thomas" userId="790cc23d-4c1d-4b8f-ba7f-333fd405d602" providerId="ADAL" clId="{6577BB6D-1F7F-42FD-9B0D-42E270E2E19D}" dt="2025-05-26T19:51:23.336" v="55" actId="1036"/>
          <ac:picMkLst>
            <pc:docMk/>
            <pc:sldMk cId="3066496784" sldId="283"/>
            <ac:picMk id="10" creationId="{5E4F1D79-14B7-D5FB-E0EC-36E1B6AF4AA6}"/>
          </ac:picMkLst>
        </pc:picChg>
        <pc:picChg chg="del">
          <ac:chgData name="Gil Thomas" userId="790cc23d-4c1d-4b8f-ba7f-333fd405d602" providerId="ADAL" clId="{6577BB6D-1F7F-42FD-9B0D-42E270E2E19D}" dt="2025-05-26T19:51:10.441" v="53" actId="478"/>
          <ac:picMkLst>
            <pc:docMk/>
            <pc:sldMk cId="3066496784" sldId="283"/>
            <ac:picMk id="11" creationId="{7420FAB2-8B9F-D4E2-70FB-AA4FE7983518}"/>
          </ac:picMkLst>
        </pc:picChg>
      </pc:sldChg>
      <pc:sldChg chg="addSp delSp modSp mod modAnim">
        <pc:chgData name="Gil Thomas" userId="790cc23d-4c1d-4b8f-ba7f-333fd405d602" providerId="ADAL" clId="{6577BB6D-1F7F-42FD-9B0D-42E270E2E19D}" dt="2025-05-26T19:52:56.291" v="115" actId="1035"/>
        <pc:sldMkLst>
          <pc:docMk/>
          <pc:sldMk cId="385446260" sldId="285"/>
        </pc:sldMkLst>
        <pc:spChg chg="mod">
          <ac:chgData name="Gil Thomas" userId="790cc23d-4c1d-4b8f-ba7f-333fd405d602" providerId="ADAL" clId="{6577BB6D-1F7F-42FD-9B0D-42E270E2E19D}" dt="2025-05-26T19:52:47.834" v="96" actId="1035"/>
          <ac:spMkLst>
            <pc:docMk/>
            <pc:sldMk cId="385446260" sldId="285"/>
            <ac:spMk id="5" creationId="{9A5406BB-E275-90D9-A74E-516ED6DED838}"/>
          </ac:spMkLst>
        </pc:spChg>
        <pc:spChg chg="mod">
          <ac:chgData name="Gil Thomas" userId="790cc23d-4c1d-4b8f-ba7f-333fd405d602" providerId="ADAL" clId="{6577BB6D-1F7F-42FD-9B0D-42E270E2E19D}" dt="2025-05-26T19:52:42.078" v="78" actId="1035"/>
          <ac:spMkLst>
            <pc:docMk/>
            <pc:sldMk cId="385446260" sldId="285"/>
            <ac:spMk id="12" creationId="{4CE964CC-9D1B-4310-FE83-93F2E766A72C}"/>
          </ac:spMkLst>
        </pc:spChg>
        <pc:spChg chg="mod">
          <ac:chgData name="Gil Thomas" userId="790cc23d-4c1d-4b8f-ba7f-333fd405d602" providerId="ADAL" clId="{6577BB6D-1F7F-42FD-9B0D-42E270E2E19D}" dt="2025-05-26T19:52:32.821" v="65" actId="1035"/>
          <ac:spMkLst>
            <pc:docMk/>
            <pc:sldMk cId="385446260" sldId="285"/>
            <ac:spMk id="16" creationId="{74430695-0D35-75FD-15D8-96B2B9B6479E}"/>
          </ac:spMkLst>
        </pc:spChg>
        <pc:picChg chg="del">
          <ac:chgData name="Gil Thomas" userId="790cc23d-4c1d-4b8f-ba7f-333fd405d602" providerId="ADAL" clId="{6577BB6D-1F7F-42FD-9B0D-42E270E2E19D}" dt="2025-05-26T19:52:23.696" v="57" actId="478"/>
          <ac:picMkLst>
            <pc:docMk/>
            <pc:sldMk cId="385446260" sldId="285"/>
            <ac:picMk id="9" creationId="{F6420994-DFBF-C48E-1D09-EC25BA2B069C}"/>
          </ac:picMkLst>
        </pc:picChg>
        <pc:picChg chg="add mod ord">
          <ac:chgData name="Gil Thomas" userId="790cc23d-4c1d-4b8f-ba7f-333fd405d602" providerId="ADAL" clId="{6577BB6D-1F7F-42FD-9B0D-42E270E2E19D}" dt="2025-05-26T19:52:27.730" v="58" actId="167"/>
          <ac:picMkLst>
            <pc:docMk/>
            <pc:sldMk cId="385446260" sldId="285"/>
            <ac:picMk id="10" creationId="{8EE41A13-A2A1-017C-4F08-E0C431903ABD}"/>
          </ac:picMkLst>
        </pc:picChg>
        <pc:picChg chg="mod">
          <ac:chgData name="Gil Thomas" userId="790cc23d-4c1d-4b8f-ba7f-333fd405d602" providerId="ADAL" clId="{6577BB6D-1F7F-42FD-9B0D-42E270E2E19D}" dt="2025-05-26T19:52:38.789" v="75" actId="1035"/>
          <ac:picMkLst>
            <pc:docMk/>
            <pc:sldMk cId="385446260" sldId="285"/>
            <ac:picMk id="13" creationId="{36B0C5C2-BC73-942D-F2D3-C80FA23864DA}"/>
          </ac:picMkLst>
        </pc:picChg>
        <pc:picChg chg="mod">
          <ac:chgData name="Gil Thomas" userId="790cc23d-4c1d-4b8f-ba7f-333fd405d602" providerId="ADAL" clId="{6577BB6D-1F7F-42FD-9B0D-42E270E2E19D}" dt="2025-05-26T19:52:56.291" v="115" actId="1035"/>
          <ac:picMkLst>
            <pc:docMk/>
            <pc:sldMk cId="385446260" sldId="285"/>
            <ac:picMk id="3074" creationId="{4C247D38-65D4-2077-7D14-ED4333B66A96}"/>
          </ac:picMkLst>
        </pc:picChg>
      </pc:sldChg>
      <pc:sldChg chg="addSp modSp mod">
        <pc:chgData name="Gil Thomas" userId="790cc23d-4c1d-4b8f-ba7f-333fd405d602" providerId="ADAL" clId="{6577BB6D-1F7F-42FD-9B0D-42E270E2E19D}" dt="2025-05-26T19:57:12.011" v="270" actId="20577"/>
        <pc:sldMkLst>
          <pc:docMk/>
          <pc:sldMk cId="510542383" sldId="289"/>
        </pc:sldMkLst>
        <pc:spChg chg="add mod">
          <ac:chgData name="Gil Thomas" userId="790cc23d-4c1d-4b8f-ba7f-333fd405d602" providerId="ADAL" clId="{6577BB6D-1F7F-42FD-9B0D-42E270E2E19D}" dt="2025-05-26T19:57:12.011" v="270" actId="20577"/>
          <ac:spMkLst>
            <pc:docMk/>
            <pc:sldMk cId="510542383" sldId="289"/>
            <ac:spMk id="8" creationId="{D06B7529-B6E1-9A39-D3CA-8B0148EF4A65}"/>
          </ac:spMkLst>
        </pc:spChg>
        <pc:picChg chg="mod">
          <ac:chgData name="Gil Thomas" userId="790cc23d-4c1d-4b8f-ba7f-333fd405d602" providerId="ADAL" clId="{6577BB6D-1F7F-42FD-9B0D-42E270E2E19D}" dt="2025-05-26T19:54:46.309" v="181" actId="1076"/>
          <ac:picMkLst>
            <pc:docMk/>
            <pc:sldMk cId="510542383" sldId="289"/>
            <ac:picMk id="6146" creationId="{676EED3F-F97D-0050-4A72-B4DC4E27C2EE}"/>
          </ac:picMkLst>
        </pc:picChg>
      </pc:sldChg>
      <pc:sldChg chg="modSp mod">
        <pc:chgData name="Gil Thomas" userId="790cc23d-4c1d-4b8f-ba7f-333fd405d602" providerId="ADAL" clId="{6577BB6D-1F7F-42FD-9B0D-42E270E2E19D}" dt="2025-05-12T20:30:20.045" v="21" actId="20577"/>
        <pc:sldMkLst>
          <pc:docMk/>
          <pc:sldMk cId="1019892402" sldId="290"/>
        </pc:sldMkLst>
        <pc:spChg chg="mod">
          <ac:chgData name="Gil Thomas" userId="790cc23d-4c1d-4b8f-ba7f-333fd405d602" providerId="ADAL" clId="{6577BB6D-1F7F-42FD-9B0D-42E270E2E19D}" dt="2025-05-12T20:30:20.045" v="21" actId="20577"/>
          <ac:spMkLst>
            <pc:docMk/>
            <pc:sldMk cId="1019892402" sldId="290"/>
            <ac:spMk id="7" creationId="{9C9BBBC1-58E5-39C0-73C4-AE48658E37BA}"/>
          </ac:spMkLst>
        </pc:spChg>
      </pc:sldChg>
      <pc:sldChg chg="addSp delSp modSp mod">
        <pc:chgData name="Gil Thomas" userId="790cc23d-4c1d-4b8f-ba7f-333fd405d602" providerId="ADAL" clId="{6577BB6D-1F7F-42FD-9B0D-42E270E2E19D}" dt="2025-05-26T19:54:12.502" v="179" actId="1035"/>
        <pc:sldMkLst>
          <pc:docMk/>
          <pc:sldMk cId="2068922726" sldId="804"/>
        </pc:sldMkLst>
        <pc:spChg chg="mod">
          <ac:chgData name="Gil Thomas" userId="790cc23d-4c1d-4b8f-ba7f-333fd405d602" providerId="ADAL" clId="{6577BB6D-1F7F-42FD-9B0D-42E270E2E19D}" dt="2025-05-26T19:54:04.510" v="160" actId="1035"/>
          <ac:spMkLst>
            <pc:docMk/>
            <pc:sldMk cId="2068922726" sldId="804"/>
            <ac:spMk id="5" creationId="{9A5406BB-E275-90D9-A74E-516ED6DED838}"/>
          </ac:spMkLst>
        </pc:spChg>
        <pc:spChg chg="mod">
          <ac:chgData name="Gil Thomas" userId="790cc23d-4c1d-4b8f-ba7f-333fd405d602" providerId="ADAL" clId="{6577BB6D-1F7F-42FD-9B0D-42E270E2E19D}" dt="2025-05-26T19:53:59.310" v="145" actId="1035"/>
          <ac:spMkLst>
            <pc:docMk/>
            <pc:sldMk cId="2068922726" sldId="804"/>
            <ac:spMk id="12" creationId="{4CE964CC-9D1B-4310-FE83-93F2E766A72C}"/>
          </ac:spMkLst>
        </pc:spChg>
        <pc:spChg chg="mod">
          <ac:chgData name="Gil Thomas" userId="790cc23d-4c1d-4b8f-ba7f-333fd405d602" providerId="ADAL" clId="{6577BB6D-1F7F-42FD-9B0D-42E270E2E19D}" dt="2025-05-26T19:53:53.519" v="124" actId="1035"/>
          <ac:spMkLst>
            <pc:docMk/>
            <pc:sldMk cId="2068922726" sldId="804"/>
            <ac:spMk id="16" creationId="{74430695-0D35-75FD-15D8-96B2B9B6479E}"/>
          </ac:spMkLst>
        </pc:spChg>
        <pc:picChg chg="add mod ord">
          <ac:chgData name="Gil Thomas" userId="790cc23d-4c1d-4b8f-ba7f-333fd405d602" providerId="ADAL" clId="{6577BB6D-1F7F-42FD-9B0D-42E270E2E19D}" dt="2025-05-26T19:53:48.195" v="118" actId="167"/>
          <ac:picMkLst>
            <pc:docMk/>
            <pc:sldMk cId="2068922726" sldId="804"/>
            <ac:picMk id="2" creationId="{58747BAF-204F-751B-C59B-57415135193A}"/>
          </ac:picMkLst>
        </pc:picChg>
        <pc:picChg chg="del">
          <ac:chgData name="Gil Thomas" userId="790cc23d-4c1d-4b8f-ba7f-333fd405d602" providerId="ADAL" clId="{6577BB6D-1F7F-42FD-9B0D-42E270E2E19D}" dt="2025-05-26T19:53:41.230" v="116" actId="478"/>
          <ac:picMkLst>
            <pc:docMk/>
            <pc:sldMk cId="2068922726" sldId="804"/>
            <ac:picMk id="9" creationId="{F6420994-DFBF-C48E-1D09-EC25BA2B069C}"/>
          </ac:picMkLst>
        </pc:picChg>
        <pc:picChg chg="mod">
          <ac:chgData name="Gil Thomas" userId="790cc23d-4c1d-4b8f-ba7f-333fd405d602" providerId="ADAL" clId="{6577BB6D-1F7F-42FD-9B0D-42E270E2E19D}" dt="2025-05-26T19:54:10.336" v="171" actId="1035"/>
          <ac:picMkLst>
            <pc:docMk/>
            <pc:sldMk cId="2068922726" sldId="804"/>
            <ac:picMk id="19" creationId="{F5130110-7BCE-3665-B71A-63B1BAE1BDA3}"/>
          </ac:picMkLst>
        </pc:picChg>
        <pc:picChg chg="mod">
          <ac:chgData name="Gil Thomas" userId="790cc23d-4c1d-4b8f-ba7f-333fd405d602" providerId="ADAL" clId="{6577BB6D-1F7F-42FD-9B0D-42E270E2E19D}" dt="2025-05-26T19:54:12.502" v="179" actId="1035"/>
          <ac:picMkLst>
            <pc:docMk/>
            <pc:sldMk cId="2068922726" sldId="804"/>
            <ac:picMk id="1032" creationId="{21671F94-6882-4BD5-756F-E796E1983856}"/>
          </ac:picMkLst>
        </pc:picChg>
      </pc:sldChg>
      <pc:sldChg chg="del">
        <pc:chgData name="Gil Thomas" userId="790cc23d-4c1d-4b8f-ba7f-333fd405d602" providerId="ADAL" clId="{6577BB6D-1F7F-42FD-9B0D-42E270E2E19D}" dt="2025-05-09T20:57:15.075" v="0" actId="47"/>
        <pc:sldMkLst>
          <pc:docMk/>
          <pc:sldMk cId="3801765001" sldId="805"/>
        </pc:sldMkLst>
      </pc:sldChg>
    </pc:docChg>
  </pc:docChgLst>
  <pc:docChgLst>
    <pc:chgData name="Gil Thomas" userId="790cc23d-4c1d-4b8f-ba7f-333fd405d602" providerId="ADAL" clId="{EA39F485-8427-4680-AE3D-FDEE1DE47506}"/>
    <pc:docChg chg="undo custSel addSld delSld modSld">
      <pc:chgData name="Gil Thomas" userId="790cc23d-4c1d-4b8f-ba7f-333fd405d602" providerId="ADAL" clId="{EA39F485-8427-4680-AE3D-FDEE1DE47506}" dt="2025-01-31T19:01:20.345" v="207" actId="1076"/>
      <pc:docMkLst>
        <pc:docMk/>
      </pc:docMkLst>
      <pc:sldChg chg="addSp delSp modSp mod">
        <pc:chgData name="Gil Thomas" userId="790cc23d-4c1d-4b8f-ba7f-333fd405d602" providerId="ADAL" clId="{EA39F485-8427-4680-AE3D-FDEE1DE47506}" dt="2025-01-31T16:30:44.473" v="129" actId="478"/>
        <pc:sldMkLst>
          <pc:docMk/>
          <pc:sldMk cId="2317165341" sldId="257"/>
        </pc:sldMkLst>
      </pc:sldChg>
      <pc:sldChg chg="modSp mod">
        <pc:chgData name="Gil Thomas" userId="790cc23d-4c1d-4b8f-ba7f-333fd405d602" providerId="ADAL" clId="{EA39F485-8427-4680-AE3D-FDEE1DE47506}" dt="2025-01-31T16:53:27.149" v="158" actId="20577"/>
        <pc:sldMkLst>
          <pc:docMk/>
          <pc:sldMk cId="3408136318" sldId="258"/>
        </pc:sldMkLst>
      </pc:sldChg>
      <pc:sldChg chg="add del">
        <pc:chgData name="Gil Thomas" userId="790cc23d-4c1d-4b8f-ba7f-333fd405d602" providerId="ADAL" clId="{EA39F485-8427-4680-AE3D-FDEE1DE47506}" dt="2025-01-31T16:55:44.307" v="160" actId="47"/>
        <pc:sldMkLst>
          <pc:docMk/>
          <pc:sldMk cId="2614183805" sldId="259"/>
        </pc:sldMkLst>
      </pc:sldChg>
      <pc:sldChg chg="modSp mod modAnim">
        <pc:chgData name="Gil Thomas" userId="790cc23d-4c1d-4b8f-ba7f-333fd405d602" providerId="ADAL" clId="{EA39F485-8427-4680-AE3D-FDEE1DE47506}" dt="2025-01-31T17:08:05.979" v="161"/>
        <pc:sldMkLst>
          <pc:docMk/>
          <pc:sldMk cId="1573462516" sldId="284"/>
        </pc:sldMkLst>
      </pc:sldChg>
      <pc:sldChg chg="modSp modAnim">
        <pc:chgData name="Gil Thomas" userId="790cc23d-4c1d-4b8f-ba7f-333fd405d602" providerId="ADAL" clId="{EA39F485-8427-4680-AE3D-FDEE1DE47506}" dt="2025-01-31T16:33:11.981" v="154"/>
        <pc:sldMkLst>
          <pc:docMk/>
          <pc:sldMk cId="385446260" sldId="285"/>
        </pc:sldMkLst>
      </pc:sldChg>
      <pc:sldChg chg="modSp mod">
        <pc:chgData name="Gil Thomas" userId="790cc23d-4c1d-4b8f-ba7f-333fd405d602" providerId="ADAL" clId="{EA39F485-8427-4680-AE3D-FDEE1DE47506}" dt="2025-01-31T18:42:58.711" v="185" actId="14100"/>
        <pc:sldMkLst>
          <pc:docMk/>
          <pc:sldMk cId="3901359613" sldId="286"/>
        </pc:sldMkLst>
      </pc:sldChg>
      <pc:sldChg chg="addSp delSp modSp mod delAnim modAnim">
        <pc:chgData name="Gil Thomas" userId="790cc23d-4c1d-4b8f-ba7f-333fd405d602" providerId="ADAL" clId="{EA39F485-8427-4680-AE3D-FDEE1DE47506}" dt="2025-01-31T19:01:20.345" v="207" actId="1076"/>
        <pc:sldMkLst>
          <pc:docMk/>
          <pc:sldMk cId="1145841490" sldId="291"/>
        </pc:sldMkLst>
      </pc:sldChg>
      <pc:sldChg chg="delSp add mod delAnim">
        <pc:chgData name="Gil Thomas" userId="790cc23d-4c1d-4b8f-ba7f-333fd405d602" providerId="ADAL" clId="{EA39F485-8427-4680-AE3D-FDEE1DE47506}" dt="2025-01-31T16:47:37.553" v="156" actId="478"/>
        <pc:sldMkLst>
          <pc:docMk/>
          <pc:sldMk cId="3801765001" sldId="8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CC903-8318-4B3B-A3AF-5CF83F63DFE4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21E73-4BC7-4B5B-8BB7-F9CFBDBE5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6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21E73-4BC7-4B5B-8BB7-F9CFBDBE5A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89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23035-7C99-CD24-A93C-236ED134A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4DB539-6498-3E32-0A04-3FD79773C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D12F8-42E1-29F8-48C2-578D43B7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ED49B-882C-0866-B803-2E5D9A052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0AA91-820B-25F2-8DBF-2D640A8A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60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864D5-BBE2-868A-F6F8-55F597E9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7043-E120-820A-DACE-DC1D58144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6AF51-722C-0E14-6106-EF1758C9F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8127E-E168-7830-2127-0B2FFDE0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A1AA2-D000-95BF-24D1-3E998C608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78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B47C6-4C58-E99F-CA6B-E2A8BF4F0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BD8AC-08CB-0156-8C75-9398027A9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81B88-1690-810E-2984-97F7DCEB7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16BE1-B7E4-0FF5-35C0-8B1D574D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62D68-11F3-6185-A5BC-66AD1A2E5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9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BBEE-F49C-421E-8D69-01D678C2645F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23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4673-3D7D-4DA4-8694-3884C26BCA78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95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429FD-4554-41E0-B4CE-5E66F1069EE1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05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80AF1-98AE-4BE5-B730-B3F94EBFAF6B}" type="datetime1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36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02BD241F-3391-4EBE-A8C5-7CBF4570F37E}" type="datetime1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03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5603-DD09-4201-9B85-01E017332964}" type="datetime1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06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63CD9-D698-4CA1-B27A-F3D4C2BCE197}" type="datetime1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62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4FE42-FC27-4BF8-9CF6-3CCDE72249E1}" type="datetime1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1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09003-DDF1-97A5-28A8-140984C4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81CD1-E694-B416-3035-A446E12CA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7A634-1DD1-0B39-91D8-113EE5798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AED5F-71B9-6009-9168-9E726A83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F5FD2-37FB-A339-DEB0-4B3EBC5F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2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C9139-9C44-484A-9C8C-A9A029484308}" type="datetime1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60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65A31-3E87-468A-B148-5C666447EC69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79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F7212-621B-48DA-ADA4-5ADD472264E8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39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EE00F-4ABA-AA40-998D-9F9BD88BB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450F0-16B2-24CD-ACA5-9E1660A08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2F7E9-53BF-88A0-3A9C-A8639017F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226F7-1EAC-6B2D-D873-61C788CF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3FC22-ECAE-09FB-396F-C68CCC462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46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A5468-A64A-ADCC-E7F9-78CF9E1FC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C502F-FCB5-61F8-B4B6-5E700F851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5F0B6-3310-D96C-7187-C42BA3B7D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46508-E86E-EF2C-645B-EBB21A5D1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92BAF-D91E-EC50-0B06-3856F5CE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34F01-4CE5-4513-3FFA-5900F218A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2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C645-17F7-FDC3-B559-2E4C95FDB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D5A8E-82CE-D86C-F521-2AA0966D9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22CCC-803E-FC15-9724-794CAD4D8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2066C-287F-7D47-9EF4-DA205E8454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34ADE-60DE-E25F-9032-45BFA853E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119EB3-60FC-9EA3-248B-87A96E47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7E98FA-5D40-1953-B207-45411C0B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A5B27C-1CD6-14E0-E5DB-A366B42C1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4C393-08C1-C8BF-F823-61FCE8EE0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8BDD3-E1AE-29E4-A8FA-E9FB459C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B44B4-BE48-0D09-04EB-A83CE27EF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614CA-B0B4-10AF-FA6A-F48BB25F9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4DFFD-FF1C-3690-997B-1FE584D8C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E520B0-ED71-9BC4-1AF8-F22634BA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AF4A5-824F-C014-B345-155001370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7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3377B-4C77-EE8A-F7AA-AD76ECFC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EA9EA-5A6B-32FA-B358-DE08DCAB9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01F93-2840-C3A7-A6DB-E9825AD6F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9F429-D4BA-E5F8-7D94-AD423608A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D84A8-53A2-9EC7-52AB-67CBA89C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CAC06-B66C-7B20-F609-E96A34092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9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127-75FA-3ED8-96CE-A5DE96CA6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9EB1D7-DCDF-99F8-7383-5E2608AF22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3DD75-E86A-9BBC-5171-C7FA12748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3CA19-FD1A-B551-6ED6-A3C98F925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511AC-3260-72EE-32C6-824A83D29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014AC-95FE-47D8-3FE2-B55EFC45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7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0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15B5D9-711C-83E4-A9E9-FE291139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86B23-FBC3-A403-B77D-48EB04F9E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380F1-F5B0-6415-4E1B-6A6005AAB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D6ED20-115B-4611-8BA2-EA22601962C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4023A-B009-FF61-8A13-2D870AEB5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3173C-70E9-A2B0-0CB9-0F50541E3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F3223F2-9184-454A-B4F4-C56DD77B6351}" type="datetime1">
              <a:rPr lang="en-US" smtClean="0"/>
              <a:t>5/26/2025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F8250-7A81-4A19-87AD-FFB2CE4E39A5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5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42C907-C45D-1BF6-141B-5AF32D17D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593" y="0"/>
            <a:ext cx="10001839" cy="6865373"/>
          </a:xfrm>
          <a:prstGeom prst="rect">
            <a:avLst/>
          </a:prstGeom>
        </p:spPr>
      </p:pic>
      <p:pic>
        <p:nvPicPr>
          <p:cNvPr id="2" name="ACT O Portugal-Medium Soft">
            <a:hlinkClick r:id="" action="ppaction://media"/>
            <a:extLst>
              <a:ext uri="{FF2B5EF4-FFF2-40B4-BE49-F238E27FC236}">
                <a16:creationId xmlns:a16="http://schemas.microsoft.com/office/drawing/2014/main" id="{E2EBF22F-B2AF-C445-ABEB-E8DDCED36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7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429C7D1-D946-20FC-7E3F-FA938C5A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63" y="5948722"/>
            <a:ext cx="2684774" cy="891711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another tool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E8FF3D-D41B-64B0-DB7F-174505FEE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1154"/>
            <a:ext cx="10515600" cy="474408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Equippers (Preparing Elders)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Directors (Leaders)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Disciple-Makers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Discipleship Topics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Salvation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DF56517-D399-690D-089A-45C4B2630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78" y="2467364"/>
            <a:ext cx="257175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F067917-D9CF-6EE1-4C2D-CB150CAB0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472" y="3315316"/>
            <a:ext cx="25717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Up 1">
            <a:extLst>
              <a:ext uri="{FF2B5EF4-FFF2-40B4-BE49-F238E27FC236}">
                <a16:creationId xmlns:a16="http://schemas.microsoft.com/office/drawing/2014/main" id="{C88C3FE2-2E24-1074-BC47-4B0F3757C60F}"/>
              </a:ext>
            </a:extLst>
          </p:cNvPr>
          <p:cNvSpPr/>
          <p:nvPr/>
        </p:nvSpPr>
        <p:spPr>
          <a:xfrm rot="16200000">
            <a:off x="8194817" y="4297029"/>
            <a:ext cx="1009650" cy="1189984"/>
          </a:xfrm>
          <a:prstGeom prst="up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4950D0D8-D7E5-5241-EBC5-432D9A52B08A}"/>
              </a:ext>
            </a:extLst>
          </p:cNvPr>
          <p:cNvSpPr/>
          <p:nvPr/>
        </p:nvSpPr>
        <p:spPr>
          <a:xfrm rot="5400000">
            <a:off x="2987534" y="5180127"/>
            <a:ext cx="1009650" cy="1189984"/>
          </a:xfrm>
          <a:prstGeom prst="up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B5DAE5E1-F6DC-F1FE-53FC-F5F44D578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472" y="209698"/>
            <a:ext cx="257175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Up 4">
            <a:extLst>
              <a:ext uri="{FF2B5EF4-FFF2-40B4-BE49-F238E27FC236}">
                <a16:creationId xmlns:a16="http://schemas.microsoft.com/office/drawing/2014/main" id="{79B0AA56-BF2C-B272-0AF8-D0C426AD3FA1}"/>
              </a:ext>
            </a:extLst>
          </p:cNvPr>
          <p:cNvSpPr/>
          <p:nvPr/>
        </p:nvSpPr>
        <p:spPr>
          <a:xfrm rot="16200000">
            <a:off x="8194816" y="3225149"/>
            <a:ext cx="1009650" cy="1189984"/>
          </a:xfrm>
          <a:prstGeom prst="up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D637D936-F19A-D2A8-CA20-3469FD9D3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0" y="2263146"/>
            <a:ext cx="25717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768C09D1-1F3F-A085-08A3-48842074D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6" y="2366118"/>
            <a:ext cx="25717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94171FDF-0BBA-A65E-AB15-5BB2CD85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3" y="79761"/>
            <a:ext cx="25717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Up 9">
            <a:extLst>
              <a:ext uri="{FF2B5EF4-FFF2-40B4-BE49-F238E27FC236}">
                <a16:creationId xmlns:a16="http://schemas.microsoft.com/office/drawing/2014/main" id="{8C4E3CDE-35E8-07FB-B908-9AEEA9FC4C17}"/>
              </a:ext>
            </a:extLst>
          </p:cNvPr>
          <p:cNvSpPr/>
          <p:nvPr/>
        </p:nvSpPr>
        <p:spPr>
          <a:xfrm rot="5400000">
            <a:off x="2978010" y="2335189"/>
            <a:ext cx="1009650" cy="1189984"/>
          </a:xfrm>
          <a:prstGeom prst="up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4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3" grpId="0" animBg="1"/>
      <p:bldP spid="5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747BAF-204F-751B-C59B-574151351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77" y="598001"/>
            <a:ext cx="8109394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04B61-C2EC-25B1-BF2F-E5D34B6C8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44673-3D7D-4DA4-8694-3884C26BCA78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0562B-10FA-0040-79C1-565F256DB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29050A-397F-1533-E333-3A8976A7EF20}"/>
              </a:ext>
            </a:extLst>
          </p:cNvPr>
          <p:cNvSpPr/>
          <p:nvPr/>
        </p:nvSpPr>
        <p:spPr>
          <a:xfrm>
            <a:off x="414515" y="454243"/>
            <a:ext cx="5298128" cy="2113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5406BB-E275-90D9-A74E-516ED6DED838}"/>
              </a:ext>
            </a:extLst>
          </p:cNvPr>
          <p:cNvSpPr/>
          <p:nvPr/>
        </p:nvSpPr>
        <p:spPr>
          <a:xfrm>
            <a:off x="5412260" y="1006862"/>
            <a:ext cx="1677971" cy="54675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82268F-4465-4A3E-A30D-B717F4CB2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433" y="56559"/>
            <a:ext cx="9191625" cy="650450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The Disciple’s Upward Walk</a:t>
            </a:r>
            <a:endParaRPr lang="en-US" sz="72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E964CC-9D1B-4310-FE83-93F2E766A72C}"/>
              </a:ext>
            </a:extLst>
          </p:cNvPr>
          <p:cNvSpPr/>
          <p:nvPr/>
        </p:nvSpPr>
        <p:spPr>
          <a:xfrm>
            <a:off x="5430726" y="1539510"/>
            <a:ext cx="1677971" cy="54675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4430695-0D35-75FD-15D8-96B2B9B6479E}"/>
              </a:ext>
            </a:extLst>
          </p:cNvPr>
          <p:cNvSpPr/>
          <p:nvPr/>
        </p:nvSpPr>
        <p:spPr>
          <a:xfrm>
            <a:off x="5412259" y="3182566"/>
            <a:ext cx="1677971" cy="54675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Cross out clipart drawn pictures on Cliparts Pub 2020! 🔝">
            <a:extLst>
              <a:ext uri="{FF2B5EF4-FFF2-40B4-BE49-F238E27FC236}">
                <a16:creationId xmlns:a16="http://schemas.microsoft.com/office/drawing/2014/main" id="{21671F94-6882-4BD5-756F-E796E1983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50" y="709491"/>
            <a:ext cx="1047299" cy="110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ross out clipart drawn pictures on Cliparts Pub 2020! 🔝">
            <a:extLst>
              <a:ext uri="{FF2B5EF4-FFF2-40B4-BE49-F238E27FC236}">
                <a16:creationId xmlns:a16="http://schemas.microsoft.com/office/drawing/2014/main" id="{F5130110-7BCE-3665-B71A-63B1BAE1B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442" y="1287204"/>
            <a:ext cx="1047299" cy="110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92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A511C-DB20-49F5-762B-04AA658E8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87" y="3826892"/>
            <a:ext cx="2526384" cy="104676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 2:7</a:t>
            </a:r>
          </a:p>
        </p:txBody>
      </p:sp>
      <p:pic>
        <p:nvPicPr>
          <p:cNvPr id="6146" name="Picture 2" descr="Getting Started With Disciple Makers Disciple Making Stages - Bank2home.com">
            <a:extLst>
              <a:ext uri="{FF2B5EF4-FFF2-40B4-BE49-F238E27FC236}">
                <a16:creationId xmlns:a16="http://schemas.microsoft.com/office/drawing/2014/main" id="{676EED3F-F97D-0050-4A72-B4DC4E27C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2" y="0"/>
            <a:ext cx="642937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429C7D1-D946-20FC-7E3F-FA938C5A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75"/>
            <a:ext cx="10515600" cy="1438275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/>
              <a:t>SO, WHAT ARE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A5B7931-8DDE-C330-9AA0-FDA77E0340C3}"/>
              </a:ext>
            </a:extLst>
          </p:cNvPr>
          <p:cNvSpPr txBox="1">
            <a:spLocks/>
          </p:cNvSpPr>
          <p:nvPr/>
        </p:nvSpPr>
        <p:spPr>
          <a:xfrm>
            <a:off x="452487" y="5456158"/>
            <a:ext cx="2526384" cy="1046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 3:1-2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E93909-AC36-394C-038C-0771E6026763}"/>
              </a:ext>
            </a:extLst>
          </p:cNvPr>
          <p:cNvSpPr txBox="1">
            <a:spLocks/>
          </p:cNvSpPr>
          <p:nvPr/>
        </p:nvSpPr>
        <p:spPr>
          <a:xfrm>
            <a:off x="5310138" y="3826892"/>
            <a:ext cx="6429375" cy="14218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who is a model of good works . . 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8BFBC9-1DB3-E89D-07FA-5DC871E459EB}"/>
              </a:ext>
            </a:extLst>
          </p:cNvPr>
          <p:cNvSpPr txBox="1">
            <a:spLocks/>
          </p:cNvSpPr>
          <p:nvPr/>
        </p:nvSpPr>
        <p:spPr>
          <a:xfrm>
            <a:off x="5310138" y="5248766"/>
            <a:ext cx="6429375" cy="14819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who teaches his/her disciples to do good works.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6B7529-B6E1-9A39-D3CA-8B0148EF4A65}"/>
              </a:ext>
            </a:extLst>
          </p:cNvPr>
          <p:cNvSpPr txBox="1"/>
          <p:nvPr/>
        </p:nvSpPr>
        <p:spPr>
          <a:xfrm>
            <a:off x="3016971" y="293584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3EF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(What </a:t>
            </a:r>
            <a:r>
              <a:rPr lang="en-US" sz="3200" dirty="0">
                <a:solidFill>
                  <a:srgbClr val="F3EF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we working </a:t>
            </a:r>
            <a:r>
              <a:rPr lang="en-US" sz="3200">
                <a:solidFill>
                  <a:srgbClr val="F3EF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towards?)</a:t>
            </a:r>
            <a:endParaRPr lang="en-US" sz="3200" dirty="0">
              <a:solidFill>
                <a:srgbClr val="F3EF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4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build="p"/>
      <p:bldP spid="4" grpId="0" build="p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E93909-AC36-394C-038C-0771E6026763}"/>
              </a:ext>
            </a:extLst>
          </p:cNvPr>
          <p:cNvSpPr txBox="1">
            <a:spLocks/>
          </p:cNvSpPr>
          <p:nvPr/>
        </p:nvSpPr>
        <p:spPr>
          <a:xfrm>
            <a:off x="377071" y="2149310"/>
            <a:ext cx="11437858" cy="4708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self-controlled, upright, godly lives/renouncing ungodliness &amp; worldly passions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in anticipation of Jesus’ return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Submissive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Obedient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Ready for good works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Courteous/speaking kindly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in unity (Avoid controversy and 				             division)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C9BBBC1-58E5-39C0-73C4-AE48658E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71" y="-40236"/>
            <a:ext cx="11246177" cy="21895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Those good works which a disciple-maker teaches his/her disciples to participate in are found in </a:t>
            </a:r>
            <a:r>
              <a:rPr lang="en-US" sz="3600"/>
              <a:t>Titus 2:6-10—</a:t>
            </a:r>
            <a:r>
              <a:rPr lang="en-US" sz="3600" dirty="0"/>
              <a:t>character traits of a disciple:</a:t>
            </a:r>
          </a:p>
        </p:txBody>
      </p:sp>
      <p:pic>
        <p:nvPicPr>
          <p:cNvPr id="7170" name="Picture 2" descr="Serving Others - Biblical Reasons for Doing It + 4 Ways to Increase Joy">
            <a:extLst>
              <a:ext uri="{FF2B5EF4-FFF2-40B4-BE49-F238E27FC236}">
                <a16:creationId xmlns:a16="http://schemas.microsoft.com/office/drawing/2014/main" id="{A4DBED41-4E0B-F68D-7D54-ECDAF1E90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" r="19324"/>
          <a:stretch/>
        </p:blipFill>
        <p:spPr bwMode="auto">
          <a:xfrm>
            <a:off x="6476215" y="2736819"/>
            <a:ext cx="559009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8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C9BBBC1-58E5-39C0-73C4-AE48658E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11" y="161925"/>
            <a:ext cx="11246177" cy="169685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Which of these character traits of a disciple have you worked on or discussed as you were discipled or discipling someone?</a:t>
            </a:r>
          </a:p>
        </p:txBody>
      </p:sp>
      <p:pic>
        <p:nvPicPr>
          <p:cNvPr id="8194" name="Picture 2" descr="How Volunteering Helps Students - astonishingceiyrs">
            <a:extLst>
              <a:ext uri="{FF2B5EF4-FFF2-40B4-BE49-F238E27FC236}">
                <a16:creationId xmlns:a16="http://schemas.microsoft.com/office/drawing/2014/main" id="{FECC8084-1E2F-2095-1183-ECD4B0B2B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2695574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380EE5-A85A-80D9-74FB-9DCD8518ACD0}"/>
              </a:ext>
            </a:extLst>
          </p:cNvPr>
          <p:cNvSpPr txBox="1"/>
          <p:nvPr/>
        </p:nvSpPr>
        <p:spPr>
          <a:xfrm>
            <a:off x="472912" y="1858780"/>
            <a:ext cx="112461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Which of these do you feel you need to work on more and/or need more insight?</a:t>
            </a:r>
          </a:p>
        </p:txBody>
      </p:sp>
    </p:spTree>
    <p:extLst>
      <p:ext uri="{BB962C8B-B14F-4D97-AF65-F5344CB8AC3E}">
        <p14:creationId xmlns:p14="http://schemas.microsoft.com/office/powerpoint/2010/main" val="1145841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722" y="2529590"/>
            <a:ext cx="8588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bg1"/>
                </a:solidFill>
              </a:rPr>
              <a:t>Confession and Assurance</a:t>
            </a:r>
          </a:p>
        </p:txBody>
      </p:sp>
      <p:pic>
        <p:nvPicPr>
          <p:cNvPr id="3" name="GoodSoil-KidsWorshipTheGodof-04-ConfessionandAssuranc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00"/>
                  <p14:fade in="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" y="200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0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Rectangle 7"/>
          <p:cNvSpPr>
            <a:spLocks noChangeArrowheads="1"/>
          </p:cNvSpPr>
          <p:nvPr/>
        </p:nvSpPr>
        <p:spPr bwMode="auto">
          <a:xfrm>
            <a:off x="1524000" y="371475"/>
            <a:ext cx="9144000" cy="33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prstClr val="black"/>
                </a:solidFill>
              </a:rPr>
              <a:t>Not by works of righteousness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prstClr val="black"/>
                </a:solidFill>
              </a:rPr>
              <a:t>Which we have done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prstClr val="black"/>
                </a:solidFill>
              </a:rPr>
              <a:t>But according to His mercy, He saved us,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prstClr val="black"/>
                </a:solidFill>
              </a:rPr>
              <a:t>By the washing of regeneration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prstClr val="black"/>
                </a:solidFill>
              </a:rPr>
              <a:t>And renewing of the Holy Spirit,</a:t>
            </a:r>
          </a:p>
        </p:txBody>
      </p:sp>
    </p:spTree>
    <p:extLst>
      <p:ext uri="{BB962C8B-B14F-4D97-AF65-F5344CB8AC3E}">
        <p14:creationId xmlns:p14="http://schemas.microsoft.com/office/powerpoint/2010/main" val="1362441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0" y="285750"/>
            <a:ext cx="9144000" cy="401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prstClr val="black"/>
                </a:solidFill>
              </a:rPr>
              <a:t>Which was shed abroad on us abundantly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prstClr val="black"/>
                </a:solidFill>
              </a:rPr>
              <a:t>Through Jesus Christ our Savior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prstClr val="black"/>
                </a:solidFill>
              </a:rPr>
              <a:t>That being justified by His grace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prstClr val="black"/>
                </a:solidFill>
              </a:rPr>
              <a:t>We should be made heirs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prstClr val="black"/>
                </a:solidFill>
              </a:rPr>
              <a:t>According to the hope of eternal life!</a:t>
            </a:r>
          </a:p>
        </p:txBody>
      </p:sp>
    </p:spTree>
    <p:extLst>
      <p:ext uri="{BB962C8B-B14F-4D97-AF65-F5344CB8AC3E}">
        <p14:creationId xmlns:p14="http://schemas.microsoft.com/office/powerpoint/2010/main" val="491970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Rectangle 7"/>
          <p:cNvSpPr>
            <a:spLocks noChangeArrowheads="1"/>
          </p:cNvSpPr>
          <p:nvPr/>
        </p:nvSpPr>
        <p:spPr bwMode="auto">
          <a:xfrm>
            <a:off x="1524000" y="371475"/>
            <a:ext cx="9144000" cy="33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by works of righteousness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we have done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according to His mercy, He saved us,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washing of regeneration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renewing of the Holy Spirit,</a:t>
            </a:r>
          </a:p>
        </p:txBody>
      </p:sp>
    </p:spTree>
    <p:extLst>
      <p:ext uri="{BB962C8B-B14F-4D97-AF65-F5344CB8AC3E}">
        <p14:creationId xmlns:p14="http://schemas.microsoft.com/office/powerpoint/2010/main" val="2650014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0" y="285750"/>
            <a:ext cx="9144000" cy="401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was shed abroad on us abundantly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Jesus Christ our Savior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being justified by His grace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should be made heirs</a:t>
            </a:r>
          </a:p>
          <a:p>
            <a:pPr algn="ctr" defTabSz="914259">
              <a:lnSpc>
                <a:spcPct val="120000"/>
              </a:lnSpc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 to the hope of eternal life!</a:t>
            </a:r>
          </a:p>
        </p:txBody>
      </p:sp>
    </p:spTree>
    <p:extLst>
      <p:ext uri="{BB962C8B-B14F-4D97-AF65-F5344CB8AC3E}">
        <p14:creationId xmlns:p14="http://schemas.microsoft.com/office/powerpoint/2010/main" val="1787900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A511C-DB20-49F5-762B-04AA658E8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867" y="1794810"/>
            <a:ext cx="4854805" cy="471911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Paul,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a servant of God and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an apostle of Jesus Christ,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for the sake of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the faith of God’s elect and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their knowledge of the truth,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which accords with godliness,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1B965D-2AE9-B68C-A7A0-9C5BE1757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496" r="62661"/>
          <a:stretch/>
        </p:blipFill>
        <p:spPr>
          <a:xfrm>
            <a:off x="-197962" y="10"/>
            <a:ext cx="3610465" cy="685799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D85BF0-9802-760C-97C1-0478916C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04" y="0"/>
            <a:ext cx="10788191" cy="170559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begin answering that question by looking at how one of Jesus’ greatest disciple-makers described himself in Titus 1:1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F500FE-8549-02A3-CA0E-0CB7FC507827}"/>
              </a:ext>
            </a:extLst>
          </p:cNvPr>
          <p:cNvSpPr txBox="1"/>
          <p:nvPr/>
        </p:nvSpPr>
        <p:spPr>
          <a:xfrm>
            <a:off x="7748830" y="1775858"/>
            <a:ext cx="4334762" cy="4993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</a:t>
            </a:r>
          </a:p>
          <a:p>
            <a:pPr>
              <a:lnSpc>
                <a:spcPct val="120000"/>
              </a:lnSpc>
            </a:pPr>
            <a:endParaRPr lang="en-US" sz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</a:t>
            </a:r>
          </a:p>
          <a:p>
            <a:pPr>
              <a:lnSpc>
                <a:spcPct val="120000"/>
              </a:lnSpc>
            </a:pPr>
            <a:endParaRPr lang="en-US" sz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Profession</a:t>
            </a:r>
          </a:p>
          <a:p>
            <a:pPr>
              <a:lnSpc>
                <a:spcPct val="120000"/>
              </a:lnSpc>
            </a:pPr>
            <a:endParaRPr lang="en-US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to</a:t>
            </a:r>
          </a:p>
          <a:p>
            <a:pPr>
              <a:lnSpc>
                <a:spcPct val="120000"/>
              </a:lnSpc>
            </a:pPr>
            <a:endParaRPr lang="en-US" sz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Bring people to Jesus (E)</a:t>
            </a:r>
          </a:p>
          <a:p>
            <a:pPr>
              <a:lnSpc>
                <a:spcPct val="120000"/>
              </a:lnSpc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them disciples (D)</a:t>
            </a:r>
          </a:p>
          <a:p>
            <a:pPr>
              <a:lnSpc>
                <a:spcPct val="120000"/>
              </a:lnSpc>
            </a:pPr>
            <a:endParaRPr lang="en-US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ultimate objective: godly lives</a:t>
            </a:r>
          </a:p>
        </p:txBody>
      </p:sp>
    </p:spTree>
    <p:extLst>
      <p:ext uri="{BB962C8B-B14F-4D97-AF65-F5344CB8AC3E}">
        <p14:creationId xmlns:p14="http://schemas.microsoft.com/office/powerpoint/2010/main" val="231716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A511C-DB20-49F5-762B-04AA658E8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409" y="2078178"/>
            <a:ext cx="7173801" cy="471911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________________,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i="1"/>
              <a:t>God’s servants 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i="1" dirty="0"/>
              <a:t>Sent by Jesus Christ 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i="1" dirty="0"/>
              <a:t>to proclaim faith to God’s chosen and 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i="1" dirty="0"/>
              <a:t>teach them to know the truth that 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i="1" dirty="0"/>
              <a:t>shows them how to live godly lives. 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D85BF0-9802-760C-97C1-0478916C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73" y="16331"/>
            <a:ext cx="11698666" cy="170559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we put our own name in the blank, take out the big words and use modern language, we have this:</a:t>
            </a:r>
          </a:p>
        </p:txBody>
      </p:sp>
      <p:pic>
        <p:nvPicPr>
          <p:cNvPr id="1026" name="Picture 2" descr="May be an image of 2 people and people smiling">
            <a:extLst>
              <a:ext uri="{FF2B5EF4-FFF2-40B4-BE49-F238E27FC236}">
                <a16:creationId xmlns:a16="http://schemas.microsoft.com/office/drawing/2014/main" id="{87D627A8-6DA7-08B5-A3AC-072DCE192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3161" r="4857"/>
          <a:stretch/>
        </p:blipFill>
        <p:spPr bwMode="auto">
          <a:xfrm>
            <a:off x="0" y="1721928"/>
            <a:ext cx="3498796" cy="503041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36E915-FA19-251F-5609-F54EA3D0D7A8}"/>
              </a:ext>
            </a:extLst>
          </p:cNvPr>
          <p:cNvSpPr txBox="1"/>
          <p:nvPr/>
        </p:nvSpPr>
        <p:spPr>
          <a:xfrm>
            <a:off x="3565669" y="1949620"/>
            <a:ext cx="33494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Gil &amp; Denise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0813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A511C-DB20-49F5-762B-04AA658E8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2839" y="2556318"/>
            <a:ext cx="7173801" cy="471911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200" dirty="0"/>
              <a:t>________________,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200" i="1" dirty="0"/>
              <a:t>God’s slave </a:t>
            </a:r>
            <a:endParaRPr lang="en-US" sz="32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3200" i="1" dirty="0"/>
              <a:t>Sent by Jesus Christ </a:t>
            </a:r>
            <a:endParaRPr lang="en-US" sz="32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3200" i="1" dirty="0"/>
              <a:t>to proclaim faith to God’s chosen and </a:t>
            </a:r>
            <a:endParaRPr lang="en-US" sz="32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3200" i="1" dirty="0"/>
              <a:t>teach them to know the truth that </a:t>
            </a:r>
            <a:endParaRPr lang="en-US" sz="32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3200" i="1" dirty="0"/>
              <a:t>shows them how to live godly lives. </a:t>
            </a:r>
            <a:endParaRPr lang="en-US" sz="3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D85BF0-9802-760C-97C1-0478916C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73" y="-152400"/>
            <a:ext cx="11698666" cy="309562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you put your name in the blank?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you describe yourself in that way?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or why not? 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you like to be a disciple-maker like Paul?</a:t>
            </a:r>
          </a:p>
        </p:txBody>
      </p:sp>
      <p:pic>
        <p:nvPicPr>
          <p:cNvPr id="2062" name="Picture 14" descr="Question Mark Sign png images transparent background free download ...">
            <a:extLst>
              <a:ext uri="{FF2B5EF4-FFF2-40B4-BE49-F238E27FC236}">
                <a16:creationId xmlns:a16="http://schemas.microsoft.com/office/drawing/2014/main" id="{753DAA74-C19B-53AD-A5F6-27C0F633E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34" y="2833708"/>
            <a:ext cx="405765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183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E4F1D79-14B7-D5FB-E0EC-36E1B6AF4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77" y="598001"/>
            <a:ext cx="8109394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04B61-C2EC-25B1-BF2F-E5D34B6C8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44673-3D7D-4DA4-8694-3884C26BCA78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0562B-10FA-0040-79C1-565F256DB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29050A-397F-1533-E333-3A8976A7EF20}"/>
              </a:ext>
            </a:extLst>
          </p:cNvPr>
          <p:cNvSpPr/>
          <p:nvPr/>
        </p:nvSpPr>
        <p:spPr>
          <a:xfrm>
            <a:off x="414515" y="454243"/>
            <a:ext cx="5298128" cy="2113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82268F-4465-4A3E-A30D-B717F4CB2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433" y="56559"/>
            <a:ext cx="9191625" cy="650450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The Disciple’s Upward Walk</a:t>
            </a:r>
            <a:endParaRPr lang="en-US" sz="7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5406BB-E275-90D9-A74E-516ED6DED838}"/>
              </a:ext>
            </a:extLst>
          </p:cNvPr>
          <p:cNvSpPr/>
          <p:nvPr/>
        </p:nvSpPr>
        <p:spPr>
          <a:xfrm>
            <a:off x="5458120" y="1027522"/>
            <a:ext cx="1677971" cy="546754"/>
          </a:xfrm>
          <a:prstGeom prst="ellipse">
            <a:avLst/>
          </a:prstGeom>
          <a:noFill/>
          <a:ln w="31750">
            <a:solidFill>
              <a:srgbClr val="CC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42049A-805C-1332-9152-713A61F0B9FB}"/>
              </a:ext>
            </a:extLst>
          </p:cNvPr>
          <p:cNvSpPr txBox="1"/>
          <p:nvPr/>
        </p:nvSpPr>
        <p:spPr>
          <a:xfrm>
            <a:off x="9855634" y="1078133"/>
            <a:ext cx="223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Ephesians 4:11-16</a:t>
            </a:r>
          </a:p>
        </p:txBody>
      </p:sp>
    </p:spTree>
    <p:extLst>
      <p:ext uri="{BB962C8B-B14F-4D97-AF65-F5344CB8AC3E}">
        <p14:creationId xmlns:p14="http://schemas.microsoft.com/office/powerpoint/2010/main" val="306649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A511C-DB20-49F5-762B-04AA658E8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3086100"/>
            <a:ext cx="9220199" cy="341208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dirty="0"/>
              <a:t>This is why I left you in Crete, so that you might put what remained into order, and appoint elders in every town as I directed you.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en-US" sz="3600"/>
              <a:t>Titus 1:5 </a:t>
            </a:r>
            <a:endParaRPr lang="en-US" sz="36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429C7D1-D946-20FC-7E3F-FA938C5A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92371"/>
            <a:ext cx="10515600" cy="2272507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look at Titus 1:5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did Paul leave Titus in Crete?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was he supposed to do?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2C531C-B15C-2529-F9BC-8317102BD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496" r="62661"/>
          <a:stretch/>
        </p:blipFill>
        <p:spPr>
          <a:xfrm>
            <a:off x="-112237" y="10"/>
            <a:ext cx="3610465" cy="685799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7346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E41A13-A2A1-017C-4F08-E0C431903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77" y="598001"/>
            <a:ext cx="8109394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04B61-C2EC-25B1-BF2F-E5D34B6C8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44673-3D7D-4DA4-8694-3884C26BCA78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5/26/2025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0562B-10FA-0040-79C1-565F256DB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F98CC-160E-494C-8C3C-8CDC5FA257D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29050A-397F-1533-E333-3A8976A7EF20}"/>
              </a:ext>
            </a:extLst>
          </p:cNvPr>
          <p:cNvSpPr/>
          <p:nvPr/>
        </p:nvSpPr>
        <p:spPr>
          <a:xfrm>
            <a:off x="414515" y="454243"/>
            <a:ext cx="5298128" cy="2113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A5406BB-E275-90D9-A74E-516ED6DED838}"/>
              </a:ext>
            </a:extLst>
          </p:cNvPr>
          <p:cNvSpPr/>
          <p:nvPr/>
        </p:nvSpPr>
        <p:spPr>
          <a:xfrm>
            <a:off x="5420118" y="1537458"/>
            <a:ext cx="1677971" cy="54675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ree Arrows Clip Art, Download Free Arrows Clip Art png images, Free ...">
            <a:extLst>
              <a:ext uri="{FF2B5EF4-FFF2-40B4-BE49-F238E27FC236}">
                <a16:creationId xmlns:a16="http://schemas.microsoft.com/office/drawing/2014/main" id="{4C247D38-65D4-2077-7D14-ED4333B66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643" y="161925"/>
            <a:ext cx="4673813" cy="105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782268F-4465-4A3E-A30D-B717F4CB2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433" y="56559"/>
            <a:ext cx="9191625" cy="650450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The Disciple’s Upward Walk</a:t>
            </a:r>
            <a:endParaRPr lang="en-US" sz="72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E964CC-9D1B-4310-FE83-93F2E766A72C}"/>
              </a:ext>
            </a:extLst>
          </p:cNvPr>
          <p:cNvSpPr/>
          <p:nvPr/>
        </p:nvSpPr>
        <p:spPr>
          <a:xfrm>
            <a:off x="5412260" y="3180766"/>
            <a:ext cx="1677971" cy="54675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Free Arrows Clip Art, Download Free Arrows Clip Art png images, Free ...">
            <a:extLst>
              <a:ext uri="{FF2B5EF4-FFF2-40B4-BE49-F238E27FC236}">
                <a16:creationId xmlns:a16="http://schemas.microsoft.com/office/drawing/2014/main" id="{36B0C5C2-BC73-942D-F2D3-C80FA2386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285" flipH="1">
            <a:off x="5523812" y="2902474"/>
            <a:ext cx="3186555" cy="84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4430695-0D35-75FD-15D8-96B2B9B6479E}"/>
              </a:ext>
            </a:extLst>
          </p:cNvPr>
          <p:cNvSpPr/>
          <p:nvPr/>
        </p:nvSpPr>
        <p:spPr>
          <a:xfrm>
            <a:off x="5430727" y="4163011"/>
            <a:ext cx="1677971" cy="54675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Free Arrows Clip Art, Download Free Arrows Clip Art png images, Free ...">
            <a:extLst>
              <a:ext uri="{FF2B5EF4-FFF2-40B4-BE49-F238E27FC236}">
                <a16:creationId xmlns:a16="http://schemas.microsoft.com/office/drawing/2014/main" id="{0FB9408B-F759-E4DC-0FAD-FD07B4826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7156" flipV="1">
            <a:off x="5750567" y="4906681"/>
            <a:ext cx="4151157" cy="105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79DC72-0EE5-42EA-6415-C8CAC896B864}"/>
              </a:ext>
            </a:extLst>
          </p:cNvPr>
          <p:cNvSpPr txBox="1"/>
          <p:nvPr/>
        </p:nvSpPr>
        <p:spPr>
          <a:xfrm>
            <a:off x="9855632" y="956533"/>
            <a:ext cx="223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 1:5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13277E-62C7-7906-98DB-E5B51CBE95FA}"/>
              </a:ext>
            </a:extLst>
          </p:cNvPr>
          <p:cNvSpPr txBox="1"/>
          <p:nvPr/>
        </p:nvSpPr>
        <p:spPr>
          <a:xfrm>
            <a:off x="9855633" y="1370133"/>
            <a:ext cx="2233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 1:6-16</a:t>
            </a:r>
          </a:p>
          <a:p>
            <a:r>
              <a:rPr lang="en-US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Qualifications and    </a:t>
            </a:r>
          </a:p>
          <a:p>
            <a:r>
              <a:rPr lang="en-US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Instructions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7032E-51D7-C6BA-30E9-7601F99CAB29}"/>
              </a:ext>
            </a:extLst>
          </p:cNvPr>
          <p:cNvSpPr txBox="1"/>
          <p:nvPr/>
        </p:nvSpPr>
        <p:spPr>
          <a:xfrm>
            <a:off x="9855633" y="3135953"/>
            <a:ext cx="2233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 2:6-10     </a:t>
            </a:r>
          </a:p>
          <a:p>
            <a:r>
              <a:rPr lang="en-US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Instructions for </a:t>
            </a:r>
          </a:p>
          <a:p>
            <a:r>
              <a:rPr lang="en-US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disciple-makers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035494-7922-03E6-8F8C-287B80D50BEB}"/>
              </a:ext>
            </a:extLst>
          </p:cNvPr>
          <p:cNvSpPr txBox="1"/>
          <p:nvPr/>
        </p:nvSpPr>
        <p:spPr>
          <a:xfrm>
            <a:off x="9855633" y="4073058"/>
            <a:ext cx="2233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 2:11-3:3      </a:t>
            </a:r>
          </a:p>
          <a:p>
            <a:r>
              <a:rPr lang="en-US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Discipleship Topics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5D18F7-B45C-14CC-84C4-D56FBF305D51}"/>
              </a:ext>
            </a:extLst>
          </p:cNvPr>
          <p:cNvSpPr txBox="1"/>
          <p:nvPr/>
        </p:nvSpPr>
        <p:spPr>
          <a:xfrm>
            <a:off x="9855632" y="4733164"/>
            <a:ext cx="2233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 3:4-7     </a:t>
            </a:r>
          </a:p>
          <a:p>
            <a:r>
              <a:rPr lang="en-US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How they came to </a:t>
            </a:r>
          </a:p>
          <a:p>
            <a:r>
              <a:rPr lang="en-US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be alive!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BC0107-2B24-C90B-6D9A-0E676DBB57FD}"/>
              </a:ext>
            </a:extLst>
          </p:cNvPr>
          <p:cNvSpPr txBox="1"/>
          <p:nvPr/>
        </p:nvSpPr>
        <p:spPr>
          <a:xfrm>
            <a:off x="9834317" y="2281748"/>
            <a:ext cx="2233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 2:1-5      </a:t>
            </a:r>
          </a:p>
          <a:p>
            <a:r>
              <a:rPr lang="en-US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Instructions for </a:t>
            </a:r>
          </a:p>
          <a:p>
            <a:r>
              <a:rPr lang="en-US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Leaders</a:t>
            </a:r>
          </a:p>
        </p:txBody>
      </p:sp>
    </p:spTree>
    <p:extLst>
      <p:ext uri="{BB962C8B-B14F-4D97-AF65-F5344CB8AC3E}">
        <p14:creationId xmlns:p14="http://schemas.microsoft.com/office/powerpoint/2010/main" val="38544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6" grpId="0" animBg="1"/>
      <p:bldP spid="7" grpId="0"/>
      <p:bldP spid="11" grpId="0"/>
      <p:bldP spid="14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A511C-DB20-49F5-762B-04AA658E8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44" y="1416185"/>
            <a:ext cx="11510128" cy="4865584"/>
          </a:xfrm>
        </p:spPr>
        <p:txBody>
          <a:bodyPr>
            <a:norm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en-US" sz="3200" i="1" dirty="0"/>
              <a:t>But when the 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goodness</a:t>
            </a:r>
            <a:r>
              <a:rPr lang="en-US" sz="3200" i="1" dirty="0"/>
              <a:t> and 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lovingkindness</a:t>
            </a:r>
            <a:r>
              <a:rPr lang="en-US" sz="3200" i="1" dirty="0"/>
              <a:t> of God our Savior appeared, he saved us, not because of works done by us in righteousness, but according to his own 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mercy</a:t>
            </a:r>
            <a:r>
              <a:rPr lang="en-US" sz="3200" i="1" dirty="0"/>
              <a:t>, by the 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washing</a:t>
            </a:r>
            <a:r>
              <a:rPr lang="en-US" sz="3200" i="1" dirty="0"/>
              <a:t> of regeneration and 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renewal</a:t>
            </a:r>
            <a:r>
              <a:rPr lang="en-US" sz="3200" i="1" dirty="0"/>
              <a:t> of the Holy Spirit, whom he 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poured out on us richly </a:t>
            </a:r>
            <a:r>
              <a:rPr lang="en-US" sz="3200" i="1" dirty="0"/>
              <a:t>through Jesus Christ our Savior, so that being 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justified by his grace</a:t>
            </a:r>
            <a:r>
              <a:rPr lang="en-US" sz="3200" i="1" dirty="0"/>
              <a:t> we might 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become heirs </a:t>
            </a:r>
            <a:r>
              <a:rPr lang="en-US" sz="3200" i="1" dirty="0"/>
              <a:t>according to the hope of eternal life. </a:t>
            </a:r>
            <a:endParaRPr lang="en-US" sz="36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429C7D1-D946-20FC-7E3F-FA938C5A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1706" y="192371"/>
            <a:ext cx="2797797" cy="891711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 3:4-7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2C531C-B15C-2529-F9BC-8317102BD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9455" r="60145" b="2"/>
          <a:stretch/>
        </p:blipFill>
        <p:spPr>
          <a:xfrm>
            <a:off x="128141" y="4242216"/>
            <a:ext cx="2052527" cy="261578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9013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429C7D1-D946-20FC-7E3F-FA938C5A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3425" y="192371"/>
            <a:ext cx="2797797" cy="891711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2C531C-B15C-2529-F9BC-8317102BD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9455" r="60145" b="2"/>
          <a:stretch/>
        </p:blipFill>
        <p:spPr>
          <a:xfrm>
            <a:off x="128142" y="4402318"/>
            <a:ext cx="1926900" cy="245568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E8FF3D-D41B-64B0-DB7F-174505FEE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8652" y="1432874"/>
            <a:ext cx="10515600" cy="474408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Equippers (Preparing Elders)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Directors (Leaders)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Disciple-Makers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Discipleship Topics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Salvation</a:t>
            </a: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0F1D284B-9592-F86E-F804-E262BAACCCBD}"/>
              </a:ext>
            </a:extLst>
          </p:cNvPr>
          <p:cNvSpPr/>
          <p:nvPr/>
        </p:nvSpPr>
        <p:spPr>
          <a:xfrm>
            <a:off x="9918277" y="1619250"/>
            <a:ext cx="1009650" cy="4467225"/>
          </a:xfrm>
          <a:prstGeom prst="up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CEE03C-ED6D-B704-CB3B-8F17263DBA24}"/>
              </a:ext>
            </a:extLst>
          </p:cNvPr>
          <p:cNvSpPr txBox="1">
            <a:spLocks/>
          </p:cNvSpPr>
          <p:nvPr/>
        </p:nvSpPr>
        <p:spPr>
          <a:xfrm>
            <a:off x="1885360" y="1434445"/>
            <a:ext cx="10118891" cy="4744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1:5-16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2:1-5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2:6-10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2:11-3:3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3:4-7</a:t>
            </a:r>
          </a:p>
        </p:txBody>
      </p:sp>
    </p:spTree>
    <p:extLst>
      <p:ext uri="{BB962C8B-B14F-4D97-AF65-F5344CB8AC3E}">
        <p14:creationId xmlns:p14="http://schemas.microsoft.com/office/powerpoint/2010/main" val="324174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estaltVTI">
  <a:themeElements>
    <a:clrScheme name="AnalogousFromLightSeedRightStep">
      <a:dk1>
        <a:srgbClr val="000000"/>
      </a:dk1>
      <a:lt1>
        <a:srgbClr val="FFFFFF"/>
      </a:lt1>
      <a:dk2>
        <a:srgbClr val="243641"/>
      </a:dk2>
      <a:lt2>
        <a:srgbClr val="E8E4E2"/>
      </a:lt2>
      <a:accent1>
        <a:srgbClr val="22ADE4"/>
      </a:accent1>
      <a:accent2>
        <a:srgbClr val="4E7DEB"/>
      </a:accent2>
      <a:accent3>
        <a:srgbClr val="7D6EEE"/>
      </a:accent3>
      <a:accent4>
        <a:srgbClr val="A24EEB"/>
      </a:accent4>
      <a:accent5>
        <a:srgbClr val="E86EEE"/>
      </a:accent5>
      <a:accent6>
        <a:srgbClr val="EB4EB1"/>
      </a:accent6>
      <a:hlink>
        <a:srgbClr val="AA7561"/>
      </a:hlink>
      <a:folHlink>
        <a:srgbClr val="7F7F7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269CAC561E845B19B1BF528306EBE" ma:contentTypeVersion="15" ma:contentTypeDescription="Create a new document." ma:contentTypeScope="" ma:versionID="5e0e943e6ce4b9711016d0891abbd61c">
  <xsd:schema xmlns:xsd="http://www.w3.org/2001/XMLSchema" xmlns:xs="http://www.w3.org/2001/XMLSchema" xmlns:p="http://schemas.microsoft.com/office/2006/metadata/properties" xmlns:ns2="b1a6dcaa-c685-4162-bf8d-9106957bcf2f" xmlns:ns3="1e8db885-a360-449f-a5ff-12e3b15834d5" targetNamespace="http://schemas.microsoft.com/office/2006/metadata/properties" ma:root="true" ma:fieldsID="00839ae4a4257e7ca2ec708bd6aa3573" ns2:_="" ns3:_="">
    <xsd:import namespace="b1a6dcaa-c685-4162-bf8d-9106957bcf2f"/>
    <xsd:import namespace="1e8db885-a360-449f-a5ff-12e3b15834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a6dcaa-c685-4162-bf8d-9106957bcf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42002a0-d8de-4f25-bca0-079314158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8db885-a360-449f-a5ff-12e3b15834d5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a6dcaa-c685-4162-bf8d-9106957bcf2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C738AC8-044B-4489-88BD-E4FD53D4FA4C}"/>
</file>

<file path=customXml/itemProps2.xml><?xml version="1.0" encoding="utf-8"?>
<ds:datastoreItem xmlns:ds="http://schemas.openxmlformats.org/officeDocument/2006/customXml" ds:itemID="{ABEE9E99-48F9-45BF-8FC9-E0C70882E1A9}"/>
</file>

<file path=customXml/itemProps3.xml><?xml version="1.0" encoding="utf-8"?>
<ds:datastoreItem xmlns:ds="http://schemas.openxmlformats.org/officeDocument/2006/customXml" ds:itemID="{9F1306AD-4582-4558-A273-DF70A8F4DEA6}"/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702</Words>
  <Application>Microsoft Office PowerPoint</Application>
  <PresentationFormat>Widescreen</PresentationFormat>
  <Paragraphs>121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Arial</vt:lpstr>
      <vt:lpstr>Bierstadt</vt:lpstr>
      <vt:lpstr>Montserrat</vt:lpstr>
      <vt:lpstr>Office Theme</vt:lpstr>
      <vt:lpstr>GestaltVTI</vt:lpstr>
      <vt:lpstr>PowerPoint Presentation</vt:lpstr>
      <vt:lpstr>Let’s begin answering that question by looking at how one of Jesus’ greatest disciple-makers described himself in Titus 1:1</vt:lpstr>
      <vt:lpstr>If we put our own name in the blank, take out the big words and use modern language, we have this:</vt:lpstr>
      <vt:lpstr>Can you put your name in the blank?  Can you describe yourself in that way? Why or why not?  Would you like to be a disciple-maker like Paul?</vt:lpstr>
      <vt:lpstr>The Disciple’s Upward Walk</vt:lpstr>
      <vt:lpstr>Now look at Titus 1:5 Why did Paul leave Titus in Crete? What was he supposed to do?</vt:lpstr>
      <vt:lpstr>The Disciple’s Upward Walk</vt:lpstr>
      <vt:lpstr>Titus 3:4-7</vt:lpstr>
      <vt:lpstr>Titus</vt:lpstr>
      <vt:lpstr>Or another tool</vt:lpstr>
      <vt:lpstr>The Disciple’s Upward Walk</vt:lpstr>
      <vt:lpstr>SO, WHAT ARE </vt:lpstr>
      <vt:lpstr>Those good works which a disciple-maker teaches his/her disciples to participate in are found in Titus 2:6-10—character traits of a disciple:</vt:lpstr>
      <vt:lpstr>Which of these character traits of a disciple have you worked on or discussed as you were discipled or discipling someone?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 Thomas</dc:creator>
  <cp:lastModifiedBy>Gil Thomas</cp:lastModifiedBy>
  <cp:revision>2</cp:revision>
  <dcterms:created xsi:type="dcterms:W3CDTF">2024-05-20T15:02:04Z</dcterms:created>
  <dcterms:modified xsi:type="dcterms:W3CDTF">2025-05-26T19:57:19Z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0x010100960269CAC561E845B19B1BF528306EBE</vt:lpwstr>
  </property>
</Properties>
</file>