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686" r:id="rId3"/>
    <p:sldId id="687" r:id="rId4"/>
    <p:sldId id="799" r:id="rId5"/>
    <p:sldId id="802" r:id="rId6"/>
    <p:sldId id="803" r:id="rId7"/>
    <p:sldId id="257" r:id="rId8"/>
    <p:sldId id="258" r:id="rId9"/>
    <p:sldId id="259" r:id="rId10"/>
    <p:sldId id="284" r:id="rId11"/>
    <p:sldId id="804" r:id="rId12"/>
    <p:sldId id="805" r:id="rId13"/>
    <p:sldId id="806" r:id="rId14"/>
    <p:sldId id="809" r:id="rId15"/>
    <p:sldId id="807" r:id="rId16"/>
    <p:sldId id="80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7BA0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FFA616-345C-4653-8988-23B733256ADC}" v="128" dt="2025-05-26T20:02:57.1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348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Relationship Id="rId27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l Thomas" userId="790cc23d-4c1d-4b8f-ba7f-333fd405d602" providerId="ADAL" clId="{69FFA616-345C-4653-8988-23B733256ADC}"/>
    <pc:docChg chg="undo custSel modSld">
      <pc:chgData name="Gil Thomas" userId="790cc23d-4c1d-4b8f-ba7f-333fd405d602" providerId="ADAL" clId="{69FFA616-345C-4653-8988-23B733256ADC}" dt="2025-05-26T20:02:57.123" v="249"/>
      <pc:docMkLst>
        <pc:docMk/>
      </pc:docMkLst>
      <pc:sldChg chg="modSp mod">
        <pc:chgData name="Gil Thomas" userId="790cc23d-4c1d-4b8f-ba7f-333fd405d602" providerId="ADAL" clId="{69FFA616-345C-4653-8988-23B733256ADC}" dt="2025-05-12T20:39:15.611" v="86" actId="1035"/>
        <pc:sldMkLst>
          <pc:docMk/>
          <pc:sldMk cId="2317165341" sldId="257"/>
        </pc:sldMkLst>
        <pc:spChg chg="mod">
          <ac:chgData name="Gil Thomas" userId="790cc23d-4c1d-4b8f-ba7f-333fd405d602" providerId="ADAL" clId="{69FFA616-345C-4653-8988-23B733256ADC}" dt="2025-05-12T20:39:11.025" v="78" actId="6549"/>
          <ac:spMkLst>
            <pc:docMk/>
            <pc:sldMk cId="2317165341" sldId="257"/>
            <ac:spMk id="5" creationId="{70D85BF0-9802-760C-97C1-0478916CB267}"/>
          </ac:spMkLst>
        </pc:spChg>
        <pc:picChg chg="mod">
          <ac:chgData name="Gil Thomas" userId="790cc23d-4c1d-4b8f-ba7f-333fd405d602" providerId="ADAL" clId="{69FFA616-345C-4653-8988-23B733256ADC}" dt="2025-05-12T20:39:15.611" v="86" actId="1035"/>
          <ac:picMkLst>
            <pc:docMk/>
            <pc:sldMk cId="2317165341" sldId="257"/>
            <ac:picMk id="1026" creationId="{F729C6F1-A66E-34BF-2C0A-E3B142C473AC}"/>
          </ac:picMkLst>
        </pc:picChg>
      </pc:sldChg>
      <pc:sldChg chg="modSp">
        <pc:chgData name="Gil Thomas" userId="790cc23d-4c1d-4b8f-ba7f-333fd405d602" providerId="ADAL" clId="{69FFA616-345C-4653-8988-23B733256ADC}" dt="2025-05-12T20:43:48.284" v="109" actId="20577"/>
        <pc:sldMkLst>
          <pc:docMk/>
          <pc:sldMk cId="2614183805" sldId="259"/>
        </pc:sldMkLst>
        <pc:spChg chg="mod">
          <ac:chgData name="Gil Thomas" userId="790cc23d-4c1d-4b8f-ba7f-333fd405d602" providerId="ADAL" clId="{69FFA616-345C-4653-8988-23B733256ADC}" dt="2025-05-12T20:43:48.284" v="109" actId="20577"/>
          <ac:spMkLst>
            <pc:docMk/>
            <pc:sldMk cId="2614183805" sldId="259"/>
            <ac:spMk id="5" creationId="{70D85BF0-9802-760C-97C1-0478916CB267}"/>
          </ac:spMkLst>
        </pc:spChg>
      </pc:sldChg>
      <pc:sldChg chg="modSp mod">
        <pc:chgData name="Gil Thomas" userId="790cc23d-4c1d-4b8f-ba7f-333fd405d602" providerId="ADAL" clId="{69FFA616-345C-4653-8988-23B733256ADC}" dt="2025-05-12T20:44:20.972" v="112" actId="20577"/>
        <pc:sldMkLst>
          <pc:docMk/>
          <pc:sldMk cId="1573462516" sldId="284"/>
        </pc:sldMkLst>
        <pc:spChg chg="mod">
          <ac:chgData name="Gil Thomas" userId="790cc23d-4c1d-4b8f-ba7f-333fd405d602" providerId="ADAL" clId="{69FFA616-345C-4653-8988-23B733256ADC}" dt="2025-05-12T20:44:20.972" v="112" actId="20577"/>
          <ac:spMkLst>
            <pc:docMk/>
            <pc:sldMk cId="1573462516" sldId="284"/>
            <ac:spMk id="6" creationId="{9429C7D1-D946-20FC-7E3F-FA938C5A4567}"/>
          </ac:spMkLst>
        </pc:spChg>
      </pc:sldChg>
      <pc:sldChg chg="modAnim">
        <pc:chgData name="Gil Thomas" userId="790cc23d-4c1d-4b8f-ba7f-333fd405d602" providerId="ADAL" clId="{69FFA616-345C-4653-8988-23B733256ADC}" dt="2025-05-12T20:47:41.504" v="113"/>
        <pc:sldMkLst>
          <pc:docMk/>
          <pc:sldMk cId="1051311290" sldId="805"/>
        </pc:sldMkLst>
      </pc:sldChg>
      <pc:sldChg chg="addSp delSp modSp mod">
        <pc:chgData name="Gil Thomas" userId="790cc23d-4c1d-4b8f-ba7f-333fd405d602" providerId="ADAL" clId="{69FFA616-345C-4653-8988-23B733256ADC}" dt="2025-05-26T19:59:11.763" v="173" actId="1076"/>
        <pc:sldMkLst>
          <pc:docMk/>
          <pc:sldMk cId="1198524555" sldId="806"/>
        </pc:sldMkLst>
        <pc:spChg chg="add del">
          <ac:chgData name="Gil Thomas" userId="790cc23d-4c1d-4b8f-ba7f-333fd405d602" providerId="ADAL" clId="{69FFA616-345C-4653-8988-23B733256ADC}" dt="2025-05-26T19:58:00.596" v="115" actId="478"/>
          <ac:spMkLst>
            <pc:docMk/>
            <pc:sldMk cId="1198524555" sldId="806"/>
            <ac:spMk id="5" creationId="{612CE289-D102-06D0-7966-16A0011D3F15}"/>
          </ac:spMkLst>
        </pc:spChg>
        <pc:picChg chg="del">
          <ac:chgData name="Gil Thomas" userId="790cc23d-4c1d-4b8f-ba7f-333fd405d602" providerId="ADAL" clId="{69FFA616-345C-4653-8988-23B733256ADC}" dt="2025-05-26T19:58:40.877" v="168" actId="478"/>
          <ac:picMkLst>
            <pc:docMk/>
            <pc:sldMk cId="1198524555" sldId="806"/>
            <ac:picMk id="3" creationId="{12E6BFE0-2845-9372-C723-3E139E4ED68C}"/>
          </ac:picMkLst>
        </pc:picChg>
        <pc:picChg chg="add mod ord modCrop">
          <ac:chgData name="Gil Thomas" userId="790cc23d-4c1d-4b8f-ba7f-333fd405d602" providerId="ADAL" clId="{69FFA616-345C-4653-8988-23B733256ADC}" dt="2025-05-26T19:59:11.763" v="173" actId="1076"/>
          <ac:picMkLst>
            <pc:docMk/>
            <pc:sldMk cId="1198524555" sldId="806"/>
            <ac:picMk id="7" creationId="{934A2C69-7E50-C188-AD2E-08BD79C01C6E}"/>
          </ac:picMkLst>
        </pc:picChg>
      </pc:sldChg>
      <pc:sldChg chg="addSp delSp modSp mod addAnim delAnim modAnim">
        <pc:chgData name="Gil Thomas" userId="790cc23d-4c1d-4b8f-ba7f-333fd405d602" providerId="ADAL" clId="{69FFA616-345C-4653-8988-23B733256ADC}" dt="2025-05-26T20:02:57.123" v="249"/>
        <pc:sldMkLst>
          <pc:docMk/>
          <pc:sldMk cId="670461013" sldId="809"/>
        </pc:sldMkLst>
        <pc:spChg chg="add del mod">
          <ac:chgData name="Gil Thomas" userId="790cc23d-4c1d-4b8f-ba7f-333fd405d602" providerId="ADAL" clId="{69FFA616-345C-4653-8988-23B733256ADC}" dt="2025-05-26T20:02:26.287" v="247" actId="20577"/>
          <ac:spMkLst>
            <pc:docMk/>
            <pc:sldMk cId="670461013" sldId="809"/>
            <ac:spMk id="7" creationId="{E29686D1-F0BC-C7CD-BB13-3EF392066B56}"/>
          </ac:spMkLst>
        </pc:spChg>
        <pc:picChg chg="del">
          <ac:chgData name="Gil Thomas" userId="790cc23d-4c1d-4b8f-ba7f-333fd405d602" providerId="ADAL" clId="{69FFA616-345C-4653-8988-23B733256ADC}" dt="2025-05-26T19:59:50.976" v="182" actId="478"/>
          <ac:picMkLst>
            <pc:docMk/>
            <pc:sldMk cId="670461013" sldId="809"/>
            <ac:picMk id="3" creationId="{12E6BFE0-2845-9372-C723-3E139E4ED68C}"/>
          </ac:picMkLst>
        </pc:picChg>
        <pc:picChg chg="add del mod">
          <ac:chgData name="Gil Thomas" userId="790cc23d-4c1d-4b8f-ba7f-333fd405d602" providerId="ADAL" clId="{69FFA616-345C-4653-8988-23B733256ADC}" dt="2025-05-26T19:59:34.234" v="179" actId="478"/>
          <ac:picMkLst>
            <pc:docMk/>
            <pc:sldMk cId="670461013" sldId="809"/>
            <ac:picMk id="5" creationId="{4317ED6F-D420-4DF7-A045-E8BFE3568F54}"/>
          </ac:picMkLst>
        </pc:picChg>
        <pc:picChg chg="add mod ord">
          <ac:chgData name="Gil Thomas" userId="790cc23d-4c1d-4b8f-ba7f-333fd405d602" providerId="ADAL" clId="{69FFA616-345C-4653-8988-23B733256ADC}" dt="2025-05-26T20:00:03.158" v="185" actId="167"/>
          <ac:picMkLst>
            <pc:docMk/>
            <pc:sldMk cId="670461013" sldId="809"/>
            <ac:picMk id="6" creationId="{6012D7B7-59BD-AC09-92CB-F2368704E5FF}"/>
          </ac:picMkLst>
        </pc:picChg>
      </pc:sldChg>
    </pc:docChg>
  </pc:docChgLst>
  <pc:docChgLst>
    <pc:chgData name="Gil Thomas" userId="790cc23d-4c1d-4b8f-ba7f-333fd405d602" providerId="ADAL" clId="{B90A3CFB-2311-4F88-BA9E-F3CCA376277F}"/>
    <pc:docChg chg="modSld">
      <pc:chgData name="Gil Thomas" userId="790cc23d-4c1d-4b8f-ba7f-333fd405d602" providerId="ADAL" clId="{B90A3CFB-2311-4F88-BA9E-F3CCA376277F}" dt="2025-01-31T20:03:09.760" v="5"/>
      <pc:docMkLst>
        <pc:docMk/>
      </pc:docMkLst>
      <pc:sldChg chg="modAnim">
        <pc:chgData name="Gil Thomas" userId="790cc23d-4c1d-4b8f-ba7f-333fd405d602" providerId="ADAL" clId="{B90A3CFB-2311-4F88-BA9E-F3CCA376277F}" dt="2025-01-31T20:03:09.760" v="5"/>
        <pc:sldMkLst>
          <pc:docMk/>
          <pc:sldMk cId="670461013" sldId="809"/>
        </pc:sldMkLst>
      </pc:sldChg>
    </pc:docChg>
  </pc:docChgLst>
  <pc:docChgLst>
    <pc:chgData name="Gil Thomas" userId="790cc23d-4c1d-4b8f-ba7f-333fd405d602" providerId="ADAL" clId="{4C2920D3-9E4E-4F94-A7AA-3DCE4264E0BC}"/>
    <pc:docChg chg="undo custSel addSld modSld">
      <pc:chgData name="Gil Thomas" userId="790cc23d-4c1d-4b8f-ba7f-333fd405d602" providerId="ADAL" clId="{4C2920D3-9E4E-4F94-A7AA-3DCE4264E0BC}" dt="2024-06-02T13:17:36.091" v="145" actId="403"/>
      <pc:docMkLst>
        <pc:docMk/>
      </pc:docMkLst>
      <pc:sldChg chg="modSp mod">
        <pc:chgData name="Gil Thomas" userId="790cc23d-4c1d-4b8f-ba7f-333fd405d602" providerId="ADAL" clId="{4C2920D3-9E4E-4F94-A7AA-3DCE4264E0BC}" dt="2024-05-28T19:30:00.477" v="73" actId="1076"/>
        <pc:sldMkLst>
          <pc:docMk/>
          <pc:sldMk cId="2317165341" sldId="257"/>
        </pc:sldMkLst>
      </pc:sldChg>
      <pc:sldChg chg="modAnim">
        <pc:chgData name="Gil Thomas" userId="790cc23d-4c1d-4b8f-ba7f-333fd405d602" providerId="ADAL" clId="{4C2920D3-9E4E-4F94-A7AA-3DCE4264E0BC}" dt="2024-05-28T19:30:29.395" v="75"/>
        <pc:sldMkLst>
          <pc:docMk/>
          <pc:sldMk cId="3408136318" sldId="258"/>
        </pc:sldMkLst>
      </pc:sldChg>
      <pc:sldChg chg="addSp delSp modSp mod setBg addAnim setClrOvrMap">
        <pc:chgData name="Gil Thomas" userId="790cc23d-4c1d-4b8f-ba7f-333fd405d602" providerId="ADAL" clId="{4C2920D3-9E4E-4F94-A7AA-3DCE4264E0BC}" dt="2024-05-28T19:33:54.568" v="91" actId="1076"/>
        <pc:sldMkLst>
          <pc:docMk/>
          <pc:sldMk cId="2614183805" sldId="259"/>
        </pc:sldMkLst>
      </pc:sldChg>
      <pc:sldChg chg="modSp mod">
        <pc:chgData name="Gil Thomas" userId="790cc23d-4c1d-4b8f-ba7f-333fd405d602" providerId="ADAL" clId="{4C2920D3-9E4E-4F94-A7AA-3DCE4264E0BC}" dt="2024-06-02T13:16:30.088" v="103" actId="403"/>
        <pc:sldMkLst>
          <pc:docMk/>
          <pc:sldMk cId="2588407607" sldId="686"/>
        </pc:sldMkLst>
      </pc:sldChg>
      <pc:sldChg chg="modSp">
        <pc:chgData name="Gil Thomas" userId="790cc23d-4c1d-4b8f-ba7f-333fd405d602" providerId="ADAL" clId="{4C2920D3-9E4E-4F94-A7AA-3DCE4264E0BC}" dt="2024-06-02T13:16:52.426" v="129" actId="1038"/>
        <pc:sldMkLst>
          <pc:docMk/>
          <pc:sldMk cId="1362441559" sldId="687"/>
        </pc:sldMkLst>
      </pc:sldChg>
      <pc:sldChg chg="modSp">
        <pc:chgData name="Gil Thomas" userId="790cc23d-4c1d-4b8f-ba7f-333fd405d602" providerId="ADAL" clId="{4C2920D3-9E4E-4F94-A7AA-3DCE4264E0BC}" dt="2024-06-02T13:17:06.174" v="133" actId="14100"/>
        <pc:sldMkLst>
          <pc:docMk/>
          <pc:sldMk cId="491970069" sldId="799"/>
        </pc:sldMkLst>
      </pc:sldChg>
      <pc:sldChg chg="modSp">
        <pc:chgData name="Gil Thomas" userId="790cc23d-4c1d-4b8f-ba7f-333fd405d602" providerId="ADAL" clId="{4C2920D3-9E4E-4F94-A7AA-3DCE4264E0BC}" dt="2024-06-02T13:17:22.223" v="141" actId="1037"/>
        <pc:sldMkLst>
          <pc:docMk/>
          <pc:sldMk cId="2650014195" sldId="802"/>
        </pc:sldMkLst>
      </pc:sldChg>
      <pc:sldChg chg="modSp">
        <pc:chgData name="Gil Thomas" userId="790cc23d-4c1d-4b8f-ba7f-333fd405d602" providerId="ADAL" clId="{4C2920D3-9E4E-4F94-A7AA-3DCE4264E0BC}" dt="2024-06-02T13:17:36.091" v="145" actId="403"/>
        <pc:sldMkLst>
          <pc:docMk/>
          <pc:sldMk cId="1787900520" sldId="803"/>
        </pc:sldMkLst>
      </pc:sldChg>
      <pc:sldChg chg="modSp mod">
        <pc:chgData name="Gil Thomas" userId="790cc23d-4c1d-4b8f-ba7f-333fd405d602" providerId="ADAL" clId="{4C2920D3-9E4E-4F94-A7AA-3DCE4264E0BC}" dt="2024-05-28T19:54:46.772" v="95" actId="20577"/>
        <pc:sldMkLst>
          <pc:docMk/>
          <pc:sldMk cId="3001344119" sldId="804"/>
        </pc:sldMkLst>
      </pc:sldChg>
      <pc:sldChg chg="delSp modSp mod delAnim modAnim">
        <pc:chgData name="Gil Thomas" userId="790cc23d-4c1d-4b8f-ba7f-333fd405d602" providerId="ADAL" clId="{4C2920D3-9E4E-4F94-A7AA-3DCE4264E0BC}" dt="2024-05-29T18:25:49.117" v="100"/>
        <pc:sldMkLst>
          <pc:docMk/>
          <pc:sldMk cId="1198524555" sldId="806"/>
        </pc:sldMkLst>
      </pc:sldChg>
      <pc:sldChg chg="addSp delSp modSp add mod">
        <pc:chgData name="Gil Thomas" userId="790cc23d-4c1d-4b8f-ba7f-333fd405d602" providerId="ADAL" clId="{4C2920D3-9E4E-4F94-A7AA-3DCE4264E0BC}" dt="2024-05-27T13:12:00.870" v="46" actId="1076"/>
        <pc:sldMkLst>
          <pc:docMk/>
          <pc:sldMk cId="1879050429" sldId="808"/>
        </pc:sldMkLst>
      </pc:sldChg>
      <pc:sldChg chg="add modAnim">
        <pc:chgData name="Gil Thomas" userId="790cc23d-4c1d-4b8f-ba7f-333fd405d602" providerId="ADAL" clId="{4C2920D3-9E4E-4F94-A7AA-3DCE4264E0BC}" dt="2024-05-29T18:25:58.538" v="101"/>
        <pc:sldMkLst>
          <pc:docMk/>
          <pc:sldMk cId="670461013" sldId="809"/>
        </pc:sldMkLst>
      </pc:sldChg>
    </pc:docChg>
  </pc:docChgLst>
  <pc:docChgLst>
    <pc:chgData name="Gil Thomas" userId="790cc23d-4c1d-4b8f-ba7f-333fd405d602" providerId="ADAL" clId="{5C4C6E0A-63AB-479D-8BA6-E240E331865F}"/>
    <pc:docChg chg="modSld">
      <pc:chgData name="Gil Thomas" userId="790cc23d-4c1d-4b8f-ba7f-333fd405d602" providerId="ADAL" clId="{5C4C6E0A-63AB-479D-8BA6-E240E331865F}" dt="2025-03-20T17:43:22.533" v="3"/>
      <pc:docMkLst>
        <pc:docMk/>
      </pc:docMkLst>
      <pc:sldChg chg="addSp modSp modAnim">
        <pc:chgData name="Gil Thomas" userId="790cc23d-4c1d-4b8f-ba7f-333fd405d602" providerId="ADAL" clId="{5C4C6E0A-63AB-479D-8BA6-E240E331865F}" dt="2025-03-20T17:43:22.533" v="3"/>
        <pc:sldMkLst>
          <pc:docMk/>
          <pc:sldMk cId="3408136318" sldId="258"/>
        </pc:sldMkLst>
        <pc:picChg chg="add mod">
          <ac:chgData name="Gil Thomas" userId="790cc23d-4c1d-4b8f-ba7f-333fd405d602" providerId="ADAL" clId="{5C4C6E0A-63AB-479D-8BA6-E240E331865F}" dt="2025-03-20T17:42:22.760" v="0"/>
          <ac:picMkLst>
            <pc:docMk/>
            <pc:sldMk cId="3408136318" sldId="258"/>
            <ac:picMk id="2" creationId="{BF483E78-5CF8-85C1-D853-61083CAD2CD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FCC903-8318-4B3B-A3AF-5CF83F63DFE4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A21E73-4BC7-4B5B-8BB7-F9CFBDBE5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868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23035-7C99-CD24-A93C-236ED134A4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4DB539-6498-3E32-0A04-3FD79773C7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AD12F8-42E1-29F8-48C2-578D43B72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8ED49B-882C-0866-B803-2E5D9A052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0AA91-820B-25F2-8DBF-2D640A8A1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460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864D5-BBE2-868A-F6F8-55F597E9A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F7043-E120-820A-DACE-DC1D58144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6AF51-722C-0E14-6106-EF1758C9F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8127E-E168-7830-2127-0B2FFDE0F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DA1AA2-D000-95BF-24D1-3E998C608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478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BB47C6-4C58-E99F-CA6B-E2A8BF4F0F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ABD8AC-08CB-0156-8C75-9398027A9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C81B88-1690-810E-2984-97F7DCEB7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916BE1-B7E4-0FF5-35C0-8B1D574D6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662D68-11F3-6185-A5BC-66AD1A2E5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49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09003-DDF1-97A5-28A8-140984C49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981CD1-E694-B416-3035-A446E12CA4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7A634-1DD1-0B39-91D8-113EE5798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AAED5F-71B9-6009-9168-9E726A836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F5FD2-37FB-A339-DEB0-4B3EBC5FF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32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EE00F-4ABA-AA40-998D-9F9BD88BB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A450F0-16B2-24CD-ACA5-9E1660A083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02F7E9-53BF-88A0-3A9C-A8639017F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E226F7-1EAC-6B2D-D873-61C788CFA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3FC22-ECAE-09FB-396F-C68CCC462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46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A5468-A64A-ADCC-E7F9-78CF9E1FC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C502F-FCB5-61F8-B4B6-5E700F8513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75F0B6-3310-D96C-7187-C42BA3B7DA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B46508-E86E-EF2C-645B-EBB21A5D1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992BAF-D91E-EC50-0B06-3856F5CE8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234F01-4CE5-4513-3FFA-5900F218A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522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8C645-17F7-FDC3-B559-2E4C95FDB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DD5A8E-82CE-D86C-F521-2AA0966D9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F22CCC-803E-FC15-9724-794CAD4D8C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32066C-287F-7D47-9EF4-DA205E8454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434ADE-60DE-E25F-9032-45BFA853EA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119EB3-60FC-9EA3-248B-87A96E479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7E98FA-5D40-1953-B207-45411C0B3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A5B27C-1CD6-14E0-E5DB-A366B42C1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02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4C393-08C1-C8BF-F823-61FCE8EE0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B8BDD3-E1AE-29E4-A8FA-E9FB459CA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EB44B4-BE48-0D09-04EB-A83CE27EF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D614CA-B0B4-10AF-FA6A-F48BB25F9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832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F4DFFD-FF1C-3690-997B-1FE584D8C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E520B0-ED71-9BC4-1AF8-F22634BAA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9AF4A5-824F-C014-B345-155001370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279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3377B-4C77-EE8A-F7AA-AD76ECFC9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EA9EA-5A6B-32FA-B358-DE08DCAB9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E01F93-2840-C3A7-A6DB-E9825AD6F7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29F429-D4BA-E5F8-7D94-AD423608A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8D84A8-53A2-9EC7-52AB-67CBA89CE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CAC06-B66C-7B20-F609-E96A34092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894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127-75FA-3ED8-96CE-A5DE96CA6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9EB1D7-DCDF-99F8-7383-5E2608AF22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F3DD75-E86A-9BBC-5171-C7FA12748A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93CA19-FD1A-B551-6ED6-A3C98F925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1511AC-3260-72EE-32C6-824A83D29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2014AC-95FE-47D8-3FE2-B55EFC459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476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BA0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15B5D9-711C-83E4-A9E9-FE2911392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186B23-FBC3-A403-B77D-48EB04F9E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F380F1-F5B0-6415-4E1B-6A6005AABA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6D6ED20-115B-4611-8BA2-EA22601962C1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4023A-B009-FF61-8A13-2D870AEB5F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3173C-70E9-A2B0-0CB9-0F50541E36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450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CT O Portugal-Medium Soft">
            <a:hlinkClick r:id="" action="ppaction://media"/>
            <a:extLst>
              <a:ext uri="{FF2B5EF4-FFF2-40B4-BE49-F238E27FC236}">
                <a16:creationId xmlns:a16="http://schemas.microsoft.com/office/drawing/2014/main" id="{E2EBF22F-B2AF-C445-ABEB-E8DDCED36E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ED8A36-2E12-DDA0-8B5F-57C6336129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0"/>
          <a:stretch/>
        </p:blipFill>
        <p:spPr>
          <a:xfrm>
            <a:off x="1967023" y="0"/>
            <a:ext cx="102249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172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429C7D1-D946-20FC-7E3F-FA938C5A4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4119"/>
            <a:ext cx="10515600" cy="1713538"/>
          </a:xfrm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 you know about these concepts? </a:t>
            </a:r>
            <a:b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Produce at least one Scripture verse for each:</a:t>
            </a:r>
          </a:p>
        </p:txBody>
      </p:sp>
      <p:pic>
        <p:nvPicPr>
          <p:cNvPr id="5" name="Picture 4" descr="A book with a bridge and text&#10;&#10;Description automatically generated">
            <a:extLst>
              <a:ext uri="{FF2B5EF4-FFF2-40B4-BE49-F238E27FC236}">
                <a16:creationId xmlns:a16="http://schemas.microsoft.com/office/drawing/2014/main" id="{1D08E716-2FC1-CD04-F2D2-7FB0434529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7" r="5171" b="12131"/>
          <a:stretch/>
        </p:blipFill>
        <p:spPr>
          <a:xfrm>
            <a:off x="-165" y="2363684"/>
            <a:ext cx="12192165" cy="389559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95E3465-FCD8-F457-CF12-9F48954D9276}"/>
              </a:ext>
            </a:extLst>
          </p:cNvPr>
          <p:cNvSpPr/>
          <p:nvPr/>
        </p:nvSpPr>
        <p:spPr>
          <a:xfrm>
            <a:off x="3544866" y="5210827"/>
            <a:ext cx="4922729" cy="588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462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0D85BF0-9802-760C-97C1-0478916CB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941" y="148855"/>
            <a:ext cx="11465999" cy="3280145"/>
          </a:xfrm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3600" b="1" i="0" u="none" strike="noStrike" baseline="0" dirty="0">
                <a:solidFill>
                  <a:srgbClr val="000000"/>
                </a:solidFill>
                <a:latin typeface="Montserrat" panose="00000500000000000000" pitchFamily="2" charset="0"/>
              </a:rPr>
              <a:t>Based on what you reviewed about God and about yourself (as part of humankind) how</a:t>
            </a:r>
            <a:br>
              <a:rPr lang="en-US" sz="3600" b="1" i="0" u="none" strike="noStrike" baseline="0" dirty="0">
                <a:solidFill>
                  <a:srgbClr val="000000"/>
                </a:solidFill>
                <a:latin typeface="Montserrat" panose="00000500000000000000" pitchFamily="2" charset="0"/>
              </a:rPr>
            </a:br>
            <a:r>
              <a:rPr lang="en-US" sz="3600" b="1" i="0" u="none" strike="noStrike" baseline="0" dirty="0">
                <a:solidFill>
                  <a:srgbClr val="000000"/>
                </a:solidFill>
                <a:latin typeface="Montserrat" panose="00000500000000000000" pitchFamily="2" charset="0"/>
              </a:rPr>
              <a:t>should you/we respond to God today as you/we </a:t>
            </a:r>
            <a:r>
              <a:rPr lang="en-US" sz="3600" b="1" i="0" u="none" strike="noStrike" baseline="0">
                <a:solidFill>
                  <a:srgbClr val="000000"/>
                </a:solidFill>
                <a:latin typeface="Montserrat" panose="00000500000000000000" pitchFamily="2" charset="0"/>
              </a:rPr>
              <a:t>move past </a:t>
            </a:r>
            <a:r>
              <a:rPr lang="en-US" sz="3600" b="1" i="0" u="none" strike="noStrike" baseline="0" dirty="0">
                <a:solidFill>
                  <a:srgbClr val="000000"/>
                </a:solidFill>
                <a:latin typeface="Montserrat" panose="00000500000000000000" pitchFamily="2" charset="0"/>
              </a:rPr>
              <a:t>this study?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3 Ways to Not Let Negative Surprises Get the Best of You">
            <a:extLst>
              <a:ext uri="{FF2B5EF4-FFF2-40B4-BE49-F238E27FC236}">
                <a16:creationId xmlns:a16="http://schemas.microsoft.com/office/drawing/2014/main" id="{6B93D6FD-466D-8E43-C8F8-9D0B89CDF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623" y="3429000"/>
            <a:ext cx="7024753" cy="301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344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Model positive ways of relating to others - ReachOut Parents">
            <a:extLst>
              <a:ext uri="{FF2B5EF4-FFF2-40B4-BE49-F238E27FC236}">
                <a16:creationId xmlns:a16="http://schemas.microsoft.com/office/drawing/2014/main" id="{6ED3EC01-86DE-936B-7582-027A4CDE2D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0D85BF0-9802-760C-97C1-0478916CB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 i="0" u="none" strike="noStrike" baseline="0" dirty="0">
                <a:solidFill>
                  <a:srgbClr val="FFFFFF"/>
                </a:solidFill>
              </a:rPr>
              <a:t>How should these truths change the way you relate to people?</a:t>
            </a:r>
            <a:endParaRPr lang="en-US" sz="6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13112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34A2C69-7E50-C188-AD2E-08BD79C01C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4"/>
          <a:stretch/>
        </p:blipFill>
        <p:spPr>
          <a:xfrm>
            <a:off x="2680404" y="1589010"/>
            <a:ext cx="6831191" cy="5268990"/>
          </a:xfrm>
          <a:prstGeom prst="rect">
            <a:avLst/>
          </a:prstGeom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068" y="25119"/>
            <a:ext cx="12201092" cy="1569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13" rIns="91425" bIns="45713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259"/>
            <a:r>
              <a:rPr lang="en-US" altLang="en-US" sz="3200" b="1" dirty="0"/>
              <a:t>Realizing that it is God who moves people along in this process and remembering all we reviewed about God, what should we do as we begin to be disciple-makers?</a:t>
            </a:r>
          </a:p>
        </p:txBody>
      </p:sp>
    </p:spTree>
    <p:extLst>
      <p:ext uri="{BB962C8B-B14F-4D97-AF65-F5344CB8AC3E}">
        <p14:creationId xmlns:p14="http://schemas.microsoft.com/office/powerpoint/2010/main" val="11985245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012D7B7-59BD-AC09-92CB-F2368704E5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4"/>
          <a:stretch/>
        </p:blipFill>
        <p:spPr>
          <a:xfrm>
            <a:off x="2680404" y="1589010"/>
            <a:ext cx="6831191" cy="52689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29686D1-F0BC-C7CD-BB13-3EF392066B56}"/>
              </a:ext>
            </a:extLst>
          </p:cNvPr>
          <p:cNvSpPr/>
          <p:nvPr/>
        </p:nvSpPr>
        <p:spPr>
          <a:xfrm>
            <a:off x="2419351" y="1589008"/>
            <a:ext cx="7353300" cy="5268991"/>
          </a:xfrm>
          <a:prstGeom prst="rect">
            <a:avLst/>
          </a:prstGeom>
          <a:solidFill>
            <a:schemeClr val="accent6">
              <a:lumMod val="60000"/>
              <a:lumOff val="40000"/>
              <a:alpha val="5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chemeClr val="tx1"/>
                </a:solidFill>
              </a:rPr>
              <a:t>  1. Depend upon Him.</a:t>
            </a:r>
          </a:p>
          <a:p>
            <a:pPr>
              <a:lnSpc>
                <a:spcPct val="120000"/>
              </a:lnSpc>
            </a:pPr>
            <a:endParaRPr lang="en-US" sz="2000" b="1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chemeClr val="tx1"/>
                </a:solidFill>
              </a:rPr>
              <a:t>  2. Pray (a lot!) for Him to work.</a:t>
            </a:r>
          </a:p>
          <a:p>
            <a:pPr>
              <a:lnSpc>
                <a:spcPct val="120000"/>
              </a:lnSpc>
            </a:pPr>
            <a:endParaRPr lang="en-US" sz="2000" b="1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chemeClr val="tx1"/>
                </a:solidFill>
              </a:rPr>
              <a:t>  3. Be an example in all this.</a:t>
            </a:r>
          </a:p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chemeClr val="tx1"/>
                </a:solidFill>
              </a:rPr>
              <a:t>  </a:t>
            </a:r>
            <a:endParaRPr lang="en-US" sz="900" b="1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chemeClr val="tx1"/>
                </a:solidFill>
              </a:rPr>
              <a:t>  4. Not push. Let Spirit work.</a:t>
            </a:r>
          </a:p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chemeClr val="tx1"/>
                </a:solidFill>
              </a:rPr>
              <a:t>  </a:t>
            </a:r>
            <a:endParaRPr lang="en-US" sz="4000" b="1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chemeClr val="tx1"/>
                </a:solidFill>
              </a:rPr>
              <a:t>  5. Be available.</a:t>
            </a: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068" y="25119"/>
            <a:ext cx="12201092" cy="1569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13" rIns="91425" bIns="45713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259"/>
            <a:r>
              <a:rPr lang="en-US" altLang="en-US" sz="3200" b="1" dirty="0"/>
              <a:t>Realizing that it is God who moves people along in this process and remembering all we reviewed about God, what should we do as we begin to be disciple-makers?</a:t>
            </a:r>
          </a:p>
        </p:txBody>
      </p:sp>
    </p:spTree>
    <p:extLst>
      <p:ext uri="{BB962C8B-B14F-4D97-AF65-F5344CB8AC3E}">
        <p14:creationId xmlns:p14="http://schemas.microsoft.com/office/powerpoint/2010/main" val="67046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068" y="25119"/>
            <a:ext cx="12201092" cy="1569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13" rIns="91425" bIns="45713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259"/>
            <a:r>
              <a:rPr lang="en-US" altLang="en-US" sz="3200" b="1" dirty="0"/>
              <a:t>Using the E&amp;D card provided, ask God who He would have you pray about reaching for Him (E side) and who He might have you consider discipling (D side).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9FC271-6D7E-0A98-50F0-622693A07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211" y="1629373"/>
            <a:ext cx="4838218" cy="34492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5ABDB1-A14C-6C51-D1F6-06F48F285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3422" y="1646735"/>
            <a:ext cx="4861367" cy="34318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972C274-85B7-06AC-B77B-61BCEF0B6895}"/>
              </a:ext>
            </a:extLst>
          </p:cNvPr>
          <p:cNvSpPr txBox="1"/>
          <p:nvPr/>
        </p:nvSpPr>
        <p:spPr>
          <a:xfrm>
            <a:off x="371869" y="5304135"/>
            <a:ext cx="112471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259"/>
            <a:r>
              <a:rPr lang="en-US" altLang="en-US" sz="3600" b="1" dirty="0"/>
              <a:t>Once you’ve written at least one name, share with a partner and then pray together.</a:t>
            </a:r>
          </a:p>
        </p:txBody>
      </p:sp>
    </p:spTree>
    <p:extLst>
      <p:ext uri="{BB962C8B-B14F-4D97-AF65-F5344CB8AC3E}">
        <p14:creationId xmlns:p14="http://schemas.microsoft.com/office/powerpoint/2010/main" val="157905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068" y="25119"/>
            <a:ext cx="12201092" cy="584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13" rIns="91425" bIns="45713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259"/>
            <a:r>
              <a:rPr lang="en-US" altLang="en-US" sz="3200" b="1" dirty="0"/>
              <a:t>Memorize Ephesians 4:1-2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72C274-85B7-06AC-B77B-61BCEF0B6895}"/>
              </a:ext>
            </a:extLst>
          </p:cNvPr>
          <p:cNvSpPr txBox="1"/>
          <p:nvPr/>
        </p:nvSpPr>
        <p:spPr>
          <a:xfrm>
            <a:off x="472440" y="3849638"/>
            <a:ext cx="1124712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259"/>
            <a:r>
              <a:rPr lang="en-US" altLang="en-US" sz="3600" b="1" dirty="0"/>
              <a:t>I therefore, a prisoner for the Lord, urge you to walk in a manner worthy of the calling to which you have been called,</a:t>
            </a:r>
            <a:r>
              <a:rPr lang="en-US" altLang="en-US" sz="3600" b="1" baseline="30000" dirty="0"/>
              <a:t> 2 </a:t>
            </a:r>
            <a:r>
              <a:rPr lang="en-US" altLang="en-US" sz="3600" b="1" dirty="0"/>
              <a:t>with all humility and gentleness, with patience, bearing with one another in love,</a:t>
            </a:r>
          </a:p>
        </p:txBody>
      </p:sp>
      <p:pic>
        <p:nvPicPr>
          <p:cNvPr id="1028" name="Picture 4" descr="Books of the Bible - All the Books in the New &amp; Old Testament">
            <a:extLst>
              <a:ext uri="{FF2B5EF4-FFF2-40B4-BE49-F238E27FC236}">
                <a16:creationId xmlns:a16="http://schemas.microsoft.com/office/drawing/2014/main" id="{EF02915C-0760-7441-3CAA-AB6A72A8BB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17" b="5803"/>
          <a:stretch/>
        </p:blipFill>
        <p:spPr bwMode="auto">
          <a:xfrm>
            <a:off x="1669301" y="883920"/>
            <a:ext cx="8853397" cy="277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050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7589" y="2529590"/>
            <a:ext cx="1045683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600" b="1" dirty="0">
                <a:ln/>
                <a:solidFill>
                  <a:schemeClr val="bg1"/>
                </a:solidFill>
              </a:rPr>
              <a:t>Confession and Assurance</a:t>
            </a:r>
          </a:p>
        </p:txBody>
      </p:sp>
      <p:pic>
        <p:nvPicPr>
          <p:cNvPr id="3" name="GoodSoil-KidsWorshipTheGodof-04-ConfessionandAssuranc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000"/>
                  <p14:fade in="75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" y="200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40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1" name="Rectangle 7"/>
          <p:cNvSpPr>
            <a:spLocks noChangeArrowheads="1"/>
          </p:cNvSpPr>
          <p:nvPr/>
        </p:nvSpPr>
        <p:spPr bwMode="auto">
          <a:xfrm>
            <a:off x="432077" y="371475"/>
            <a:ext cx="11224009" cy="4080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13" rIns="91425" bIns="45713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259">
              <a:lnSpc>
                <a:spcPct val="120000"/>
              </a:lnSpc>
            </a:pPr>
            <a:r>
              <a:rPr lang="en-US" altLang="en-US" sz="4400" b="1" dirty="0">
                <a:solidFill>
                  <a:prstClr val="black"/>
                </a:solidFill>
              </a:rPr>
              <a:t>Not by works of righteousness</a:t>
            </a:r>
          </a:p>
          <a:p>
            <a:pPr algn="ctr" defTabSz="914259">
              <a:lnSpc>
                <a:spcPct val="120000"/>
              </a:lnSpc>
            </a:pPr>
            <a:r>
              <a:rPr lang="en-US" altLang="en-US" sz="4400" b="1" dirty="0">
                <a:solidFill>
                  <a:prstClr val="black"/>
                </a:solidFill>
              </a:rPr>
              <a:t>Which we have done</a:t>
            </a:r>
          </a:p>
          <a:p>
            <a:pPr algn="ctr" defTabSz="914259">
              <a:lnSpc>
                <a:spcPct val="120000"/>
              </a:lnSpc>
            </a:pPr>
            <a:r>
              <a:rPr lang="en-US" altLang="en-US" sz="4400" b="1" dirty="0">
                <a:solidFill>
                  <a:prstClr val="black"/>
                </a:solidFill>
              </a:rPr>
              <a:t>But according to His mercy, He saved us,</a:t>
            </a:r>
          </a:p>
          <a:p>
            <a:pPr algn="ctr" defTabSz="914259">
              <a:lnSpc>
                <a:spcPct val="120000"/>
              </a:lnSpc>
            </a:pPr>
            <a:r>
              <a:rPr lang="en-US" altLang="en-US" sz="4400" b="1" dirty="0">
                <a:solidFill>
                  <a:prstClr val="black"/>
                </a:solidFill>
              </a:rPr>
              <a:t>By the washing of regeneration</a:t>
            </a:r>
          </a:p>
          <a:p>
            <a:pPr algn="ctr" defTabSz="914259">
              <a:lnSpc>
                <a:spcPct val="120000"/>
              </a:lnSpc>
            </a:pPr>
            <a:r>
              <a:rPr lang="en-US" altLang="en-US" sz="4400" b="1" dirty="0">
                <a:solidFill>
                  <a:prstClr val="black"/>
                </a:solidFill>
              </a:rPr>
              <a:t>And renewing of the Holy Spirit,</a:t>
            </a:r>
          </a:p>
        </p:txBody>
      </p:sp>
    </p:spTree>
    <p:extLst>
      <p:ext uri="{BB962C8B-B14F-4D97-AF65-F5344CB8AC3E}">
        <p14:creationId xmlns:p14="http://schemas.microsoft.com/office/powerpoint/2010/main" val="1362441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572756" y="285750"/>
            <a:ext cx="11023042" cy="489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13" rIns="91425" bIns="45713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259">
              <a:lnSpc>
                <a:spcPct val="120000"/>
              </a:lnSpc>
            </a:pPr>
            <a:r>
              <a:rPr lang="en-US" altLang="en-US" sz="4400" b="1" dirty="0">
                <a:solidFill>
                  <a:prstClr val="black"/>
                </a:solidFill>
              </a:rPr>
              <a:t>Which was shed abroad on us abundantly</a:t>
            </a:r>
          </a:p>
          <a:p>
            <a:pPr algn="ctr" defTabSz="914259">
              <a:lnSpc>
                <a:spcPct val="120000"/>
              </a:lnSpc>
            </a:pPr>
            <a:r>
              <a:rPr lang="en-US" altLang="en-US" sz="4400" b="1" dirty="0">
                <a:solidFill>
                  <a:prstClr val="black"/>
                </a:solidFill>
              </a:rPr>
              <a:t>Through Jesus Christ our Savior</a:t>
            </a:r>
          </a:p>
          <a:p>
            <a:pPr algn="ctr" defTabSz="914259">
              <a:lnSpc>
                <a:spcPct val="120000"/>
              </a:lnSpc>
            </a:pPr>
            <a:r>
              <a:rPr lang="en-US" altLang="en-US" sz="4400" b="1" dirty="0">
                <a:solidFill>
                  <a:prstClr val="black"/>
                </a:solidFill>
              </a:rPr>
              <a:t>That being justified by His grace</a:t>
            </a:r>
          </a:p>
          <a:p>
            <a:pPr algn="ctr" defTabSz="914259">
              <a:lnSpc>
                <a:spcPct val="120000"/>
              </a:lnSpc>
            </a:pPr>
            <a:r>
              <a:rPr lang="en-US" altLang="en-US" sz="4400" b="1" dirty="0">
                <a:solidFill>
                  <a:prstClr val="black"/>
                </a:solidFill>
              </a:rPr>
              <a:t>We should be made heirs</a:t>
            </a:r>
          </a:p>
          <a:p>
            <a:pPr algn="ctr" defTabSz="914259">
              <a:lnSpc>
                <a:spcPct val="120000"/>
              </a:lnSpc>
            </a:pPr>
            <a:r>
              <a:rPr lang="en-US" altLang="en-US" sz="4400" b="1" dirty="0">
                <a:solidFill>
                  <a:prstClr val="black"/>
                </a:solidFill>
              </a:rPr>
              <a:t>According to the hope of eternal life!</a:t>
            </a:r>
          </a:p>
        </p:txBody>
      </p:sp>
    </p:spTree>
    <p:extLst>
      <p:ext uri="{BB962C8B-B14F-4D97-AF65-F5344CB8AC3E}">
        <p14:creationId xmlns:p14="http://schemas.microsoft.com/office/powerpoint/2010/main" val="491970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1" name="Rectangle 7"/>
          <p:cNvSpPr>
            <a:spLocks noChangeArrowheads="1"/>
          </p:cNvSpPr>
          <p:nvPr/>
        </p:nvSpPr>
        <p:spPr bwMode="auto">
          <a:xfrm>
            <a:off x="522516" y="371475"/>
            <a:ext cx="11143622" cy="4080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13" rIns="91425" bIns="45713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259">
              <a:lnSpc>
                <a:spcPct val="120000"/>
              </a:lnSpc>
            </a:pPr>
            <a:r>
              <a: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by works of righteousness</a:t>
            </a:r>
          </a:p>
          <a:p>
            <a:pPr algn="ctr" defTabSz="914259">
              <a:lnSpc>
                <a:spcPct val="120000"/>
              </a:lnSpc>
            </a:pPr>
            <a:r>
              <a: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 we have done</a:t>
            </a:r>
          </a:p>
          <a:p>
            <a:pPr algn="ctr" defTabSz="914259">
              <a:lnSpc>
                <a:spcPct val="120000"/>
              </a:lnSpc>
            </a:pPr>
            <a:r>
              <a: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according to His mercy, He saved us,</a:t>
            </a:r>
          </a:p>
          <a:p>
            <a:pPr algn="ctr" defTabSz="914259">
              <a:lnSpc>
                <a:spcPct val="120000"/>
              </a:lnSpc>
            </a:pPr>
            <a:r>
              <a: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the washing of regeneration</a:t>
            </a:r>
          </a:p>
          <a:p>
            <a:pPr algn="ctr" defTabSz="914259">
              <a:lnSpc>
                <a:spcPct val="120000"/>
              </a:lnSpc>
            </a:pPr>
            <a:r>
              <a: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renewing of the Holy Spirit,</a:t>
            </a:r>
          </a:p>
        </p:txBody>
      </p:sp>
    </p:spTree>
    <p:extLst>
      <p:ext uri="{BB962C8B-B14F-4D97-AF65-F5344CB8AC3E}">
        <p14:creationId xmlns:p14="http://schemas.microsoft.com/office/powerpoint/2010/main" val="2650014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492369" y="285750"/>
            <a:ext cx="11103429" cy="489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13" rIns="91425" bIns="45713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259">
              <a:lnSpc>
                <a:spcPct val="120000"/>
              </a:lnSpc>
            </a:pPr>
            <a:r>
              <a: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 was shed abroad on us abundantly</a:t>
            </a:r>
          </a:p>
          <a:p>
            <a:pPr algn="ctr" defTabSz="914259">
              <a:lnSpc>
                <a:spcPct val="120000"/>
              </a:lnSpc>
            </a:pPr>
            <a:r>
              <a: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Through Jesus Christ our Savior</a:t>
            </a:r>
          </a:p>
          <a:p>
            <a:pPr algn="ctr" defTabSz="914259">
              <a:lnSpc>
                <a:spcPct val="120000"/>
              </a:lnSpc>
            </a:pPr>
            <a:r>
              <a: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being justified by His grace</a:t>
            </a:r>
          </a:p>
          <a:p>
            <a:pPr algn="ctr" defTabSz="914259">
              <a:lnSpc>
                <a:spcPct val="120000"/>
              </a:lnSpc>
            </a:pPr>
            <a:r>
              <a: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should be made heirs</a:t>
            </a:r>
          </a:p>
          <a:p>
            <a:pPr algn="ctr" defTabSz="914259">
              <a:lnSpc>
                <a:spcPct val="120000"/>
              </a:lnSpc>
            </a:pPr>
            <a:r>
              <a: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According to the hope of eternal life!</a:t>
            </a:r>
          </a:p>
        </p:txBody>
      </p:sp>
    </p:spTree>
    <p:extLst>
      <p:ext uri="{BB962C8B-B14F-4D97-AF65-F5344CB8AC3E}">
        <p14:creationId xmlns:p14="http://schemas.microsoft.com/office/powerpoint/2010/main" val="1787900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0D85BF0-9802-760C-97C1-0478916CB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941" y="0"/>
            <a:ext cx="10788191" cy="488920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3600" b="1" i="0" u="none" strike="noStrike" baseline="0" dirty="0">
                <a:solidFill>
                  <a:srgbClr val="000000"/>
                </a:solidFill>
                <a:latin typeface="Montserrat" panose="00000500000000000000" pitchFamily="2" charset="0"/>
              </a:rPr>
              <a:t>Listen for what you might learn</a:t>
            </a:r>
            <a:r>
              <a:rPr lang="en-US" sz="3600" b="1" dirty="0">
                <a:solidFill>
                  <a:srgbClr val="000000"/>
                </a:solidFill>
                <a:latin typeface="Montserrat" panose="00000500000000000000" pitchFamily="2" charset="0"/>
              </a:rPr>
              <a:t> or are </a:t>
            </a:r>
            <a:r>
              <a:rPr lang="en-US" sz="3600" b="1" i="0" u="none" strike="noStrike" baseline="0" dirty="0">
                <a:solidFill>
                  <a:srgbClr val="000000"/>
                </a:solidFill>
                <a:latin typeface="Montserrat" panose="00000500000000000000" pitchFamily="2" charset="0"/>
              </a:rPr>
              <a:t>reminded about God from this narrative based on these passages:</a:t>
            </a:r>
            <a:br>
              <a:rPr lang="en-US" sz="3600" b="1" i="0" u="none" strike="noStrike" baseline="0" dirty="0">
                <a:solidFill>
                  <a:srgbClr val="000000"/>
                </a:solidFill>
                <a:latin typeface="Montserrat" panose="00000500000000000000" pitchFamily="2" charset="0"/>
              </a:rPr>
            </a:br>
            <a:br>
              <a:rPr lang="en-US" sz="2400" b="1" i="0" u="none" strike="noStrike" baseline="0" dirty="0">
                <a:solidFill>
                  <a:srgbClr val="000000"/>
                </a:solidFill>
                <a:latin typeface="Montserrat" panose="00000500000000000000" pitchFamily="2" charset="0"/>
              </a:rPr>
            </a:br>
            <a:r>
              <a:rPr lang="en-US" sz="2800" b="1" i="0" u="none" strike="noStrike" baseline="0" dirty="0">
                <a:latin typeface="Montserrat" panose="00000500000000000000" pitchFamily="2" charset="0"/>
              </a:rPr>
              <a:t>Genesis 1:1-2; Exodus 3; </a:t>
            </a:r>
            <a:br>
              <a:rPr lang="en-US" sz="2800" b="1" i="0" u="none" strike="noStrike" baseline="0" dirty="0">
                <a:latin typeface="Montserrat" panose="00000500000000000000" pitchFamily="2" charset="0"/>
              </a:rPr>
            </a:br>
            <a:r>
              <a:rPr lang="en-US" sz="2800" b="1" i="0" u="none" strike="noStrike" baseline="0" dirty="0">
                <a:latin typeface="Montserrat" panose="00000500000000000000" pitchFamily="2" charset="0"/>
              </a:rPr>
              <a:t>Psalm 50; 146:6; Job 41:11; </a:t>
            </a:r>
            <a:br>
              <a:rPr lang="en-US" sz="2800" b="1" i="0" u="none" strike="noStrike" baseline="0" dirty="0">
                <a:latin typeface="Montserrat" panose="00000500000000000000" pitchFamily="2" charset="0"/>
              </a:rPr>
            </a:br>
            <a:r>
              <a:rPr lang="en-US" sz="2800" b="1" i="0" u="none" strike="noStrike" baseline="0" dirty="0">
                <a:latin typeface="Montserrat" panose="00000500000000000000" pitchFamily="2" charset="0"/>
              </a:rPr>
              <a:t>John 1; Acts 17; Romans 11:35-36; </a:t>
            </a:r>
            <a:br>
              <a:rPr lang="en-US" sz="2800" b="1" i="0" u="none" strike="noStrike" baseline="0" dirty="0">
                <a:latin typeface="Montserrat" panose="00000500000000000000" pitchFamily="2" charset="0"/>
              </a:rPr>
            </a:br>
            <a:r>
              <a:rPr lang="en-US" sz="2800" b="1" i="0" u="none" strike="noStrike" baseline="0" dirty="0">
                <a:latin typeface="Montserrat" panose="00000500000000000000" pitchFamily="2" charset="0"/>
              </a:rPr>
              <a:t>2 Corinthians 13:14.</a:t>
            </a:r>
            <a:endParaRPr lang="en-US" sz="5400" b="1" dirty="0"/>
          </a:p>
        </p:txBody>
      </p:sp>
      <p:pic>
        <p:nvPicPr>
          <p:cNvPr id="1026" name="Picture 2" descr="The importance of listening - Friends1st">
            <a:extLst>
              <a:ext uri="{FF2B5EF4-FFF2-40B4-BE49-F238E27FC236}">
                <a16:creationId xmlns:a16="http://schemas.microsoft.com/office/drawing/2014/main" id="{F729C6F1-A66E-34BF-2C0A-E3B142C47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096" y="1824903"/>
            <a:ext cx="4889203" cy="488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1653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58E398-65A6-1335-C79D-66D1B335DA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0762" y="757571"/>
            <a:ext cx="7390476" cy="5342857"/>
          </a:xfrm>
          <a:prstGeom prst="rect">
            <a:avLst/>
          </a:prstGeom>
        </p:spPr>
      </p:pic>
      <p:pic>
        <p:nvPicPr>
          <p:cNvPr id="2" name="001_OT-01_The Eternal God">
            <a:hlinkClick r:id="" action="ppaction://media"/>
            <a:extLst>
              <a:ext uri="{FF2B5EF4-FFF2-40B4-BE49-F238E27FC236}">
                <a16:creationId xmlns:a16="http://schemas.microsoft.com/office/drawing/2014/main" id="{BF483E78-5CF8-85C1-D853-61083CAD2C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36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9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102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Michelangelo God Touching Adam Repro Sistine Chapel Oil Painting 20X24 ...">
            <a:extLst>
              <a:ext uri="{FF2B5EF4-FFF2-40B4-BE49-F238E27FC236}">
                <a16:creationId xmlns:a16="http://schemas.microsoft.com/office/drawing/2014/main" id="{72951467-F781-507E-460D-CB64E6D565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5" r="8169" b="-1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0D85BF0-9802-760C-97C1-0478916CB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316" y="1387056"/>
            <a:ext cx="9665368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did you learn about God from this story/event?</a:t>
            </a:r>
          </a:p>
        </p:txBody>
      </p:sp>
    </p:spTree>
    <p:extLst>
      <p:ext uri="{BB962C8B-B14F-4D97-AF65-F5344CB8AC3E}">
        <p14:creationId xmlns:p14="http://schemas.microsoft.com/office/powerpoint/2010/main" val="26141838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0269CAC561E845B19B1BF528306EBE" ma:contentTypeVersion="15" ma:contentTypeDescription="Create a new document." ma:contentTypeScope="" ma:versionID="5e0e943e6ce4b9711016d0891abbd61c">
  <xsd:schema xmlns:xsd="http://www.w3.org/2001/XMLSchema" xmlns:xs="http://www.w3.org/2001/XMLSchema" xmlns:p="http://schemas.microsoft.com/office/2006/metadata/properties" xmlns:ns2="b1a6dcaa-c685-4162-bf8d-9106957bcf2f" xmlns:ns3="1e8db885-a360-449f-a5ff-12e3b15834d5" targetNamespace="http://schemas.microsoft.com/office/2006/metadata/properties" ma:root="true" ma:fieldsID="00839ae4a4257e7ca2ec708bd6aa3573" ns2:_="" ns3:_="">
    <xsd:import namespace="b1a6dcaa-c685-4162-bf8d-9106957bcf2f"/>
    <xsd:import namespace="1e8db885-a360-449f-a5ff-12e3b15834d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a6dcaa-c685-4162-bf8d-9106957bcf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a42002a0-d8de-4f25-bca0-07931415838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8db885-a360-449f-a5ff-12e3b15834d5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1a6dcaa-c685-4162-bf8d-9106957bcf2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F738906-8190-4F8B-97D6-0CD5B3027D65}"/>
</file>

<file path=customXml/itemProps2.xml><?xml version="1.0" encoding="utf-8"?>
<ds:datastoreItem xmlns:ds="http://schemas.openxmlformats.org/officeDocument/2006/customXml" ds:itemID="{C9FF3DA6-15EF-4F6E-801D-BB7198B10A44}"/>
</file>

<file path=customXml/itemProps3.xml><?xml version="1.0" encoding="utf-8"?>
<ds:datastoreItem xmlns:ds="http://schemas.openxmlformats.org/officeDocument/2006/customXml" ds:itemID="{5437F16C-E623-41FE-87BF-C086FB591728}"/>
</file>

<file path=docProps/app.xml><?xml version="1.0" encoding="utf-8"?>
<Properties xmlns="http://schemas.openxmlformats.org/officeDocument/2006/extended-properties" xmlns:vt="http://schemas.openxmlformats.org/officeDocument/2006/docPropsVTypes">
  <TotalTime>1425</TotalTime>
  <Words>465</Words>
  <Application>Microsoft Office PowerPoint</Application>
  <PresentationFormat>Widescreen</PresentationFormat>
  <Paragraphs>41</Paragraphs>
  <Slides>16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Aptos</vt:lpstr>
      <vt:lpstr>Aptos Display</vt:lpstr>
      <vt:lpstr>Arial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for what you might learn or are reminded about God from this narrative based on these passages:  Genesis 1:1-2; Exodus 3;  Psalm 50; 146:6; Job 41:11;  John 1; Acts 17; Romans 11:35-36;  2 Corinthians 13:14.</vt:lpstr>
      <vt:lpstr>PowerPoint Presentation</vt:lpstr>
      <vt:lpstr>What did you learn about God from this story/event?</vt:lpstr>
      <vt:lpstr>What do you know about these concepts?  Produce at least one Scripture verse for each:</vt:lpstr>
      <vt:lpstr>Based on what you reviewed about God and about yourself (as part of humankind) how should you/we respond to God today as you/we move past this study?</vt:lpstr>
      <vt:lpstr>How should these truths change the way you relate to people?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Gil Thomas</dc:creator>
  <cp:lastModifiedBy>Gil Thomas</cp:lastModifiedBy>
  <cp:revision>3</cp:revision>
  <dcterms:created xsi:type="dcterms:W3CDTF">2024-05-20T15:02:04Z</dcterms:created>
  <dcterms:modified xsi:type="dcterms:W3CDTF">2025-05-26T20:03:02Z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0x010100960269CAC561E845B19B1BF528306EBE</vt:lpwstr>
  </property>
</Properties>
</file>