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808" r:id="rId3"/>
    <p:sldId id="686" r:id="rId4"/>
    <p:sldId id="825" r:id="rId5"/>
    <p:sldId id="824" r:id="rId6"/>
    <p:sldId id="809" r:id="rId7"/>
    <p:sldId id="810" r:id="rId8"/>
    <p:sldId id="814" r:id="rId9"/>
    <p:sldId id="811" r:id="rId10"/>
    <p:sldId id="813" r:id="rId11"/>
    <p:sldId id="820" r:id="rId12"/>
    <p:sldId id="812" r:id="rId13"/>
    <p:sldId id="823" r:id="rId14"/>
    <p:sldId id="821" r:id="rId15"/>
    <p:sldId id="257" r:id="rId16"/>
    <p:sldId id="815" r:id="rId17"/>
    <p:sldId id="259" r:id="rId18"/>
    <p:sldId id="827" r:id="rId19"/>
    <p:sldId id="826" r:id="rId20"/>
    <p:sldId id="822" r:id="rId21"/>
    <p:sldId id="816" r:id="rId22"/>
    <p:sldId id="828" r:id="rId23"/>
    <p:sldId id="818" r:id="rId24"/>
    <p:sldId id="804" r:id="rId25"/>
    <p:sldId id="81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9E57"/>
    <a:srgbClr val="7BA055"/>
    <a:srgbClr val="CC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242EB-B92A-4A9B-B567-213316D7A0DA}" v="2" dt="2025-05-21T18:01:44.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1" d="100"/>
          <a:sy n="51" d="100"/>
        </p:scale>
        <p:origin x="114" y="10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 Thomas" userId="790cc23d-4c1d-4b8f-ba7f-333fd405d602" providerId="ADAL" clId="{2BA242EB-B92A-4A9B-B567-213316D7A0DA}"/>
    <pc:docChg chg="modSld">
      <pc:chgData name="Gil Thomas" userId="790cc23d-4c1d-4b8f-ba7f-333fd405d602" providerId="ADAL" clId="{2BA242EB-B92A-4A9B-B567-213316D7A0DA}" dt="2025-05-21T18:01:44.941" v="1"/>
      <pc:docMkLst>
        <pc:docMk/>
      </pc:docMkLst>
      <pc:sldChg chg="modAnim">
        <pc:chgData name="Gil Thomas" userId="790cc23d-4c1d-4b8f-ba7f-333fd405d602" providerId="ADAL" clId="{2BA242EB-B92A-4A9B-B567-213316D7A0DA}" dt="2025-05-21T17:49:25.299" v="0"/>
        <pc:sldMkLst>
          <pc:docMk/>
          <pc:sldMk cId="1879050429" sldId="808"/>
        </pc:sldMkLst>
      </pc:sldChg>
      <pc:sldChg chg="modAnim">
        <pc:chgData name="Gil Thomas" userId="790cc23d-4c1d-4b8f-ba7f-333fd405d602" providerId="ADAL" clId="{2BA242EB-B92A-4A9B-B567-213316D7A0DA}" dt="2025-05-21T18:01:44.941" v="1"/>
        <pc:sldMkLst>
          <pc:docMk/>
          <pc:sldMk cId="298712121" sldId="820"/>
        </pc:sldMkLst>
      </pc:sldChg>
    </pc:docChg>
  </pc:docChgLst>
  <pc:docChgLst>
    <pc:chgData name="Gil Thomas" userId="790cc23d-4c1d-4b8f-ba7f-333fd405d602" providerId="ADAL" clId="{38A090CE-E25F-40D9-8300-4D6E3141E28D}"/>
    <pc:docChg chg="undo custSel addSld delSld modSld">
      <pc:chgData name="Gil Thomas" userId="790cc23d-4c1d-4b8f-ba7f-333fd405d602" providerId="ADAL" clId="{38A090CE-E25F-40D9-8300-4D6E3141E28D}" dt="2025-01-31T22:05:22.056" v="115" actId="20577"/>
      <pc:docMkLst>
        <pc:docMk/>
      </pc:docMkLst>
      <pc:sldChg chg="addSp modSp mod">
        <pc:chgData name="Gil Thomas" userId="790cc23d-4c1d-4b8f-ba7f-333fd405d602" providerId="ADAL" clId="{38A090CE-E25F-40D9-8300-4D6E3141E28D}" dt="2025-01-31T22:01:47.971" v="15" actId="167"/>
        <pc:sldMkLst>
          <pc:docMk/>
          <pc:sldMk cId="2317165341" sldId="257"/>
        </pc:sldMkLst>
      </pc:sldChg>
      <pc:sldChg chg="addSp modSp mod">
        <pc:chgData name="Gil Thomas" userId="790cc23d-4c1d-4b8f-ba7f-333fd405d602" providerId="ADAL" clId="{38A090CE-E25F-40D9-8300-4D6E3141E28D}" dt="2025-01-31T22:03:11.559" v="56" actId="1035"/>
        <pc:sldMkLst>
          <pc:docMk/>
          <pc:sldMk cId="2614183805" sldId="259"/>
        </pc:sldMkLst>
      </pc:sldChg>
      <pc:sldChg chg="add del">
        <pc:chgData name="Gil Thomas" userId="790cc23d-4c1d-4b8f-ba7f-333fd405d602" providerId="ADAL" clId="{38A090CE-E25F-40D9-8300-4D6E3141E28D}" dt="2025-01-31T21:58:07.134" v="4" actId="47"/>
        <pc:sldMkLst>
          <pc:docMk/>
          <pc:sldMk cId="3001344119" sldId="804"/>
        </pc:sldMkLst>
      </pc:sldChg>
      <pc:sldChg chg="modAnim">
        <pc:chgData name="Gil Thomas" userId="790cc23d-4c1d-4b8f-ba7f-333fd405d602" providerId="ADAL" clId="{38A090CE-E25F-40D9-8300-4D6E3141E28D}" dt="2025-01-31T21:58:47.813" v="5"/>
        <pc:sldMkLst>
          <pc:docMk/>
          <pc:sldMk cId="3603086433" sldId="810"/>
        </pc:sldMkLst>
      </pc:sldChg>
      <pc:sldChg chg="addSp delSp modSp mod">
        <pc:chgData name="Gil Thomas" userId="790cc23d-4c1d-4b8f-ba7f-333fd405d602" providerId="ADAL" clId="{38A090CE-E25F-40D9-8300-4D6E3141E28D}" dt="2025-01-31T22:02:37.995" v="21" actId="478"/>
        <pc:sldMkLst>
          <pc:docMk/>
          <pc:sldMk cId="1674724073" sldId="815"/>
        </pc:sldMkLst>
      </pc:sldChg>
      <pc:sldChg chg="add del modAnim">
        <pc:chgData name="Gil Thomas" userId="790cc23d-4c1d-4b8f-ba7f-333fd405d602" providerId="ADAL" clId="{38A090CE-E25F-40D9-8300-4D6E3141E28D}" dt="2025-01-31T21:58:05.548" v="3" actId="47"/>
        <pc:sldMkLst>
          <pc:docMk/>
          <pc:sldMk cId="1162115288" sldId="818"/>
        </pc:sldMkLst>
      </pc:sldChg>
      <pc:sldChg chg="modSp">
        <pc:chgData name="Gil Thomas" userId="790cc23d-4c1d-4b8f-ba7f-333fd405d602" providerId="ADAL" clId="{38A090CE-E25F-40D9-8300-4D6E3141E28D}" dt="2025-01-31T22:00:10.858" v="11" actId="20577"/>
        <pc:sldMkLst>
          <pc:docMk/>
          <pc:sldMk cId="2366717254" sldId="821"/>
        </pc:sldMkLst>
      </pc:sldChg>
      <pc:sldChg chg="modSp mod">
        <pc:chgData name="Gil Thomas" userId="790cc23d-4c1d-4b8f-ba7f-333fd405d602" providerId="ADAL" clId="{38A090CE-E25F-40D9-8300-4D6E3141E28D}" dt="2025-01-31T22:05:22.056" v="115" actId="20577"/>
        <pc:sldMkLst>
          <pc:docMk/>
          <pc:sldMk cId="1175381483" sldId="822"/>
        </pc:sldMkLst>
      </pc:sldChg>
      <pc:sldChg chg="addSp modSp mod">
        <pc:chgData name="Gil Thomas" userId="790cc23d-4c1d-4b8f-ba7f-333fd405d602" providerId="ADAL" clId="{38A090CE-E25F-40D9-8300-4D6E3141E28D}" dt="2025-01-31T22:04:35.635" v="86" actId="20577"/>
        <pc:sldMkLst>
          <pc:docMk/>
          <pc:sldMk cId="3098846275" sldId="826"/>
        </pc:sldMkLst>
      </pc:sldChg>
      <pc:sldChg chg="addSp modSp mod">
        <pc:chgData name="Gil Thomas" userId="790cc23d-4c1d-4b8f-ba7f-333fd405d602" providerId="ADAL" clId="{38A090CE-E25F-40D9-8300-4D6E3141E28D}" dt="2025-01-31T22:03:30.813" v="71" actId="1036"/>
        <pc:sldMkLst>
          <pc:docMk/>
          <pc:sldMk cId="651727919" sldId="827"/>
        </pc:sldMkLst>
      </pc:sldChg>
      <pc:sldChg chg="add del">
        <pc:chgData name="Gil Thomas" userId="790cc23d-4c1d-4b8f-ba7f-333fd405d602" providerId="ADAL" clId="{38A090CE-E25F-40D9-8300-4D6E3141E28D}" dt="2025-01-31T22:02:43.163" v="23"/>
        <pc:sldMkLst>
          <pc:docMk/>
          <pc:sldMk cId="409508284" sldId="829"/>
        </pc:sldMkLst>
      </pc:sldChg>
    </pc:docChg>
  </pc:docChgLst>
  <pc:docChgLst>
    <pc:chgData name="Gil Thomas" userId="790cc23d-4c1d-4b8f-ba7f-333fd405d602" providerId="ADAL" clId="{964A9C6F-021C-4A2F-97C2-827E45DE61DB}"/>
    <pc:docChg chg="undo custSel addSld delSld modSld sldOrd">
      <pc:chgData name="Gil Thomas" userId="790cc23d-4c1d-4b8f-ba7f-333fd405d602" providerId="ADAL" clId="{964A9C6F-021C-4A2F-97C2-827E45DE61DB}" dt="2024-05-30T18:55:04.991" v="2875"/>
      <pc:docMkLst>
        <pc:docMk/>
      </pc:docMkLst>
      <pc:sldChg chg="addSp delSp modSp mod">
        <pc:chgData name="Gil Thomas" userId="790cc23d-4c1d-4b8f-ba7f-333fd405d602" providerId="ADAL" clId="{964A9C6F-021C-4A2F-97C2-827E45DE61DB}" dt="2024-05-27T18:00:28.917" v="3" actId="14100"/>
        <pc:sldMkLst>
          <pc:docMk/>
          <pc:sldMk cId="1655172261" sldId="256"/>
        </pc:sldMkLst>
      </pc:sldChg>
      <pc:sldChg chg="addSp modSp mod">
        <pc:chgData name="Gil Thomas" userId="790cc23d-4c1d-4b8f-ba7f-333fd405d602" providerId="ADAL" clId="{964A9C6F-021C-4A2F-97C2-827E45DE61DB}" dt="2024-05-30T18:24:56.544" v="2833" actId="14100"/>
        <pc:sldMkLst>
          <pc:docMk/>
          <pc:sldMk cId="2317165341" sldId="257"/>
        </pc:sldMkLst>
      </pc:sldChg>
      <pc:sldChg chg="addSp delSp modSp mod delAnim modAnim">
        <pc:chgData name="Gil Thomas" userId="790cc23d-4c1d-4b8f-ba7f-333fd405d602" providerId="ADAL" clId="{964A9C6F-021C-4A2F-97C2-827E45DE61DB}" dt="2024-05-30T18:37:22.259" v="2849"/>
        <pc:sldMkLst>
          <pc:docMk/>
          <pc:sldMk cId="2614183805" sldId="259"/>
        </pc:sldMkLst>
      </pc:sldChg>
      <pc:sldChg chg="addSp delSp modSp mod delAnim">
        <pc:chgData name="Gil Thomas" userId="790cc23d-4c1d-4b8f-ba7f-333fd405d602" providerId="ADAL" clId="{964A9C6F-021C-4A2F-97C2-827E45DE61DB}" dt="2024-05-30T15:53:57.370" v="2588" actId="478"/>
        <pc:sldMkLst>
          <pc:docMk/>
          <pc:sldMk cId="2588407607" sldId="686"/>
        </pc:sldMkLst>
      </pc:sldChg>
      <pc:sldChg chg="modSp">
        <pc:chgData name="Gil Thomas" userId="790cc23d-4c1d-4b8f-ba7f-333fd405d602" providerId="ADAL" clId="{964A9C6F-021C-4A2F-97C2-827E45DE61DB}" dt="2024-05-27T18:00:56.325" v="20"/>
        <pc:sldMkLst>
          <pc:docMk/>
          <pc:sldMk cId="1879050429" sldId="808"/>
        </pc:sldMkLst>
      </pc:sldChg>
      <pc:sldChg chg="addSp delSp modSp mod modAnim">
        <pc:chgData name="Gil Thomas" userId="790cc23d-4c1d-4b8f-ba7f-333fd405d602" providerId="ADAL" clId="{964A9C6F-021C-4A2F-97C2-827E45DE61DB}" dt="2024-05-28T12:52:40.193" v="1501"/>
        <pc:sldMkLst>
          <pc:docMk/>
          <pc:sldMk cId="2620818677" sldId="809"/>
        </pc:sldMkLst>
      </pc:sldChg>
      <pc:sldChg chg="addSp delSp modSp mod modAnim">
        <pc:chgData name="Gil Thomas" userId="790cc23d-4c1d-4b8f-ba7f-333fd405d602" providerId="ADAL" clId="{964A9C6F-021C-4A2F-97C2-827E45DE61DB}" dt="2024-05-28T12:54:10.012" v="1504" actId="1076"/>
        <pc:sldMkLst>
          <pc:docMk/>
          <pc:sldMk cId="3603086433" sldId="810"/>
        </pc:sldMkLst>
      </pc:sldChg>
      <pc:sldChg chg="addSp delSp modSp mod modAnim">
        <pc:chgData name="Gil Thomas" userId="790cc23d-4c1d-4b8f-ba7f-333fd405d602" providerId="ADAL" clId="{964A9C6F-021C-4A2F-97C2-827E45DE61DB}" dt="2024-05-28T12:55:18.230" v="1515" actId="26606"/>
        <pc:sldMkLst>
          <pc:docMk/>
          <pc:sldMk cId="3916823636" sldId="811"/>
        </pc:sldMkLst>
      </pc:sldChg>
      <pc:sldChg chg="addSp delSp modSp mod setBg modAnim">
        <pc:chgData name="Gil Thomas" userId="790cc23d-4c1d-4b8f-ba7f-333fd405d602" providerId="ADAL" clId="{964A9C6F-021C-4A2F-97C2-827E45DE61DB}" dt="2024-05-30T18:13:24.300" v="2827" actId="14100"/>
        <pc:sldMkLst>
          <pc:docMk/>
          <pc:sldMk cId="1234467745" sldId="812"/>
        </pc:sldMkLst>
      </pc:sldChg>
      <pc:sldChg chg="addSp delSp modSp mod modAnim">
        <pc:chgData name="Gil Thomas" userId="790cc23d-4c1d-4b8f-ba7f-333fd405d602" providerId="ADAL" clId="{964A9C6F-021C-4A2F-97C2-827E45DE61DB}" dt="2024-05-28T12:55:23.367" v="1516"/>
        <pc:sldMkLst>
          <pc:docMk/>
          <pc:sldMk cId="907643487" sldId="813"/>
        </pc:sldMkLst>
      </pc:sldChg>
      <pc:sldChg chg="addSp delSp modSp mod modAnim">
        <pc:chgData name="Gil Thomas" userId="790cc23d-4c1d-4b8f-ba7f-333fd405d602" providerId="ADAL" clId="{964A9C6F-021C-4A2F-97C2-827E45DE61DB}" dt="2024-05-29T13:11:59.544" v="2103" actId="20577"/>
        <pc:sldMkLst>
          <pc:docMk/>
          <pc:sldMk cId="649764280" sldId="814"/>
        </pc:sldMkLst>
      </pc:sldChg>
      <pc:sldChg chg="addSp delSp modSp mod">
        <pc:chgData name="Gil Thomas" userId="790cc23d-4c1d-4b8f-ba7f-333fd405d602" providerId="ADAL" clId="{964A9C6F-021C-4A2F-97C2-827E45DE61DB}" dt="2024-05-30T18:28:07.348" v="2838" actId="1037"/>
        <pc:sldMkLst>
          <pc:docMk/>
          <pc:sldMk cId="1674724073" sldId="815"/>
        </pc:sldMkLst>
      </pc:sldChg>
      <pc:sldChg chg="addSp delSp modSp mod delAnim modAnim">
        <pc:chgData name="Gil Thomas" userId="790cc23d-4c1d-4b8f-ba7f-333fd405d602" providerId="ADAL" clId="{964A9C6F-021C-4A2F-97C2-827E45DE61DB}" dt="2024-05-30T18:54:59.678" v="2873" actId="478"/>
        <pc:sldMkLst>
          <pc:docMk/>
          <pc:sldMk cId="2976204323" sldId="816"/>
        </pc:sldMkLst>
      </pc:sldChg>
      <pc:sldChg chg="add del">
        <pc:chgData name="Gil Thomas" userId="790cc23d-4c1d-4b8f-ba7f-333fd405d602" providerId="ADAL" clId="{964A9C6F-021C-4A2F-97C2-827E45DE61DB}" dt="2024-05-28T12:46:21.373" v="1232" actId="47"/>
        <pc:sldMkLst>
          <pc:docMk/>
          <pc:sldMk cId="1459562824" sldId="817"/>
        </pc:sldMkLst>
      </pc:sldChg>
      <pc:sldChg chg="addSp delSp modSp add del mod modAnim">
        <pc:chgData name="Gil Thomas" userId="790cc23d-4c1d-4b8f-ba7f-333fd405d602" providerId="ADAL" clId="{964A9C6F-021C-4A2F-97C2-827E45DE61DB}" dt="2024-05-28T12:50:19.869" v="1486"/>
        <pc:sldMkLst>
          <pc:docMk/>
          <pc:sldMk cId="1162115288" sldId="818"/>
        </pc:sldMkLst>
      </pc:sldChg>
      <pc:sldChg chg="addSp modSp mod modAnim">
        <pc:chgData name="Gil Thomas" userId="790cc23d-4c1d-4b8f-ba7f-333fd405d602" providerId="ADAL" clId="{964A9C6F-021C-4A2F-97C2-827E45DE61DB}" dt="2024-05-28T13:22:26.502" v="2102" actId="14100"/>
        <pc:sldMkLst>
          <pc:docMk/>
          <pc:sldMk cId="3877296975" sldId="819"/>
        </pc:sldMkLst>
      </pc:sldChg>
      <pc:sldChg chg="addSp modSp add ord">
        <pc:chgData name="Gil Thomas" userId="790cc23d-4c1d-4b8f-ba7f-333fd405d602" providerId="ADAL" clId="{964A9C6F-021C-4A2F-97C2-827E45DE61DB}" dt="2024-05-29T14:14:45.448" v="2106" actId="20577"/>
        <pc:sldMkLst>
          <pc:docMk/>
          <pc:sldMk cId="298712121" sldId="820"/>
        </pc:sldMkLst>
      </pc:sldChg>
      <pc:sldChg chg="addSp modSp add mod modAnim">
        <pc:chgData name="Gil Thomas" userId="790cc23d-4c1d-4b8f-ba7f-333fd405d602" providerId="ADAL" clId="{964A9C6F-021C-4A2F-97C2-827E45DE61DB}" dt="2024-05-30T18:22:41.717" v="2832" actId="113"/>
        <pc:sldMkLst>
          <pc:docMk/>
          <pc:sldMk cId="2366717254" sldId="821"/>
        </pc:sldMkLst>
      </pc:sldChg>
      <pc:sldChg chg="addSp delSp modSp add mod delAnim modAnim">
        <pc:chgData name="Gil Thomas" userId="790cc23d-4c1d-4b8f-ba7f-333fd405d602" providerId="ADAL" clId="{964A9C6F-021C-4A2F-97C2-827E45DE61DB}" dt="2024-05-28T13:19:01.538" v="2080" actId="22"/>
        <pc:sldMkLst>
          <pc:docMk/>
          <pc:sldMk cId="1175381483" sldId="822"/>
        </pc:sldMkLst>
      </pc:sldChg>
      <pc:sldChg chg="addSp delSp modSp add mod modAnim">
        <pc:chgData name="Gil Thomas" userId="790cc23d-4c1d-4b8f-ba7f-333fd405d602" providerId="ADAL" clId="{964A9C6F-021C-4A2F-97C2-827E45DE61DB}" dt="2024-05-29T14:45:09.285" v="2388"/>
        <pc:sldMkLst>
          <pc:docMk/>
          <pc:sldMk cId="2282207644" sldId="823"/>
        </pc:sldMkLst>
      </pc:sldChg>
      <pc:sldChg chg="add del">
        <pc:chgData name="Gil Thomas" userId="790cc23d-4c1d-4b8f-ba7f-333fd405d602" providerId="ADAL" clId="{964A9C6F-021C-4A2F-97C2-827E45DE61DB}" dt="2024-05-30T17:11:56.662" v="2590" actId="2696"/>
        <pc:sldMkLst>
          <pc:docMk/>
          <pc:sldMk cId="3843810542" sldId="824"/>
        </pc:sldMkLst>
      </pc:sldChg>
      <pc:sldChg chg="add">
        <pc:chgData name="Gil Thomas" userId="790cc23d-4c1d-4b8f-ba7f-333fd405d602" providerId="ADAL" clId="{964A9C6F-021C-4A2F-97C2-827E45DE61DB}" dt="2024-05-30T15:53:50.083" v="2587" actId="2890"/>
        <pc:sldMkLst>
          <pc:docMk/>
          <pc:sldMk cId="1516176782" sldId="825"/>
        </pc:sldMkLst>
      </pc:sldChg>
      <pc:sldChg chg="modSp add modAnim">
        <pc:chgData name="Gil Thomas" userId="790cc23d-4c1d-4b8f-ba7f-333fd405d602" providerId="ADAL" clId="{964A9C6F-021C-4A2F-97C2-827E45DE61DB}" dt="2024-05-30T18:51:23.453" v="2866" actId="20577"/>
        <pc:sldMkLst>
          <pc:docMk/>
          <pc:sldMk cId="3098846275" sldId="826"/>
        </pc:sldMkLst>
      </pc:sldChg>
      <pc:sldChg chg="modSp add ord modAnim">
        <pc:chgData name="Gil Thomas" userId="790cc23d-4c1d-4b8f-ba7f-333fd405d602" providerId="ADAL" clId="{964A9C6F-021C-4A2F-97C2-827E45DE61DB}" dt="2024-05-30T18:39:01.706" v="2863"/>
        <pc:sldMkLst>
          <pc:docMk/>
          <pc:sldMk cId="651727919" sldId="827"/>
        </pc:sldMkLst>
      </pc:sldChg>
      <pc:sldChg chg="add modAnim">
        <pc:chgData name="Gil Thomas" userId="790cc23d-4c1d-4b8f-ba7f-333fd405d602" providerId="ADAL" clId="{964A9C6F-021C-4A2F-97C2-827E45DE61DB}" dt="2024-05-30T18:55:04.991" v="2875"/>
        <pc:sldMkLst>
          <pc:docMk/>
          <pc:sldMk cId="3039538470" sldId="828"/>
        </pc:sldMkLst>
      </pc:sldChg>
    </pc:docChg>
  </pc:docChgLst>
  <pc:docChgLst>
    <pc:chgData name="Gil Thomas" userId="790cc23d-4c1d-4b8f-ba7f-333fd405d602" providerId="ADAL" clId="{6D134937-09B8-4D27-AF44-BBAFE659AB59}"/>
    <pc:docChg chg="custSel modSld">
      <pc:chgData name="Gil Thomas" userId="790cc23d-4c1d-4b8f-ba7f-333fd405d602" providerId="ADAL" clId="{6D134937-09B8-4D27-AF44-BBAFE659AB59}" dt="2025-03-20T18:01:04.429" v="45" actId="1036"/>
      <pc:docMkLst>
        <pc:docMk/>
      </pc:docMkLst>
      <pc:sldChg chg="addSp delSp modSp mod delAnim modAnim">
        <pc:chgData name="Gil Thomas" userId="790cc23d-4c1d-4b8f-ba7f-333fd405d602" providerId="ADAL" clId="{6D134937-09B8-4D27-AF44-BBAFE659AB59}" dt="2025-03-20T17:57:30.262" v="3"/>
        <pc:sldMkLst>
          <pc:docMk/>
          <pc:sldMk cId="1655172261" sldId="256"/>
        </pc:sldMkLst>
        <pc:picChg chg="add mod">
          <ac:chgData name="Gil Thomas" userId="790cc23d-4c1d-4b8f-ba7f-333fd405d602" providerId="ADAL" clId="{6D134937-09B8-4D27-AF44-BBAFE659AB59}" dt="2025-03-20T17:57:23.554" v="1"/>
          <ac:picMkLst>
            <pc:docMk/>
            <pc:sldMk cId="1655172261" sldId="256"/>
            <ac:picMk id="3" creationId="{C0770423-9AC4-E105-6D60-3DA7E534F475}"/>
          </ac:picMkLst>
        </pc:picChg>
      </pc:sldChg>
      <pc:sldChg chg="modSp mod">
        <pc:chgData name="Gil Thomas" userId="790cc23d-4c1d-4b8f-ba7f-333fd405d602" providerId="ADAL" clId="{6D134937-09B8-4D27-AF44-BBAFE659AB59}" dt="2025-03-20T17:59:53.261" v="29" actId="14100"/>
        <pc:sldMkLst>
          <pc:docMk/>
          <pc:sldMk cId="1234467745" sldId="812"/>
        </pc:sldMkLst>
        <pc:spChg chg="mod">
          <ac:chgData name="Gil Thomas" userId="790cc23d-4c1d-4b8f-ba7f-333fd405d602" providerId="ADAL" clId="{6D134937-09B8-4D27-AF44-BBAFE659AB59}" dt="2025-03-20T17:59:53.261" v="29" actId="14100"/>
          <ac:spMkLst>
            <pc:docMk/>
            <pc:sldMk cId="1234467745" sldId="812"/>
            <ac:spMk id="7" creationId="{B842142B-FACC-390A-EAF1-527412F84BFC}"/>
          </ac:spMkLst>
        </pc:spChg>
      </pc:sldChg>
      <pc:sldChg chg="modSp mod">
        <pc:chgData name="Gil Thomas" userId="790cc23d-4c1d-4b8f-ba7f-333fd405d602" providerId="ADAL" clId="{6D134937-09B8-4D27-AF44-BBAFE659AB59}" dt="2025-03-20T18:01:04.429" v="45" actId="1036"/>
        <pc:sldMkLst>
          <pc:docMk/>
          <pc:sldMk cId="2366717254" sldId="821"/>
        </pc:sldMkLst>
        <pc:spChg chg="mod">
          <ac:chgData name="Gil Thomas" userId="790cc23d-4c1d-4b8f-ba7f-333fd405d602" providerId="ADAL" clId="{6D134937-09B8-4D27-AF44-BBAFE659AB59}" dt="2025-03-20T18:01:04.429" v="45" actId="1036"/>
          <ac:spMkLst>
            <pc:docMk/>
            <pc:sldMk cId="2366717254" sldId="821"/>
            <ac:spMk id="7" creationId="{B842142B-FACC-390A-EAF1-527412F84B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CC903-8318-4B3B-A3AF-5CF83F63DFE4}"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21E73-4BC7-4B5B-8BB7-F9CFBDBE5AA7}" type="slidenum">
              <a:rPr lang="en-US" smtClean="0"/>
              <a:t>‹#›</a:t>
            </a:fld>
            <a:endParaRPr lang="en-US"/>
          </a:p>
        </p:txBody>
      </p:sp>
    </p:spTree>
    <p:extLst>
      <p:ext uri="{BB962C8B-B14F-4D97-AF65-F5344CB8AC3E}">
        <p14:creationId xmlns:p14="http://schemas.microsoft.com/office/powerpoint/2010/main" val="193686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A21E73-4BC7-4B5B-8BB7-F9CFBDBE5AA7}" type="slidenum">
              <a:rPr lang="en-US" smtClean="0"/>
              <a:t>1</a:t>
            </a:fld>
            <a:endParaRPr lang="en-US"/>
          </a:p>
        </p:txBody>
      </p:sp>
    </p:spTree>
    <p:extLst>
      <p:ext uri="{BB962C8B-B14F-4D97-AF65-F5344CB8AC3E}">
        <p14:creationId xmlns:p14="http://schemas.microsoft.com/office/powerpoint/2010/main" val="96878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3035-7C99-CD24-A93C-236ED134A4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4DB539-6498-3E32-0A04-3FD79773C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AD12F8-42E1-29F8-48C2-578D43B72334}"/>
              </a:ext>
            </a:extLst>
          </p:cNvPr>
          <p:cNvSpPr>
            <a:spLocks noGrp="1"/>
          </p:cNvSpPr>
          <p:nvPr>
            <p:ph type="dt" sz="half" idx="10"/>
          </p:nvPr>
        </p:nvSpPr>
        <p:spPr/>
        <p:txBody>
          <a:bodyPr/>
          <a:lstStyle/>
          <a:p>
            <a:fld id="{86D6ED20-115B-4611-8BA2-EA22601962C1}" type="datetimeFigureOut">
              <a:rPr lang="en-US" smtClean="0"/>
              <a:t>5/21/2025</a:t>
            </a:fld>
            <a:endParaRPr lang="en-US"/>
          </a:p>
        </p:txBody>
      </p:sp>
      <p:sp>
        <p:nvSpPr>
          <p:cNvPr id="5" name="Footer Placeholder 4">
            <a:extLst>
              <a:ext uri="{FF2B5EF4-FFF2-40B4-BE49-F238E27FC236}">
                <a16:creationId xmlns:a16="http://schemas.microsoft.com/office/drawing/2014/main" id="{E58ED49B-882C-0866-B803-2E5D9A052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0AA91-820B-25F2-8DBF-2D640A8A1C8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57046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64D5-BBE2-868A-F6F8-55F597E9A4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F7043-E120-820A-DACE-DC1D58144E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6AF51-722C-0E14-6106-EF1758C9F68E}"/>
              </a:ext>
            </a:extLst>
          </p:cNvPr>
          <p:cNvSpPr>
            <a:spLocks noGrp="1"/>
          </p:cNvSpPr>
          <p:nvPr>
            <p:ph type="dt" sz="half" idx="10"/>
          </p:nvPr>
        </p:nvSpPr>
        <p:spPr/>
        <p:txBody>
          <a:bodyPr/>
          <a:lstStyle/>
          <a:p>
            <a:fld id="{86D6ED20-115B-4611-8BA2-EA22601962C1}" type="datetimeFigureOut">
              <a:rPr lang="en-US" smtClean="0"/>
              <a:t>5/21/2025</a:t>
            </a:fld>
            <a:endParaRPr lang="en-US"/>
          </a:p>
        </p:txBody>
      </p:sp>
      <p:sp>
        <p:nvSpPr>
          <p:cNvPr id="5" name="Footer Placeholder 4">
            <a:extLst>
              <a:ext uri="{FF2B5EF4-FFF2-40B4-BE49-F238E27FC236}">
                <a16:creationId xmlns:a16="http://schemas.microsoft.com/office/drawing/2014/main" id="{29A8127E-E168-7830-2127-0B2FFDE0F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A1AA2-D000-95BF-24D1-3E998C608BA3}"/>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32947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BB47C6-4C58-E99F-CA6B-E2A8BF4F0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ABD8AC-08CB-0156-8C75-9398027A95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81B88-1690-810E-2984-97F7DCEB7D3E}"/>
              </a:ext>
            </a:extLst>
          </p:cNvPr>
          <p:cNvSpPr>
            <a:spLocks noGrp="1"/>
          </p:cNvSpPr>
          <p:nvPr>
            <p:ph type="dt" sz="half" idx="10"/>
          </p:nvPr>
        </p:nvSpPr>
        <p:spPr/>
        <p:txBody>
          <a:bodyPr/>
          <a:lstStyle/>
          <a:p>
            <a:fld id="{86D6ED20-115B-4611-8BA2-EA22601962C1}" type="datetimeFigureOut">
              <a:rPr lang="en-US" smtClean="0"/>
              <a:t>5/21/2025</a:t>
            </a:fld>
            <a:endParaRPr lang="en-US"/>
          </a:p>
        </p:txBody>
      </p:sp>
      <p:sp>
        <p:nvSpPr>
          <p:cNvPr id="5" name="Footer Placeholder 4">
            <a:extLst>
              <a:ext uri="{FF2B5EF4-FFF2-40B4-BE49-F238E27FC236}">
                <a16:creationId xmlns:a16="http://schemas.microsoft.com/office/drawing/2014/main" id="{DB916BE1-B7E4-0FF5-35C0-8B1D574D6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62D68-11F3-6185-A5BC-66AD1A2E5288}"/>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1234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003-DDF1-97A5-28A8-140984C49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81CD1-E694-B416-3035-A446E12CA4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7A634-1DD1-0B39-91D8-113EE5798621}"/>
              </a:ext>
            </a:extLst>
          </p:cNvPr>
          <p:cNvSpPr>
            <a:spLocks noGrp="1"/>
          </p:cNvSpPr>
          <p:nvPr>
            <p:ph type="dt" sz="half" idx="10"/>
          </p:nvPr>
        </p:nvSpPr>
        <p:spPr/>
        <p:txBody>
          <a:bodyPr/>
          <a:lstStyle/>
          <a:p>
            <a:fld id="{86D6ED20-115B-4611-8BA2-EA22601962C1}" type="datetimeFigureOut">
              <a:rPr lang="en-US" smtClean="0"/>
              <a:t>5/21/2025</a:t>
            </a:fld>
            <a:endParaRPr lang="en-US"/>
          </a:p>
        </p:txBody>
      </p:sp>
      <p:sp>
        <p:nvSpPr>
          <p:cNvPr id="5" name="Footer Placeholder 4">
            <a:extLst>
              <a:ext uri="{FF2B5EF4-FFF2-40B4-BE49-F238E27FC236}">
                <a16:creationId xmlns:a16="http://schemas.microsoft.com/office/drawing/2014/main" id="{74AAED5F-71B9-6009-9168-9E726A836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F5FD2-37FB-A339-DEB0-4B3EBC5FF612}"/>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5573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E00F-4ABA-AA40-998D-9F9BD88BB1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A450F0-16B2-24CD-ACA5-9E1660A083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2F7E9-53BF-88A0-3A9C-A8639017FA70}"/>
              </a:ext>
            </a:extLst>
          </p:cNvPr>
          <p:cNvSpPr>
            <a:spLocks noGrp="1"/>
          </p:cNvSpPr>
          <p:nvPr>
            <p:ph type="dt" sz="half" idx="10"/>
          </p:nvPr>
        </p:nvSpPr>
        <p:spPr/>
        <p:txBody>
          <a:bodyPr/>
          <a:lstStyle/>
          <a:p>
            <a:fld id="{86D6ED20-115B-4611-8BA2-EA22601962C1}" type="datetimeFigureOut">
              <a:rPr lang="en-US" smtClean="0"/>
              <a:t>5/21/2025</a:t>
            </a:fld>
            <a:endParaRPr lang="en-US"/>
          </a:p>
        </p:txBody>
      </p:sp>
      <p:sp>
        <p:nvSpPr>
          <p:cNvPr id="5" name="Footer Placeholder 4">
            <a:extLst>
              <a:ext uri="{FF2B5EF4-FFF2-40B4-BE49-F238E27FC236}">
                <a16:creationId xmlns:a16="http://schemas.microsoft.com/office/drawing/2014/main" id="{BDE226F7-1EAC-6B2D-D873-61C788CFA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3FC22-ECAE-09FB-396F-C68CCC4629EA}"/>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163524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5468-A64A-ADCC-E7F9-78CF9E1FC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C502F-FCB5-61F8-B4B6-5E700F851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75F0B6-3310-D96C-7187-C42BA3B7D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B46508-E86E-EF2C-645B-EBB21A5D16AF}"/>
              </a:ext>
            </a:extLst>
          </p:cNvPr>
          <p:cNvSpPr>
            <a:spLocks noGrp="1"/>
          </p:cNvSpPr>
          <p:nvPr>
            <p:ph type="dt" sz="half" idx="10"/>
          </p:nvPr>
        </p:nvSpPr>
        <p:spPr/>
        <p:txBody>
          <a:bodyPr/>
          <a:lstStyle/>
          <a:p>
            <a:fld id="{86D6ED20-115B-4611-8BA2-EA22601962C1}" type="datetimeFigureOut">
              <a:rPr lang="en-US" smtClean="0"/>
              <a:t>5/21/2025</a:t>
            </a:fld>
            <a:endParaRPr lang="en-US"/>
          </a:p>
        </p:txBody>
      </p:sp>
      <p:sp>
        <p:nvSpPr>
          <p:cNvPr id="6" name="Footer Placeholder 5">
            <a:extLst>
              <a:ext uri="{FF2B5EF4-FFF2-40B4-BE49-F238E27FC236}">
                <a16:creationId xmlns:a16="http://schemas.microsoft.com/office/drawing/2014/main" id="{5C992BAF-D91E-EC50-0B06-3856F5CE8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34F01-4CE5-4513-3FFA-5900F218AC7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138052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C645-17F7-FDC3-B559-2E4C95FDB6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DD5A8E-82CE-D86C-F521-2AA0966D98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22CCC-803E-FC15-9724-794CAD4D8C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32066C-287F-7D47-9EF4-DA205E845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34ADE-60DE-E25F-9032-45BFA853EA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19EB3-60FC-9EA3-248B-87A96E479770}"/>
              </a:ext>
            </a:extLst>
          </p:cNvPr>
          <p:cNvSpPr>
            <a:spLocks noGrp="1"/>
          </p:cNvSpPr>
          <p:nvPr>
            <p:ph type="dt" sz="half" idx="10"/>
          </p:nvPr>
        </p:nvSpPr>
        <p:spPr/>
        <p:txBody>
          <a:bodyPr/>
          <a:lstStyle/>
          <a:p>
            <a:fld id="{86D6ED20-115B-4611-8BA2-EA22601962C1}" type="datetimeFigureOut">
              <a:rPr lang="en-US" smtClean="0"/>
              <a:t>5/21/2025</a:t>
            </a:fld>
            <a:endParaRPr lang="en-US"/>
          </a:p>
        </p:txBody>
      </p:sp>
      <p:sp>
        <p:nvSpPr>
          <p:cNvPr id="8" name="Footer Placeholder 7">
            <a:extLst>
              <a:ext uri="{FF2B5EF4-FFF2-40B4-BE49-F238E27FC236}">
                <a16:creationId xmlns:a16="http://schemas.microsoft.com/office/drawing/2014/main" id="{D17E98FA-5D40-1953-B207-45411C0B3F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A5B27C-1CD6-14E0-E5DB-A366B42C1AA4}"/>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48760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C393-08C1-C8BF-F823-61FCE8EE0D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B8BDD3-E1AE-29E4-A8FA-E9FB459CAB7F}"/>
              </a:ext>
            </a:extLst>
          </p:cNvPr>
          <p:cNvSpPr>
            <a:spLocks noGrp="1"/>
          </p:cNvSpPr>
          <p:nvPr>
            <p:ph type="dt" sz="half" idx="10"/>
          </p:nvPr>
        </p:nvSpPr>
        <p:spPr/>
        <p:txBody>
          <a:bodyPr/>
          <a:lstStyle/>
          <a:p>
            <a:fld id="{86D6ED20-115B-4611-8BA2-EA22601962C1}" type="datetimeFigureOut">
              <a:rPr lang="en-US" smtClean="0"/>
              <a:t>5/21/2025</a:t>
            </a:fld>
            <a:endParaRPr lang="en-US"/>
          </a:p>
        </p:txBody>
      </p:sp>
      <p:sp>
        <p:nvSpPr>
          <p:cNvPr id="4" name="Footer Placeholder 3">
            <a:extLst>
              <a:ext uri="{FF2B5EF4-FFF2-40B4-BE49-F238E27FC236}">
                <a16:creationId xmlns:a16="http://schemas.microsoft.com/office/drawing/2014/main" id="{10EB44B4-BE48-0D09-04EB-A83CE27EF5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D614CA-B0B4-10AF-FA6A-F48BB25F9985}"/>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42038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4DFFD-FF1C-3690-997B-1FE584D8CEA8}"/>
              </a:ext>
            </a:extLst>
          </p:cNvPr>
          <p:cNvSpPr>
            <a:spLocks noGrp="1"/>
          </p:cNvSpPr>
          <p:nvPr>
            <p:ph type="dt" sz="half" idx="10"/>
          </p:nvPr>
        </p:nvSpPr>
        <p:spPr/>
        <p:txBody>
          <a:bodyPr/>
          <a:lstStyle/>
          <a:p>
            <a:fld id="{86D6ED20-115B-4611-8BA2-EA22601962C1}" type="datetimeFigureOut">
              <a:rPr lang="en-US" smtClean="0"/>
              <a:t>5/21/2025</a:t>
            </a:fld>
            <a:endParaRPr lang="en-US"/>
          </a:p>
        </p:txBody>
      </p:sp>
      <p:sp>
        <p:nvSpPr>
          <p:cNvPr id="3" name="Footer Placeholder 2">
            <a:extLst>
              <a:ext uri="{FF2B5EF4-FFF2-40B4-BE49-F238E27FC236}">
                <a16:creationId xmlns:a16="http://schemas.microsoft.com/office/drawing/2014/main" id="{FAE520B0-ED71-9BC4-1AF8-F22634BAA2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9AF4A5-824F-C014-B345-155001370D2C}"/>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98927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377B-4C77-EE8A-F7AA-AD76ECFC9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AEA9EA-5A6B-32FA-B358-DE08DCAB9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E01F93-2840-C3A7-A6DB-E9825AD6F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9F429-D4BA-E5F8-7D94-AD423608A62C}"/>
              </a:ext>
            </a:extLst>
          </p:cNvPr>
          <p:cNvSpPr>
            <a:spLocks noGrp="1"/>
          </p:cNvSpPr>
          <p:nvPr>
            <p:ph type="dt" sz="half" idx="10"/>
          </p:nvPr>
        </p:nvSpPr>
        <p:spPr/>
        <p:txBody>
          <a:bodyPr/>
          <a:lstStyle/>
          <a:p>
            <a:fld id="{86D6ED20-115B-4611-8BA2-EA22601962C1}" type="datetimeFigureOut">
              <a:rPr lang="en-US" smtClean="0"/>
              <a:t>5/21/2025</a:t>
            </a:fld>
            <a:endParaRPr lang="en-US"/>
          </a:p>
        </p:txBody>
      </p:sp>
      <p:sp>
        <p:nvSpPr>
          <p:cNvPr id="6" name="Footer Placeholder 5">
            <a:extLst>
              <a:ext uri="{FF2B5EF4-FFF2-40B4-BE49-F238E27FC236}">
                <a16:creationId xmlns:a16="http://schemas.microsoft.com/office/drawing/2014/main" id="{128D84A8-53A2-9EC7-52AB-67CBA89CE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CAC06-B66C-7B20-F609-E96A340924A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88189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127-75FA-3ED8-96CE-A5DE96CA6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9EB1D7-DCDF-99F8-7383-5E2608AF2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3DD75-E86A-9BBC-5171-C7FA12748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93CA19-FD1A-B551-6ED6-A3C98F9255B1}"/>
              </a:ext>
            </a:extLst>
          </p:cNvPr>
          <p:cNvSpPr>
            <a:spLocks noGrp="1"/>
          </p:cNvSpPr>
          <p:nvPr>
            <p:ph type="dt" sz="half" idx="10"/>
          </p:nvPr>
        </p:nvSpPr>
        <p:spPr/>
        <p:txBody>
          <a:bodyPr/>
          <a:lstStyle/>
          <a:p>
            <a:fld id="{86D6ED20-115B-4611-8BA2-EA22601962C1}" type="datetimeFigureOut">
              <a:rPr lang="en-US" smtClean="0"/>
              <a:t>5/21/2025</a:t>
            </a:fld>
            <a:endParaRPr lang="en-US"/>
          </a:p>
        </p:txBody>
      </p:sp>
      <p:sp>
        <p:nvSpPr>
          <p:cNvPr id="6" name="Footer Placeholder 5">
            <a:extLst>
              <a:ext uri="{FF2B5EF4-FFF2-40B4-BE49-F238E27FC236}">
                <a16:creationId xmlns:a16="http://schemas.microsoft.com/office/drawing/2014/main" id="{C11511AC-3260-72EE-32C6-824A83D29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014AC-95FE-47D8-3FE2-B55EFC45987D}"/>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3534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BA05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5B5D9-711C-83E4-A9E9-FE2911392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186B23-FBC3-A403-B77D-48EB04F9E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380F1-F5B0-6415-4E1B-6A6005AAB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D6ED20-115B-4611-8BA2-EA22601962C1}" type="datetimeFigureOut">
              <a:rPr lang="en-US" smtClean="0"/>
              <a:t>5/21/2025</a:t>
            </a:fld>
            <a:endParaRPr lang="en-US"/>
          </a:p>
        </p:txBody>
      </p:sp>
      <p:sp>
        <p:nvSpPr>
          <p:cNvPr id="5" name="Footer Placeholder 4">
            <a:extLst>
              <a:ext uri="{FF2B5EF4-FFF2-40B4-BE49-F238E27FC236}">
                <a16:creationId xmlns:a16="http://schemas.microsoft.com/office/drawing/2014/main" id="{DCD4023A-B009-FF61-8A13-2D870AEB5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53173C-70E9-A2B0-0CB9-0F50541E3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5F9186-C3AC-4244-B5FA-3FA001DAA493}" type="slidenum">
              <a:rPr lang="en-US" smtClean="0"/>
              <a:t>‹#›</a:t>
            </a:fld>
            <a:endParaRPr lang="en-US"/>
          </a:p>
        </p:txBody>
      </p:sp>
    </p:spTree>
    <p:extLst>
      <p:ext uri="{BB962C8B-B14F-4D97-AF65-F5344CB8AC3E}">
        <p14:creationId xmlns:p14="http://schemas.microsoft.com/office/powerpoint/2010/main" val="230645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AECB68-2CA0-0059-A0AE-5D08BD2FF98C}"/>
              </a:ext>
            </a:extLst>
          </p:cNvPr>
          <p:cNvPicPr>
            <a:picLocks noChangeAspect="1"/>
          </p:cNvPicPr>
          <p:nvPr/>
        </p:nvPicPr>
        <p:blipFill>
          <a:blip r:embed="rId5"/>
          <a:stretch>
            <a:fillRect/>
          </a:stretch>
        </p:blipFill>
        <p:spPr>
          <a:xfrm>
            <a:off x="1911350" y="0"/>
            <a:ext cx="10239375" cy="6858000"/>
          </a:xfrm>
          <a:prstGeom prst="rect">
            <a:avLst/>
          </a:prstGeom>
        </p:spPr>
      </p:pic>
      <p:pic>
        <p:nvPicPr>
          <p:cNvPr id="3" name="Andrea's Song Trax">
            <a:hlinkClick r:id="" action="ppaction://media"/>
            <a:extLst>
              <a:ext uri="{FF2B5EF4-FFF2-40B4-BE49-F238E27FC236}">
                <a16:creationId xmlns:a16="http://schemas.microsoft.com/office/drawing/2014/main" id="{C0770423-9AC4-E105-6D60-3DA7E534F4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425" y="98425"/>
            <a:ext cx="609600" cy="609600"/>
          </a:xfrm>
          <a:prstGeom prst="rect">
            <a:avLst/>
          </a:prstGeom>
        </p:spPr>
      </p:pic>
    </p:spTree>
    <p:extLst>
      <p:ext uri="{BB962C8B-B14F-4D97-AF65-F5344CB8AC3E}">
        <p14:creationId xmlns:p14="http://schemas.microsoft.com/office/powerpoint/2010/main" val="16551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880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434415"/>
          </a:xfrm>
          <a:prstGeom prst="rect">
            <a:avLst/>
          </a:prstGeom>
        </p:spPr>
        <p:txBody>
          <a:bodyPr vert="horz" lIns="91440" tIns="45720" rIns="91440" bIns="45720" rtlCol="0" anchor="b">
            <a:normAutofit/>
          </a:bodyPr>
          <a:lstStyle/>
          <a:p>
            <a:pPr>
              <a:spcBef>
                <a:spcPct val="0"/>
              </a:spcBef>
              <a:spcAft>
                <a:spcPts val="600"/>
              </a:spcAft>
            </a:pPr>
            <a:r>
              <a:rPr lang="en-US" sz="4400" b="0" i="0" u="none" strike="noStrike" baseline="0" dirty="0">
                <a:latin typeface="+mj-lt"/>
                <a:ea typeface="+mj-ea"/>
                <a:cs typeface="+mj-cs"/>
              </a:rPr>
              <a:t>Discuss in your group:</a:t>
            </a:r>
            <a:endParaRPr lang="en-US" sz="4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E6EC01-9920-2120-8D03-8CEE8B3D8688}"/>
              </a:ext>
            </a:extLst>
          </p:cNvPr>
          <p:cNvSpPr/>
          <p:nvPr/>
        </p:nvSpPr>
        <p:spPr>
          <a:xfrm>
            <a:off x="572491" y="1902243"/>
            <a:ext cx="7996473" cy="707576"/>
          </a:xfrm>
          <a:prstGeom prst="rect">
            <a:avLst/>
          </a:prstGeom>
          <a:solidFill>
            <a:srgbClr val="7BA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572492" y="1911493"/>
            <a:ext cx="9778139" cy="4955097"/>
          </a:xfrm>
          <a:prstGeom prst="rect">
            <a:avLst/>
          </a:prstGeom>
        </p:spPr>
        <p:txBody>
          <a:bodyPr vert="horz" lIns="91440" tIns="45720" rIns="91440" bIns="45720" rtlCol="0" anchor="t">
            <a:normAutofit/>
          </a:bodyPr>
          <a:lstStyle/>
          <a:p>
            <a:pPr>
              <a:lnSpc>
                <a:spcPct val="120000"/>
              </a:lnSpc>
            </a:pPr>
            <a:r>
              <a:rPr lang="en-US" sz="3200" dirty="0">
                <a:solidFill>
                  <a:srgbClr val="000000"/>
                </a:solidFill>
                <a:latin typeface="Montserrat" panose="00000500000000000000" pitchFamily="2" charset="0"/>
              </a:rPr>
              <a:t>Which are you already practicing?</a:t>
            </a:r>
          </a:p>
          <a:p>
            <a:pPr>
              <a:lnSpc>
                <a:spcPct val="120000"/>
              </a:lnSpc>
            </a:pPr>
            <a:endParaRPr lang="en-US" sz="3200" b="0" i="0" u="none" strike="noStrike" baseline="0" dirty="0">
              <a:solidFill>
                <a:srgbClr val="000000"/>
              </a:solidFill>
              <a:latin typeface="Montserrat" panose="00000500000000000000" pitchFamily="2" charset="0"/>
            </a:endParaRPr>
          </a:p>
          <a:p>
            <a:pPr>
              <a:lnSpc>
                <a:spcPct val="120000"/>
              </a:lnSpc>
            </a:pPr>
            <a:r>
              <a:rPr lang="en-US" sz="3200" dirty="0">
                <a:solidFill>
                  <a:srgbClr val="000000"/>
                </a:solidFill>
                <a:latin typeface="Montserrat" panose="00000500000000000000" pitchFamily="2" charset="0"/>
              </a:rPr>
              <a:t>Which might you find difficult?</a:t>
            </a:r>
          </a:p>
          <a:p>
            <a:pPr>
              <a:lnSpc>
                <a:spcPct val="120000"/>
              </a:lnSpc>
            </a:pPr>
            <a:endParaRPr lang="en-US" sz="3200" b="0" i="0" u="none" strike="noStrike" baseline="0" dirty="0">
              <a:solidFill>
                <a:srgbClr val="000000"/>
              </a:solidFill>
              <a:latin typeface="Montserrat" panose="00000500000000000000" pitchFamily="2" charset="0"/>
            </a:endParaRPr>
          </a:p>
          <a:p>
            <a:pPr>
              <a:lnSpc>
                <a:spcPct val="120000"/>
              </a:lnSpc>
            </a:pPr>
            <a:r>
              <a:rPr lang="en-US" sz="3200" dirty="0">
                <a:solidFill>
                  <a:srgbClr val="000000"/>
                </a:solidFill>
                <a:latin typeface="Montserrat" panose="00000500000000000000" pitchFamily="2" charset="0"/>
              </a:rPr>
              <a:t>What can you do to begin practicing these four disciplines?</a:t>
            </a:r>
            <a:endParaRPr lang="en-US" sz="3200" b="0" i="0" u="none" strike="noStrike" baseline="0" dirty="0">
              <a:solidFill>
                <a:srgbClr val="000000"/>
              </a:solidFill>
              <a:latin typeface="Montserrat" panose="00000500000000000000" pitchFamily="2" charset="0"/>
            </a:endParaRPr>
          </a:p>
        </p:txBody>
      </p:sp>
      <p:pic>
        <p:nvPicPr>
          <p:cNvPr id="3" name="Picture 2" descr="What Are The 7 Spiritual Disciplines - zbooksg">
            <a:extLst>
              <a:ext uri="{FF2B5EF4-FFF2-40B4-BE49-F238E27FC236}">
                <a16:creationId xmlns:a16="http://schemas.microsoft.com/office/drawing/2014/main" id="{1FAEFDA4-A8B7-8DDF-DA38-28B386A43A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74940"/>
          <a:stretch/>
        </p:blipFill>
        <p:spPr bwMode="auto">
          <a:xfrm>
            <a:off x="10520313" y="5273579"/>
            <a:ext cx="1668639" cy="151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64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213057"/>
          </a:xfrm>
          <a:prstGeom prst="rect">
            <a:avLst/>
          </a:prstGeom>
        </p:spPr>
        <p:txBody>
          <a:bodyPr vert="horz" lIns="91440" tIns="45720" rIns="91440" bIns="45720" rtlCol="0" anchor="b">
            <a:normAutofit/>
          </a:bodyPr>
          <a:lstStyle/>
          <a:p>
            <a:pPr>
              <a:spcBef>
                <a:spcPct val="0"/>
              </a:spcBef>
              <a:spcAft>
                <a:spcPts val="600"/>
              </a:spcAft>
            </a:pPr>
            <a:r>
              <a:rPr lang="en-US" sz="4400" b="0" i="0" u="none" strike="noStrike" baseline="0" dirty="0">
                <a:latin typeface="+mj-lt"/>
                <a:ea typeface="+mj-ea"/>
                <a:cs typeface="+mj-cs"/>
              </a:rPr>
              <a:t>Prayer</a:t>
            </a:r>
            <a:endParaRPr lang="en-US" sz="4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572492" y="1911493"/>
            <a:ext cx="9778139" cy="4955097"/>
          </a:xfrm>
          <a:prstGeom prst="rect">
            <a:avLst/>
          </a:prstGeom>
        </p:spPr>
        <p:txBody>
          <a:bodyPr vert="horz" lIns="91440" tIns="45720" rIns="91440" bIns="45720" rtlCol="0" anchor="t">
            <a:normAutofit/>
          </a:bodyPr>
          <a:lstStyle/>
          <a:p>
            <a:pPr>
              <a:lnSpc>
                <a:spcPct val="120000"/>
              </a:lnSpc>
            </a:pPr>
            <a:r>
              <a:rPr lang="en-US" sz="3200" dirty="0">
                <a:solidFill>
                  <a:srgbClr val="000000"/>
                </a:solidFill>
                <a:latin typeface="Montserrat" panose="00000500000000000000" pitchFamily="2" charset="0"/>
              </a:rPr>
              <a:t>We could divide prayer up into several unique disciplines as well: </a:t>
            </a:r>
          </a:p>
          <a:p>
            <a:pPr>
              <a:lnSpc>
                <a:spcPct val="120000"/>
              </a:lnSpc>
            </a:pPr>
            <a:endParaRPr lang="en-US" sz="3200" dirty="0">
              <a:solidFill>
                <a:srgbClr val="000000"/>
              </a:solidFill>
              <a:latin typeface="Montserrat" panose="00000500000000000000" pitchFamily="2" charset="0"/>
            </a:endParaRPr>
          </a:p>
          <a:p>
            <a:pPr>
              <a:lnSpc>
                <a:spcPct val="120000"/>
              </a:lnSpc>
            </a:pPr>
            <a:r>
              <a:rPr lang="en-US" sz="3200" b="1" dirty="0">
                <a:solidFill>
                  <a:srgbClr val="000000"/>
                </a:solidFill>
                <a:latin typeface="Montserrat" panose="00000500000000000000" pitchFamily="2" charset="0"/>
              </a:rPr>
              <a:t>Thanksgiving</a:t>
            </a:r>
          </a:p>
          <a:p>
            <a:pPr>
              <a:lnSpc>
                <a:spcPct val="120000"/>
              </a:lnSpc>
            </a:pPr>
            <a:r>
              <a:rPr lang="en-US" sz="3200" b="1" dirty="0">
                <a:solidFill>
                  <a:srgbClr val="000000"/>
                </a:solidFill>
                <a:latin typeface="Montserrat" panose="00000500000000000000" pitchFamily="2" charset="0"/>
              </a:rPr>
              <a:t>Adoration</a:t>
            </a:r>
          </a:p>
          <a:p>
            <a:pPr>
              <a:lnSpc>
                <a:spcPct val="120000"/>
              </a:lnSpc>
            </a:pPr>
            <a:r>
              <a:rPr lang="en-US" sz="3200" b="1" dirty="0">
                <a:solidFill>
                  <a:srgbClr val="000000"/>
                </a:solidFill>
                <a:latin typeface="Montserrat" panose="00000500000000000000" pitchFamily="2" charset="0"/>
              </a:rPr>
              <a:t>Confession</a:t>
            </a:r>
          </a:p>
          <a:p>
            <a:pPr>
              <a:lnSpc>
                <a:spcPct val="120000"/>
              </a:lnSpc>
            </a:pPr>
            <a:r>
              <a:rPr lang="en-US" sz="3200" b="1" dirty="0">
                <a:solidFill>
                  <a:srgbClr val="000000"/>
                </a:solidFill>
                <a:latin typeface="Montserrat" panose="00000500000000000000" pitchFamily="2" charset="0"/>
              </a:rPr>
              <a:t>Supplication</a:t>
            </a:r>
          </a:p>
          <a:p>
            <a:pPr>
              <a:lnSpc>
                <a:spcPct val="120000"/>
              </a:lnSpc>
            </a:pPr>
            <a:r>
              <a:rPr lang="en-US" sz="3200" b="1" dirty="0">
                <a:solidFill>
                  <a:srgbClr val="000000"/>
                </a:solidFill>
                <a:latin typeface="Montserrat" panose="00000500000000000000" pitchFamily="2" charset="0"/>
              </a:rPr>
              <a:t>Petition</a:t>
            </a:r>
            <a:endParaRPr lang="en-US" sz="3200" b="0" i="0" u="none" strike="noStrike" baseline="0" dirty="0">
              <a:solidFill>
                <a:srgbClr val="000000"/>
              </a:solidFill>
              <a:latin typeface="Montserrat" panose="00000500000000000000" pitchFamily="2" charset="0"/>
            </a:endParaRPr>
          </a:p>
        </p:txBody>
      </p:sp>
      <p:pic>
        <p:nvPicPr>
          <p:cNvPr id="2" name="Picture 1" descr="What Are The 7 Spiritual Disciplines - zbooksg">
            <a:extLst>
              <a:ext uri="{FF2B5EF4-FFF2-40B4-BE49-F238E27FC236}">
                <a16:creationId xmlns:a16="http://schemas.microsoft.com/office/drawing/2014/main" id="{4E056A60-A6C3-9B01-6349-E4CAB02865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34" t="12805" r="55348" b="74987"/>
          <a:stretch/>
        </p:blipFill>
        <p:spPr bwMode="auto">
          <a:xfrm>
            <a:off x="10885023" y="5473780"/>
            <a:ext cx="1213873" cy="128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1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rayer Request - Catholic Charities">
            <a:extLst>
              <a:ext uri="{FF2B5EF4-FFF2-40B4-BE49-F238E27FC236}">
                <a16:creationId xmlns:a16="http://schemas.microsoft.com/office/drawing/2014/main" id="{0B1FFCDB-4F9E-9926-788F-0559E5298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6" y="859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842142B-FACC-390A-EAF1-527412F84BFC}"/>
              </a:ext>
            </a:extLst>
          </p:cNvPr>
          <p:cNvSpPr txBox="1"/>
          <p:nvPr/>
        </p:nvSpPr>
        <p:spPr>
          <a:xfrm>
            <a:off x="5076826" y="181047"/>
            <a:ext cx="6818722" cy="2600253"/>
          </a:xfrm>
          <a:prstGeom prst="rect">
            <a:avLst/>
          </a:prstGeom>
          <a:solidFill>
            <a:schemeClr val="tx1">
              <a:alpha val="22000"/>
            </a:schemeClr>
          </a:solidFill>
        </p:spPr>
        <p:txBody>
          <a:bodyPr vert="horz" lIns="91440" tIns="45720" rIns="91440" bIns="45720" rtlCol="0" anchor="t">
            <a:normAutofit/>
          </a:bodyPr>
          <a:lstStyle/>
          <a:p>
            <a:pPr algn="r">
              <a:lnSpc>
                <a:spcPct val="120000"/>
              </a:lnSpc>
            </a:pPr>
            <a:r>
              <a:rPr lang="en-US" sz="3200" dirty="0">
                <a:solidFill>
                  <a:schemeClr val="bg1"/>
                </a:solidFill>
                <a:effectLst>
                  <a:outerShdw blurRad="38100" dist="38100" dir="2700000" algn="tl">
                    <a:srgbClr val="000000">
                      <a:alpha val="43137"/>
                    </a:srgbClr>
                  </a:outerShdw>
                </a:effectLst>
                <a:latin typeface="Montserrat" panose="00000500000000000000" pitchFamily="2" charset="0"/>
              </a:rPr>
              <a:t>Make a chart demonstrating the difference using only these  5 words and pictures you create. </a:t>
            </a:r>
          </a:p>
          <a:p>
            <a:pPr algn="r">
              <a:lnSpc>
                <a:spcPct val="120000"/>
              </a:lnSpc>
            </a:pPr>
            <a:endParaRPr lang="en-US" sz="2000" dirty="0">
              <a:solidFill>
                <a:schemeClr val="bg1"/>
              </a:solidFill>
              <a:effectLst>
                <a:outerShdw blurRad="38100" dist="38100" dir="2700000" algn="tl">
                  <a:srgbClr val="000000">
                    <a:alpha val="43137"/>
                  </a:srgbClr>
                </a:outerShdw>
              </a:effectLst>
              <a:latin typeface="Montserrat" panose="00000500000000000000" pitchFamily="2" charset="0"/>
            </a:endParaRPr>
          </a:p>
        </p:txBody>
      </p:sp>
      <p:sp>
        <p:nvSpPr>
          <p:cNvPr id="4" name="TextBox 3">
            <a:extLst>
              <a:ext uri="{FF2B5EF4-FFF2-40B4-BE49-F238E27FC236}">
                <a16:creationId xmlns:a16="http://schemas.microsoft.com/office/drawing/2014/main" id="{7CE31803-B467-4872-ADBB-03D02D234D5D}"/>
              </a:ext>
            </a:extLst>
          </p:cNvPr>
          <p:cNvSpPr txBox="1"/>
          <p:nvPr/>
        </p:nvSpPr>
        <p:spPr>
          <a:xfrm>
            <a:off x="5761055" y="3692116"/>
            <a:ext cx="6172200" cy="3010183"/>
          </a:xfrm>
          <a:prstGeom prst="rect">
            <a:avLst/>
          </a:prstGeom>
          <a:noFill/>
        </p:spPr>
        <p:txBody>
          <a:bodyPr wrap="square">
            <a:spAutoFit/>
          </a:bodyPr>
          <a:lstStyle/>
          <a:p>
            <a:pPr algn="r">
              <a:lnSpc>
                <a:spcPct val="120000"/>
              </a:lnSpc>
            </a:pPr>
            <a:r>
              <a:rPr lang="en-US" sz="3200" b="1" dirty="0">
                <a:solidFill>
                  <a:schemeClr val="bg1"/>
                </a:solidFill>
                <a:effectLst>
                  <a:outerShdw blurRad="38100" dist="38100" dir="2700000" algn="tl">
                    <a:srgbClr val="000000">
                      <a:alpha val="43137"/>
                    </a:srgbClr>
                  </a:outerShdw>
                </a:effectLst>
                <a:latin typeface="Montserrat" panose="00000500000000000000" pitchFamily="2" charset="0"/>
              </a:rPr>
              <a:t>Thanksgiving</a:t>
            </a:r>
          </a:p>
          <a:p>
            <a:pPr algn="r">
              <a:lnSpc>
                <a:spcPct val="120000"/>
              </a:lnSpc>
            </a:pPr>
            <a:r>
              <a:rPr lang="en-US" sz="3200" b="1" dirty="0">
                <a:solidFill>
                  <a:schemeClr val="bg1"/>
                </a:solidFill>
                <a:effectLst>
                  <a:outerShdw blurRad="38100" dist="38100" dir="2700000" algn="tl">
                    <a:srgbClr val="000000">
                      <a:alpha val="43137"/>
                    </a:srgbClr>
                  </a:outerShdw>
                </a:effectLst>
                <a:latin typeface="Montserrat" panose="00000500000000000000" pitchFamily="2" charset="0"/>
              </a:rPr>
              <a:t>Adoration</a:t>
            </a:r>
          </a:p>
          <a:p>
            <a:pPr algn="r">
              <a:lnSpc>
                <a:spcPct val="120000"/>
              </a:lnSpc>
            </a:pPr>
            <a:r>
              <a:rPr lang="en-US" sz="3200" b="1" dirty="0">
                <a:solidFill>
                  <a:schemeClr val="bg1"/>
                </a:solidFill>
                <a:effectLst>
                  <a:outerShdw blurRad="38100" dist="38100" dir="2700000" algn="tl">
                    <a:srgbClr val="000000">
                      <a:alpha val="43137"/>
                    </a:srgbClr>
                  </a:outerShdw>
                </a:effectLst>
                <a:latin typeface="Montserrat" panose="00000500000000000000" pitchFamily="2" charset="0"/>
              </a:rPr>
              <a:t>Confession</a:t>
            </a:r>
          </a:p>
          <a:p>
            <a:pPr algn="r">
              <a:lnSpc>
                <a:spcPct val="120000"/>
              </a:lnSpc>
            </a:pPr>
            <a:r>
              <a:rPr lang="en-US" sz="3200" b="1" dirty="0">
                <a:solidFill>
                  <a:schemeClr val="bg1"/>
                </a:solidFill>
                <a:effectLst>
                  <a:outerShdw blurRad="38100" dist="38100" dir="2700000" algn="tl">
                    <a:srgbClr val="000000">
                      <a:alpha val="43137"/>
                    </a:srgbClr>
                  </a:outerShdw>
                </a:effectLst>
                <a:latin typeface="Montserrat" panose="00000500000000000000" pitchFamily="2" charset="0"/>
              </a:rPr>
              <a:t>Supplication</a:t>
            </a:r>
          </a:p>
          <a:p>
            <a:pPr algn="r">
              <a:lnSpc>
                <a:spcPct val="120000"/>
              </a:lnSpc>
            </a:pPr>
            <a:r>
              <a:rPr lang="en-US" sz="3200" b="1" dirty="0">
                <a:solidFill>
                  <a:schemeClr val="bg1"/>
                </a:solidFill>
                <a:effectLst>
                  <a:outerShdw blurRad="38100" dist="38100" dir="2700000" algn="tl">
                    <a:srgbClr val="000000">
                      <a:alpha val="43137"/>
                    </a:srgbClr>
                  </a:outerShdw>
                </a:effectLst>
                <a:latin typeface="Montserrat" panose="00000500000000000000" pitchFamily="2" charset="0"/>
              </a:rPr>
              <a:t>Petition</a:t>
            </a:r>
            <a:endParaRPr lang="en-US"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446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213057"/>
          </a:xfrm>
          <a:prstGeom prst="rect">
            <a:avLst/>
          </a:prstGeom>
        </p:spPr>
        <p:txBody>
          <a:bodyPr vert="horz" lIns="91440" tIns="45720" rIns="91440" bIns="45720" rtlCol="0" anchor="b">
            <a:normAutofit/>
          </a:bodyPr>
          <a:lstStyle/>
          <a:p>
            <a:pPr>
              <a:spcBef>
                <a:spcPct val="0"/>
              </a:spcBef>
              <a:spcAft>
                <a:spcPts val="600"/>
              </a:spcAft>
            </a:pPr>
            <a:r>
              <a:rPr lang="en-US" sz="4400" dirty="0">
                <a:latin typeface="+mj-lt"/>
                <a:ea typeface="+mj-ea"/>
                <a:cs typeface="+mj-cs"/>
              </a:rPr>
              <a:t>Prayer</a:t>
            </a: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401042" y="1911493"/>
            <a:ext cx="8295283" cy="4136882"/>
          </a:xfrm>
          <a:prstGeom prst="rect">
            <a:avLst/>
          </a:prstGeom>
        </p:spPr>
        <p:txBody>
          <a:bodyPr vert="horz" lIns="91440" tIns="45720" rIns="91440" bIns="45720" rtlCol="0" anchor="t">
            <a:normAutofit/>
          </a:bodyPr>
          <a:lstStyle/>
          <a:p>
            <a:pPr>
              <a:lnSpc>
                <a:spcPct val="120000"/>
              </a:lnSpc>
            </a:pPr>
            <a:r>
              <a:rPr lang="en-US" sz="3200" dirty="0">
                <a:solidFill>
                  <a:srgbClr val="000000"/>
                </a:solidFill>
                <a:latin typeface="Montserrat" panose="00000500000000000000" pitchFamily="2" charset="0"/>
              </a:rPr>
              <a:t>Bible reading, study, and memorization is  God </a:t>
            </a:r>
          </a:p>
          <a:p>
            <a:pPr>
              <a:lnSpc>
                <a:spcPct val="120000"/>
              </a:lnSpc>
            </a:pPr>
            <a:endParaRPr lang="en-US" sz="3200" dirty="0">
              <a:solidFill>
                <a:srgbClr val="000000"/>
              </a:solidFill>
              <a:latin typeface="Montserrat" panose="00000500000000000000" pitchFamily="2" charset="0"/>
            </a:endParaRPr>
          </a:p>
          <a:p>
            <a:pPr>
              <a:lnSpc>
                <a:spcPct val="120000"/>
              </a:lnSpc>
            </a:pPr>
            <a:endParaRPr lang="en-US" dirty="0">
              <a:solidFill>
                <a:srgbClr val="000000"/>
              </a:solidFill>
              <a:latin typeface="Montserrat" panose="00000500000000000000" pitchFamily="2" charset="0"/>
            </a:endParaRPr>
          </a:p>
          <a:p>
            <a:pPr>
              <a:lnSpc>
                <a:spcPct val="120000"/>
              </a:lnSpc>
            </a:pPr>
            <a:r>
              <a:rPr lang="en-US" sz="3200" dirty="0">
                <a:solidFill>
                  <a:srgbClr val="000000"/>
                </a:solidFill>
                <a:latin typeface="Montserrat" panose="00000500000000000000" pitchFamily="2" charset="0"/>
              </a:rPr>
              <a:t>speaking to</a:t>
            </a:r>
          </a:p>
          <a:p>
            <a:pPr>
              <a:lnSpc>
                <a:spcPct val="120000"/>
              </a:lnSpc>
            </a:pPr>
            <a:r>
              <a:rPr lang="en-US" sz="3200" dirty="0">
                <a:solidFill>
                  <a:srgbClr val="000000"/>
                </a:solidFill>
                <a:latin typeface="Montserrat" panose="00000500000000000000" pitchFamily="2" charset="0"/>
              </a:rPr>
              <a:t> </a:t>
            </a:r>
          </a:p>
          <a:p>
            <a:pPr>
              <a:lnSpc>
                <a:spcPct val="120000"/>
              </a:lnSpc>
            </a:pPr>
            <a:r>
              <a:rPr lang="en-US" sz="3200" dirty="0">
                <a:solidFill>
                  <a:srgbClr val="000000"/>
                </a:solidFill>
                <a:latin typeface="Montserrat" panose="00000500000000000000" pitchFamily="2" charset="0"/>
              </a:rPr>
              <a:t>us; </a:t>
            </a:r>
            <a:endParaRPr lang="en-US" sz="3200" b="0" i="0" u="none" strike="noStrike" baseline="0" dirty="0">
              <a:solidFill>
                <a:srgbClr val="000000"/>
              </a:solidFill>
              <a:latin typeface="Montserrat" panose="00000500000000000000" pitchFamily="2" charset="0"/>
            </a:endParaRPr>
          </a:p>
        </p:txBody>
      </p:sp>
      <p:pic>
        <p:nvPicPr>
          <p:cNvPr id="3" name="Picture 2" descr="What Are The 7 Spiritual Disciplines - zbooksg">
            <a:extLst>
              <a:ext uri="{FF2B5EF4-FFF2-40B4-BE49-F238E27FC236}">
                <a16:creationId xmlns:a16="http://schemas.microsoft.com/office/drawing/2014/main" id="{28067D48-D5D5-121F-51C1-1B4DC73110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34" t="12805" r="55348" b="74987"/>
          <a:stretch/>
        </p:blipFill>
        <p:spPr bwMode="auto">
          <a:xfrm>
            <a:off x="6482665" y="5140595"/>
            <a:ext cx="1213873" cy="12855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riquetra Значение фото в формате jpeg, new фото для вас бесплатно">
            <a:extLst>
              <a:ext uri="{FF2B5EF4-FFF2-40B4-BE49-F238E27FC236}">
                <a16:creationId xmlns:a16="http://schemas.microsoft.com/office/drawing/2014/main" id="{9022B3CC-B047-4032-1351-C68482D5C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160" y="2558795"/>
            <a:ext cx="1589523" cy="14353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D7D94D-05FE-C05E-CFDD-38AF43964890}"/>
              </a:ext>
            </a:extLst>
          </p:cNvPr>
          <p:cNvSpPr txBox="1"/>
          <p:nvPr/>
        </p:nvSpPr>
        <p:spPr>
          <a:xfrm>
            <a:off x="7897059" y="4923716"/>
            <a:ext cx="4268827" cy="1569660"/>
          </a:xfrm>
          <a:prstGeom prst="rect">
            <a:avLst/>
          </a:prstGeom>
          <a:noFill/>
        </p:spPr>
        <p:txBody>
          <a:bodyPr wrap="square">
            <a:spAutoFit/>
          </a:bodyPr>
          <a:lstStyle/>
          <a:p>
            <a:pPr algn="ctr"/>
            <a:r>
              <a:rPr lang="en-US" sz="3200" dirty="0">
                <a:solidFill>
                  <a:srgbClr val="000000"/>
                </a:solidFill>
                <a:latin typeface="Montserrat" panose="00000500000000000000" pitchFamily="2" charset="0"/>
              </a:rPr>
              <a:t>Prayer is one of our major responses to Him.</a:t>
            </a:r>
            <a:endParaRPr lang="en-US" sz="3200" dirty="0"/>
          </a:p>
        </p:txBody>
      </p:sp>
      <p:pic>
        <p:nvPicPr>
          <p:cNvPr id="2050" name="Picture 2">
            <a:extLst>
              <a:ext uri="{FF2B5EF4-FFF2-40B4-BE49-F238E27FC236}">
                <a16:creationId xmlns:a16="http://schemas.microsoft.com/office/drawing/2014/main" id="{472950A3-ACC8-B49C-AE34-B95B9268CE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82" y="4765548"/>
            <a:ext cx="1473085" cy="2038350"/>
          </a:xfrm>
          <a:prstGeom prst="rect">
            <a:avLst/>
          </a:prstGeom>
          <a:noFill/>
          <a:extLst>
            <a:ext uri="{909E8E84-426E-40DD-AFC4-6F175D3DCCD1}">
              <a14:hiddenFill xmlns:a14="http://schemas.microsoft.com/office/drawing/2010/main">
                <a:solidFill>
                  <a:srgbClr val="FFFFFF"/>
                </a:solidFill>
              </a14:hiddenFill>
            </a:ext>
          </a:extLst>
        </p:spPr>
      </p:pic>
      <p:sp>
        <p:nvSpPr>
          <p:cNvPr id="8" name="Arrow: Down 7">
            <a:extLst>
              <a:ext uri="{FF2B5EF4-FFF2-40B4-BE49-F238E27FC236}">
                <a16:creationId xmlns:a16="http://schemas.microsoft.com/office/drawing/2014/main" id="{689D70ED-3DCA-66C0-5476-A66F8112689F}"/>
              </a:ext>
            </a:extLst>
          </p:cNvPr>
          <p:cNvSpPr/>
          <p:nvPr/>
        </p:nvSpPr>
        <p:spPr>
          <a:xfrm>
            <a:off x="3514725" y="4057650"/>
            <a:ext cx="381000" cy="766888"/>
          </a:xfrm>
          <a:prstGeom prst="downArrow">
            <a:avLst/>
          </a:prstGeom>
          <a:solidFill>
            <a:srgbClr val="3D9E57"/>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A2F3BEFF-F3EB-494D-8ED5-37483E4D5BEB}"/>
              </a:ext>
            </a:extLst>
          </p:cNvPr>
          <p:cNvSpPr/>
          <p:nvPr/>
        </p:nvSpPr>
        <p:spPr>
          <a:xfrm rot="10800000">
            <a:off x="6818907" y="4156828"/>
            <a:ext cx="381000" cy="766888"/>
          </a:xfrm>
          <a:prstGeom prst="downArrow">
            <a:avLst/>
          </a:prstGeom>
          <a:solidFill>
            <a:srgbClr val="3D9E57"/>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 name="Picture 2" descr="Triquetra Значение фото в формате jpeg, new фото для вас бесплатно">
            <a:extLst>
              <a:ext uri="{FF2B5EF4-FFF2-40B4-BE49-F238E27FC236}">
                <a16:creationId xmlns:a16="http://schemas.microsoft.com/office/drawing/2014/main" id="{1CB94FB3-5102-F7C3-EB2B-C21917AF4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644" y="2558795"/>
            <a:ext cx="1589523" cy="143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20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500"/>
                                        <p:tgtEl>
                                          <p:spTgt spid="7">
                                            <p:txEl>
                                              <p:pRg st="5" end="5"/>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5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500"/>
                            </p:stCondLst>
                            <p:childTnLst>
                              <p:par>
                                <p:cTn id="35" presetID="10" presetClass="entr" presetSubtype="0" fill="hold" nodeType="afterEffect">
                                  <p:stCondLst>
                                    <p:cond delay="50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par>
                          <p:cTn id="38" fill="hold">
                            <p:stCondLst>
                              <p:cond delay="1500"/>
                            </p:stCondLst>
                            <p:childTnLst>
                              <p:par>
                                <p:cTn id="39" presetID="10" presetClass="entr" presetSubtype="0" fill="hold" grpId="0" nodeType="afterEffect">
                                  <p:stCondLst>
                                    <p:cond delay="75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2750"/>
                            </p:stCondLst>
                            <p:childTnLst>
                              <p:par>
                                <p:cTn id="43" presetID="10"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213057"/>
          </a:xfrm>
          <a:prstGeom prst="rect">
            <a:avLst/>
          </a:prstGeom>
        </p:spPr>
        <p:txBody>
          <a:bodyPr vert="horz" lIns="91440" tIns="45720" rIns="91440" bIns="45720" rtlCol="0" anchor="b">
            <a:normAutofit/>
          </a:bodyPr>
          <a:lstStyle/>
          <a:p>
            <a:pPr>
              <a:spcBef>
                <a:spcPct val="0"/>
              </a:spcBef>
              <a:spcAft>
                <a:spcPts val="600"/>
              </a:spcAft>
            </a:pPr>
            <a:r>
              <a:rPr lang="en-US" sz="4400" b="0" i="0" u="none" strike="noStrike" baseline="0" dirty="0">
                <a:latin typeface="+mj-lt"/>
                <a:ea typeface="+mj-ea"/>
                <a:cs typeface="+mj-cs"/>
              </a:rPr>
              <a:t>Fasting</a:t>
            </a:r>
            <a:endParaRPr lang="en-US" sz="4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476250" y="2035318"/>
            <a:ext cx="11430000" cy="4423395"/>
          </a:xfrm>
          <a:prstGeom prst="rect">
            <a:avLst/>
          </a:prstGeom>
        </p:spPr>
        <p:txBody>
          <a:bodyPr vert="horz" lIns="91440" tIns="45720" rIns="91440" bIns="45720" rtlCol="0" anchor="t">
            <a:normAutofit/>
          </a:bodyPr>
          <a:lstStyle/>
          <a:p>
            <a:pPr>
              <a:lnSpc>
                <a:spcPct val="120000"/>
              </a:lnSpc>
            </a:pPr>
            <a:r>
              <a:rPr lang="en-US" sz="2800" dirty="0">
                <a:solidFill>
                  <a:srgbClr val="000000"/>
                </a:solidFill>
                <a:latin typeface="Montserrat" panose="00000500000000000000" pitchFamily="2" charset="0"/>
              </a:rPr>
              <a:t>While types of fasting (e.g., intermittent fasting) are popular today to lose weight or cleanse the body of toxins, the </a:t>
            </a:r>
            <a:r>
              <a:rPr lang="en-US" sz="2800" b="1" dirty="0">
                <a:solidFill>
                  <a:srgbClr val="000000"/>
                </a:solidFill>
                <a:latin typeface="Montserrat" panose="00000500000000000000" pitchFamily="2" charset="0"/>
              </a:rPr>
              <a:t>purpose of spiritual fasting </a:t>
            </a:r>
            <a:r>
              <a:rPr lang="en-US" sz="2800" dirty="0">
                <a:solidFill>
                  <a:srgbClr val="000000"/>
                </a:solidFill>
                <a:latin typeface="Montserrat" panose="00000500000000000000" pitchFamily="2" charset="0"/>
              </a:rPr>
              <a:t>is to </a:t>
            </a:r>
            <a:r>
              <a:rPr lang="en-US" sz="2800" b="1" dirty="0">
                <a:solidFill>
                  <a:schemeClr val="tx2">
                    <a:lumMod val="75000"/>
                    <a:lumOff val="25000"/>
                  </a:schemeClr>
                </a:solidFill>
                <a:latin typeface="Montserrat" panose="00000500000000000000" pitchFamily="2" charset="0"/>
              </a:rPr>
              <a:t>abstain from food </a:t>
            </a:r>
            <a:r>
              <a:rPr lang="en-US" sz="2800" dirty="0">
                <a:solidFill>
                  <a:srgbClr val="000000"/>
                </a:solidFill>
                <a:latin typeface="Montserrat" panose="00000500000000000000" pitchFamily="2" charset="0"/>
              </a:rPr>
              <a:t>for a period with the purpose of </a:t>
            </a:r>
            <a:r>
              <a:rPr lang="en-US" sz="2800" b="1" dirty="0">
                <a:solidFill>
                  <a:schemeClr val="tx2">
                    <a:lumMod val="75000"/>
                    <a:lumOff val="25000"/>
                  </a:schemeClr>
                </a:solidFill>
                <a:latin typeface="Montserrat" panose="00000500000000000000" pitchFamily="2" charset="0"/>
              </a:rPr>
              <a:t>concentrating on prayer and Bible study, hearing from God</a:t>
            </a:r>
            <a:r>
              <a:rPr lang="en-US" sz="2800" dirty="0">
                <a:solidFill>
                  <a:srgbClr val="000000"/>
                </a:solidFill>
                <a:latin typeface="Montserrat" panose="00000500000000000000" pitchFamily="2" charset="0"/>
              </a:rPr>
              <a:t>. Instead of answering our hunger with physical food, we are choosing to hunger after God.</a:t>
            </a:r>
            <a:endParaRPr lang="en-US" sz="2800" b="0" i="0" u="none" strike="noStrike" baseline="0" dirty="0">
              <a:solidFill>
                <a:srgbClr val="000000"/>
              </a:solidFill>
              <a:latin typeface="Montserrat" panose="00000500000000000000" pitchFamily="2" charset="0"/>
            </a:endParaRPr>
          </a:p>
        </p:txBody>
      </p:sp>
      <p:pic>
        <p:nvPicPr>
          <p:cNvPr id="2" name="Picture 2" descr="What Are The 7 Spiritual Disciplines - zbooksg">
            <a:extLst>
              <a:ext uri="{FF2B5EF4-FFF2-40B4-BE49-F238E27FC236}">
                <a16:creationId xmlns:a16="http://schemas.microsoft.com/office/drawing/2014/main" id="{2FBD7D86-48EA-9532-D29C-112198223E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936" t="12805" r="32201" b="74866"/>
          <a:stretch/>
        </p:blipFill>
        <p:spPr bwMode="auto">
          <a:xfrm>
            <a:off x="10906126" y="5571495"/>
            <a:ext cx="1127720" cy="115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71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AB2F34-E0A2-FB0E-B976-29349DDA5B01}"/>
              </a:ext>
            </a:extLst>
          </p:cNvPr>
          <p:cNvSpPr/>
          <p:nvPr/>
        </p:nvSpPr>
        <p:spPr>
          <a:xfrm>
            <a:off x="0" y="5715000"/>
            <a:ext cx="12192000" cy="1143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701904" y="148856"/>
            <a:ext cx="10788191" cy="6072836"/>
          </a:xfrm>
        </p:spPr>
        <p:txBody>
          <a:bodyPr>
            <a:normAutofit/>
          </a:bodyPr>
          <a:lstStyle/>
          <a:p>
            <a:pPr>
              <a:lnSpc>
                <a:spcPct val="120000"/>
              </a:lnSpc>
            </a:pPr>
            <a:r>
              <a:rPr lang="en-US" sz="3600" b="1" i="0" u="none" strike="noStrike" baseline="0" dirty="0">
                <a:solidFill>
                  <a:srgbClr val="000000"/>
                </a:solidFill>
                <a:latin typeface="Montserrat" panose="00000500000000000000" pitchFamily="2" charset="0"/>
              </a:rPr>
              <a:t>Blessed are those who hunger and thirst for righteousness, for they shall be satisfied. (Matthew 5:6)</a:t>
            </a:r>
            <a:endParaRPr lang="en-US" sz="5400" b="1" dirty="0">
              <a:solidFill>
                <a:schemeClr val="bg1"/>
              </a:solidFill>
              <a:effectLst>
                <a:outerShdw blurRad="38100" dist="38100" dir="2700000" algn="tl">
                  <a:srgbClr val="000000">
                    <a:alpha val="43137"/>
                  </a:srgbClr>
                </a:outerShdw>
              </a:effectLst>
            </a:endParaRPr>
          </a:p>
        </p:txBody>
      </p:sp>
      <p:pic>
        <p:nvPicPr>
          <p:cNvPr id="2" name="Picture 2" descr="What Are The 7 Spiritual Disciplines - zbooksg">
            <a:extLst>
              <a:ext uri="{FF2B5EF4-FFF2-40B4-BE49-F238E27FC236}">
                <a16:creationId xmlns:a16="http://schemas.microsoft.com/office/drawing/2014/main" id="{A7F30CA3-4BEC-5B79-0F57-82DE22F66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936" t="12805" r="32201" b="74866"/>
          <a:stretch/>
        </p:blipFill>
        <p:spPr bwMode="auto">
          <a:xfrm>
            <a:off x="10906126" y="5571495"/>
            <a:ext cx="1127720" cy="115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165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BA05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431A7F-9BAF-72E8-2874-2FAA3188B5DB}"/>
              </a:ext>
            </a:extLst>
          </p:cNvPr>
          <p:cNvSpPr/>
          <p:nvPr/>
        </p:nvSpPr>
        <p:spPr>
          <a:xfrm>
            <a:off x="0" y="5715000"/>
            <a:ext cx="12192000" cy="1143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110262" y="677422"/>
            <a:ext cx="11896059" cy="5270892"/>
          </a:xfrm>
        </p:spPr>
        <p:txBody>
          <a:bodyPr>
            <a:normAutofit/>
          </a:bodyPr>
          <a:lstStyle/>
          <a:p>
            <a:pPr algn="ctr">
              <a:lnSpc>
                <a:spcPct val="120000"/>
              </a:lnSpc>
            </a:pPr>
            <a:r>
              <a:rPr lang="en-US" sz="3600" b="1" i="0" u="none" strike="noStrike" baseline="0" dirty="0">
                <a:solidFill>
                  <a:srgbClr val="000000"/>
                </a:solidFill>
                <a:latin typeface="Montserrat" panose="00000500000000000000" pitchFamily="2" charset="0"/>
              </a:rPr>
              <a:t>But seek first the kingdom of God and his righteousness, and all these things will be added to you. (Matthew 6:33)</a:t>
            </a:r>
            <a:endParaRPr lang="en-US" sz="5400" b="1" dirty="0">
              <a:solidFill>
                <a:schemeClr val="bg1"/>
              </a:solidFill>
              <a:effectLst>
                <a:outerShdw blurRad="38100" dist="38100" dir="2700000" algn="tl">
                  <a:srgbClr val="000000">
                    <a:alpha val="43137"/>
                  </a:srgbClr>
                </a:outerShdw>
              </a:effectLst>
            </a:endParaRPr>
          </a:p>
        </p:txBody>
      </p:sp>
      <p:pic>
        <p:nvPicPr>
          <p:cNvPr id="2" name="Picture 2" descr="What Are The 7 Spiritual Disciplines - zbooksg">
            <a:extLst>
              <a:ext uri="{FF2B5EF4-FFF2-40B4-BE49-F238E27FC236}">
                <a16:creationId xmlns:a16="http://schemas.microsoft.com/office/drawing/2014/main" id="{BE37FA97-CFBE-682C-36B8-AFA930E223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936" t="12805" r="32201" b="74866"/>
          <a:stretch/>
        </p:blipFill>
        <p:spPr bwMode="auto">
          <a:xfrm>
            <a:off x="10906126" y="5571495"/>
            <a:ext cx="1127720" cy="115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724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C5EF06-275A-0700-76C7-06FBA187369E}"/>
              </a:ext>
            </a:extLst>
          </p:cNvPr>
          <p:cNvSpPr/>
          <p:nvPr/>
        </p:nvSpPr>
        <p:spPr>
          <a:xfrm>
            <a:off x="0" y="5715000"/>
            <a:ext cx="12192000" cy="1143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415089" y="96373"/>
            <a:ext cx="11361822" cy="1236921"/>
          </a:xfrm>
        </p:spPr>
        <p:txBody>
          <a:bodyPr>
            <a:normAutofit/>
          </a:bodyPr>
          <a:lstStyle/>
          <a:p>
            <a:pPr algn="ctr">
              <a:lnSpc>
                <a:spcPct val="120000"/>
              </a:lnSpc>
            </a:pPr>
            <a:r>
              <a:rPr lang="en-US" sz="4000" b="1" dirty="0"/>
              <a:t>Read 2 Peter 1:3-15 and make observations.</a:t>
            </a:r>
          </a:p>
        </p:txBody>
      </p:sp>
      <p:pic>
        <p:nvPicPr>
          <p:cNvPr id="6" name="Picture 2" descr="What Are The 7 Spiritual Disciplines - zbooksg">
            <a:extLst>
              <a:ext uri="{FF2B5EF4-FFF2-40B4-BE49-F238E27FC236}">
                <a16:creationId xmlns:a16="http://schemas.microsoft.com/office/drawing/2014/main" id="{5E5C3BCA-4D8E-B639-C71B-09EB77ECB7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74940"/>
          <a:stretch/>
        </p:blipFill>
        <p:spPr bwMode="auto">
          <a:xfrm>
            <a:off x="2919363" y="5456736"/>
            <a:ext cx="1668639" cy="15155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 Are The 7 Spiritual Disciplines - zbooksg">
            <a:extLst>
              <a:ext uri="{FF2B5EF4-FFF2-40B4-BE49-F238E27FC236}">
                <a16:creationId xmlns:a16="http://schemas.microsoft.com/office/drawing/2014/main" id="{63A88A23-D37C-D493-EC92-300E413BD1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34" t="12805" r="55348" b="74987"/>
          <a:stretch/>
        </p:blipFill>
        <p:spPr bwMode="auto">
          <a:xfrm>
            <a:off x="5489063" y="5565871"/>
            <a:ext cx="1213873" cy="12855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hat Are The 7 Spiritual Disciplines - zbooksg">
            <a:extLst>
              <a:ext uri="{FF2B5EF4-FFF2-40B4-BE49-F238E27FC236}">
                <a16:creationId xmlns:a16="http://schemas.microsoft.com/office/drawing/2014/main" id="{699647E6-EE54-B664-6346-9537B89B5B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936" t="12805" r="32201" b="74866"/>
          <a:stretch/>
        </p:blipFill>
        <p:spPr bwMode="auto">
          <a:xfrm>
            <a:off x="8137278" y="5585728"/>
            <a:ext cx="1127720" cy="115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183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A5BBD3-A79E-F9CC-9CB8-C4879D994BD4}"/>
              </a:ext>
            </a:extLst>
          </p:cNvPr>
          <p:cNvSpPr/>
          <p:nvPr/>
        </p:nvSpPr>
        <p:spPr>
          <a:xfrm>
            <a:off x="0" y="5715000"/>
            <a:ext cx="12192000" cy="1143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415089" y="96373"/>
            <a:ext cx="11361822" cy="1236921"/>
          </a:xfrm>
        </p:spPr>
        <p:txBody>
          <a:bodyPr>
            <a:normAutofit/>
          </a:bodyPr>
          <a:lstStyle/>
          <a:p>
            <a:pPr algn="ctr">
              <a:lnSpc>
                <a:spcPct val="120000"/>
              </a:lnSpc>
            </a:pPr>
            <a:r>
              <a:rPr lang="en-US" sz="4000" b="1" dirty="0"/>
              <a:t>Read 2 Peter 1:3-15 and make observations.</a:t>
            </a:r>
          </a:p>
        </p:txBody>
      </p:sp>
      <p:sp>
        <p:nvSpPr>
          <p:cNvPr id="4" name="TextBox 3">
            <a:extLst>
              <a:ext uri="{FF2B5EF4-FFF2-40B4-BE49-F238E27FC236}">
                <a16:creationId xmlns:a16="http://schemas.microsoft.com/office/drawing/2014/main" id="{42C81859-B693-55D2-9821-5A9DEF037F5A}"/>
              </a:ext>
            </a:extLst>
          </p:cNvPr>
          <p:cNvSpPr txBox="1"/>
          <p:nvPr/>
        </p:nvSpPr>
        <p:spPr>
          <a:xfrm>
            <a:off x="697583" y="1540493"/>
            <a:ext cx="10576874" cy="2031325"/>
          </a:xfrm>
          <a:prstGeom prst="rect">
            <a:avLst/>
          </a:prstGeom>
          <a:noFill/>
        </p:spPr>
        <p:txBody>
          <a:bodyPr wrap="square">
            <a:spAutoFit/>
          </a:bodyPr>
          <a:lstStyle/>
          <a:p>
            <a:r>
              <a:rPr lang="en-US" sz="3600" dirty="0"/>
              <a:t>The word translated “things” in verse 3 is the same Greek word translated “qualities” in verses 8, 9, 10,  and 12. So what can we deduce from this passage?</a:t>
            </a:r>
          </a:p>
          <a:p>
            <a:endParaRPr lang="en-US" dirty="0"/>
          </a:p>
        </p:txBody>
      </p:sp>
      <p:pic>
        <p:nvPicPr>
          <p:cNvPr id="6" name="Picture 2" descr="What Are The 7 Spiritual Disciplines - zbooksg">
            <a:extLst>
              <a:ext uri="{FF2B5EF4-FFF2-40B4-BE49-F238E27FC236}">
                <a16:creationId xmlns:a16="http://schemas.microsoft.com/office/drawing/2014/main" id="{5E5C3BCA-4D8E-B639-C71B-09EB77ECB7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74940"/>
          <a:stretch/>
        </p:blipFill>
        <p:spPr bwMode="auto">
          <a:xfrm>
            <a:off x="2919363" y="5466261"/>
            <a:ext cx="1668639" cy="15155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 Are The 7 Spiritual Disciplines - zbooksg">
            <a:extLst>
              <a:ext uri="{FF2B5EF4-FFF2-40B4-BE49-F238E27FC236}">
                <a16:creationId xmlns:a16="http://schemas.microsoft.com/office/drawing/2014/main" id="{63A88A23-D37C-D493-EC92-300E413BD1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34" t="12805" r="55348" b="74987"/>
          <a:stretch/>
        </p:blipFill>
        <p:spPr bwMode="auto">
          <a:xfrm>
            <a:off x="5489063" y="5575396"/>
            <a:ext cx="1213873" cy="12855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hat Are The 7 Spiritual Disciplines - zbooksg">
            <a:extLst>
              <a:ext uri="{FF2B5EF4-FFF2-40B4-BE49-F238E27FC236}">
                <a16:creationId xmlns:a16="http://schemas.microsoft.com/office/drawing/2014/main" id="{699647E6-EE54-B664-6346-9537B89B5B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936" t="12805" r="32201" b="74866"/>
          <a:stretch/>
        </p:blipFill>
        <p:spPr bwMode="auto">
          <a:xfrm>
            <a:off x="8137278" y="5585728"/>
            <a:ext cx="1127720" cy="115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27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E1671E-86A4-8732-E953-39A2A0F6A310}"/>
              </a:ext>
            </a:extLst>
          </p:cNvPr>
          <p:cNvSpPr/>
          <p:nvPr/>
        </p:nvSpPr>
        <p:spPr>
          <a:xfrm>
            <a:off x="0" y="5715000"/>
            <a:ext cx="12192000" cy="1143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415089" y="96373"/>
            <a:ext cx="11361822" cy="1236921"/>
          </a:xfrm>
        </p:spPr>
        <p:txBody>
          <a:bodyPr>
            <a:normAutofit/>
          </a:bodyPr>
          <a:lstStyle/>
          <a:p>
            <a:pPr algn="ctr">
              <a:lnSpc>
                <a:spcPct val="120000"/>
              </a:lnSpc>
            </a:pPr>
            <a:r>
              <a:rPr lang="en-US" sz="4000" b="1" dirty="0"/>
              <a:t>Read 2 Peter 1:3-15 and make observations.</a:t>
            </a:r>
          </a:p>
        </p:txBody>
      </p:sp>
      <p:sp>
        <p:nvSpPr>
          <p:cNvPr id="4" name="TextBox 3">
            <a:extLst>
              <a:ext uri="{FF2B5EF4-FFF2-40B4-BE49-F238E27FC236}">
                <a16:creationId xmlns:a16="http://schemas.microsoft.com/office/drawing/2014/main" id="{42C81859-B693-55D2-9821-5A9DEF037F5A}"/>
              </a:ext>
            </a:extLst>
          </p:cNvPr>
          <p:cNvSpPr txBox="1"/>
          <p:nvPr/>
        </p:nvSpPr>
        <p:spPr>
          <a:xfrm>
            <a:off x="697583" y="1540493"/>
            <a:ext cx="10576874" cy="4308872"/>
          </a:xfrm>
          <a:prstGeom prst="rect">
            <a:avLst/>
          </a:prstGeom>
          <a:noFill/>
        </p:spPr>
        <p:txBody>
          <a:bodyPr wrap="square">
            <a:spAutoFit/>
          </a:bodyPr>
          <a:lstStyle/>
          <a:p>
            <a:r>
              <a:rPr lang="en-US" sz="3600" dirty="0"/>
              <a:t>The word translated “things” in verse 3 is the same Greek word translated “qualities” in verses 8, 9, 10,  and 12. So what can we deduce from this passage?</a:t>
            </a:r>
          </a:p>
          <a:p>
            <a:endParaRPr lang="en-US" sz="4000" dirty="0"/>
          </a:p>
          <a:p>
            <a:r>
              <a:rPr lang="en-US" sz="3600" dirty="0"/>
              <a:t>That God has </a:t>
            </a:r>
            <a:r>
              <a:rPr lang="en-US" sz="3600" b="1" i="1" dirty="0">
                <a:solidFill>
                  <a:schemeClr val="bg1"/>
                </a:solidFill>
                <a:effectLst>
                  <a:outerShdw blurRad="38100" dist="38100" dir="2700000" algn="tl">
                    <a:srgbClr val="000000">
                      <a:alpha val="43137"/>
                    </a:srgbClr>
                  </a:outerShdw>
                </a:effectLst>
              </a:rPr>
              <a:t>given</a:t>
            </a:r>
            <a:r>
              <a:rPr lang="en-US" sz="3600" dirty="0"/>
              <a:t> us what we need to grow, but we must </a:t>
            </a:r>
            <a:r>
              <a:rPr lang="en-US" sz="3600" b="1" i="1" dirty="0">
                <a:solidFill>
                  <a:schemeClr val="bg1"/>
                </a:solidFill>
                <a:effectLst>
                  <a:outerShdw blurRad="38100" dist="38100" dir="2700000" algn="tl">
                    <a:srgbClr val="000000">
                      <a:alpha val="43137"/>
                    </a:srgbClr>
                  </a:outerShdw>
                </a:effectLst>
              </a:rPr>
              <a:t>appropriate</a:t>
            </a:r>
            <a:r>
              <a:rPr lang="en-US" sz="3600" dirty="0"/>
              <a:t> what He has given us and work at it, using spiritual disciplines.</a:t>
            </a:r>
          </a:p>
          <a:p>
            <a:endParaRPr lang="en-US" dirty="0"/>
          </a:p>
        </p:txBody>
      </p:sp>
      <p:pic>
        <p:nvPicPr>
          <p:cNvPr id="6" name="Picture 2" descr="What Are The 7 Spiritual Disciplines - zbooksg">
            <a:extLst>
              <a:ext uri="{FF2B5EF4-FFF2-40B4-BE49-F238E27FC236}">
                <a16:creationId xmlns:a16="http://schemas.microsoft.com/office/drawing/2014/main" id="{5E5C3BCA-4D8E-B639-C71B-09EB77ECB7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74940"/>
          <a:stretch/>
        </p:blipFill>
        <p:spPr bwMode="auto">
          <a:xfrm>
            <a:off x="2919363" y="5456736"/>
            <a:ext cx="1668639" cy="15155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at Are The 7 Spiritual Disciplines - zbooksg">
            <a:extLst>
              <a:ext uri="{FF2B5EF4-FFF2-40B4-BE49-F238E27FC236}">
                <a16:creationId xmlns:a16="http://schemas.microsoft.com/office/drawing/2014/main" id="{63A88A23-D37C-D493-EC92-300E413BD1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34" t="12805" r="55348" b="74987"/>
          <a:stretch/>
        </p:blipFill>
        <p:spPr bwMode="auto">
          <a:xfrm>
            <a:off x="5489063" y="5565871"/>
            <a:ext cx="1213873" cy="12855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hat Are The 7 Spiritual Disciplines - zbooksg">
            <a:extLst>
              <a:ext uri="{FF2B5EF4-FFF2-40B4-BE49-F238E27FC236}">
                <a16:creationId xmlns:a16="http://schemas.microsoft.com/office/drawing/2014/main" id="{699647E6-EE54-B664-6346-9537B89B5B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936" t="12805" r="32201" b="74866"/>
          <a:stretch/>
        </p:blipFill>
        <p:spPr bwMode="auto">
          <a:xfrm>
            <a:off x="8137278" y="5566678"/>
            <a:ext cx="1127720" cy="115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84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068" y="167359"/>
            <a:ext cx="12201092"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Arial" pitchFamily="34" charset="0"/>
                <a:ea typeface="+mn-ea"/>
                <a:cs typeface="+mn-cs"/>
              </a:rPr>
              <a:t>Review Colossians 3:1-2</a:t>
            </a:r>
          </a:p>
        </p:txBody>
      </p:sp>
      <p:sp>
        <p:nvSpPr>
          <p:cNvPr id="10" name="TextBox 9">
            <a:extLst>
              <a:ext uri="{FF2B5EF4-FFF2-40B4-BE49-F238E27FC236}">
                <a16:creationId xmlns:a16="http://schemas.microsoft.com/office/drawing/2014/main" id="{2972C274-85B7-06AC-B77B-61BCEF0B6895}"/>
              </a:ext>
            </a:extLst>
          </p:cNvPr>
          <p:cNvSpPr txBox="1"/>
          <p:nvPr/>
        </p:nvSpPr>
        <p:spPr>
          <a:xfrm>
            <a:off x="472440" y="3991878"/>
            <a:ext cx="11247120" cy="2308324"/>
          </a:xfrm>
          <a:prstGeom prst="rect">
            <a:avLst/>
          </a:prstGeom>
          <a:noFill/>
        </p:spPr>
        <p:txBody>
          <a:bodyPr wrap="square">
            <a:spAutoFit/>
          </a:bodyPr>
          <a:lstStyle/>
          <a:p>
            <a:pPr lvl="0" algn="ctr" defTabSz="914259">
              <a:defRPr/>
            </a:pPr>
            <a:r>
              <a:rPr lang="en-US" altLang="en-US" sz="3600" b="1" dirty="0">
                <a:solidFill>
                  <a:prstClr val="black"/>
                </a:solidFill>
              </a:rPr>
              <a:t>If then you have been raised with Christ, seek the things that are above, where Christ is, seated at the right hand of God. </a:t>
            </a:r>
            <a:r>
              <a:rPr lang="en-US" altLang="en-US" sz="3600" b="1" baseline="30000" dirty="0">
                <a:solidFill>
                  <a:prstClr val="black"/>
                </a:solidFill>
              </a:rPr>
              <a:t>2</a:t>
            </a:r>
            <a:r>
              <a:rPr lang="en-US" altLang="en-US" sz="3600" b="1" dirty="0">
                <a:solidFill>
                  <a:prstClr val="black"/>
                </a:solidFill>
              </a:rPr>
              <a:t> Set your minds on things that are above, not on things that are on earth.</a:t>
            </a:r>
            <a:endParaRPr kumimoji="0" lang="en-US" altLang="en-US" sz="36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028" name="Picture 4" descr="Books of the Bible - All the Books in the New &amp; Old Testament">
            <a:extLst>
              <a:ext uri="{FF2B5EF4-FFF2-40B4-BE49-F238E27FC236}">
                <a16:creationId xmlns:a16="http://schemas.microsoft.com/office/drawing/2014/main" id="{EF02915C-0760-7441-3CAA-AB6A72A8BB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17" b="5803"/>
          <a:stretch/>
        </p:blipFill>
        <p:spPr bwMode="auto">
          <a:xfrm>
            <a:off x="1669301" y="1026160"/>
            <a:ext cx="8853397" cy="277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05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loud 24">
            <a:extLst>
              <a:ext uri="{FF2B5EF4-FFF2-40B4-BE49-F238E27FC236}">
                <a16:creationId xmlns:a16="http://schemas.microsoft.com/office/drawing/2014/main" id="{5B66671C-5958-E7D4-36CC-11010C63AAC8}"/>
              </a:ext>
            </a:extLst>
          </p:cNvPr>
          <p:cNvSpPr/>
          <p:nvPr/>
        </p:nvSpPr>
        <p:spPr>
          <a:xfrm>
            <a:off x="1041373" y="1006052"/>
            <a:ext cx="9608848" cy="5707930"/>
          </a:xfrm>
          <a:prstGeom prst="cloud">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415089" y="20957"/>
            <a:ext cx="11361822" cy="1034845"/>
          </a:xfrm>
        </p:spPr>
        <p:txBody>
          <a:bodyPr>
            <a:normAutofit fontScale="90000"/>
          </a:bodyPr>
          <a:lstStyle/>
          <a:p>
            <a:pPr algn="ctr">
              <a:lnSpc>
                <a:spcPct val="120000"/>
              </a:lnSpc>
            </a:pPr>
            <a:r>
              <a:rPr lang="en-US" sz="4000" b="1" dirty="0"/>
              <a:t>God has given us all </a:t>
            </a:r>
            <a:r>
              <a:rPr lang="en-US" sz="4000" b="1" i="1" dirty="0">
                <a:solidFill>
                  <a:schemeClr val="bg1"/>
                </a:solidFill>
                <a:effectLst>
                  <a:outerShdw blurRad="38100" dist="38100" dir="2700000" algn="tl">
                    <a:srgbClr val="000000">
                      <a:alpha val="43137"/>
                    </a:srgbClr>
                  </a:outerShdw>
                </a:effectLst>
              </a:rPr>
              <a:t>things</a:t>
            </a:r>
            <a:r>
              <a:rPr lang="en-US" sz="4000" b="1" dirty="0">
                <a:effectLst>
                  <a:outerShdw blurRad="38100" dist="38100" dir="2700000" algn="tl">
                    <a:srgbClr val="000000">
                      <a:alpha val="43137"/>
                    </a:srgbClr>
                  </a:outerShdw>
                </a:effectLst>
              </a:rPr>
              <a:t> </a:t>
            </a:r>
            <a:r>
              <a:rPr lang="en-US" sz="4000" b="1" dirty="0"/>
              <a:t>pertaining to life and godliness</a:t>
            </a:r>
          </a:p>
        </p:txBody>
      </p:sp>
      <p:sp>
        <p:nvSpPr>
          <p:cNvPr id="3" name="TextBox 2">
            <a:extLst>
              <a:ext uri="{FF2B5EF4-FFF2-40B4-BE49-F238E27FC236}">
                <a16:creationId xmlns:a16="http://schemas.microsoft.com/office/drawing/2014/main" id="{55E8178A-221D-A885-E6ED-7B71CE659C83}"/>
              </a:ext>
            </a:extLst>
          </p:cNvPr>
          <p:cNvSpPr txBox="1"/>
          <p:nvPr/>
        </p:nvSpPr>
        <p:spPr>
          <a:xfrm>
            <a:off x="2513217" y="1944636"/>
            <a:ext cx="1342051" cy="646331"/>
          </a:xfrm>
          <a:prstGeom prst="rect">
            <a:avLst/>
          </a:prstGeom>
          <a:noFill/>
        </p:spPr>
        <p:txBody>
          <a:bodyPr wrap="square">
            <a:spAutoFit/>
          </a:bodyPr>
          <a:lstStyle/>
          <a:p>
            <a:r>
              <a:rPr lang="en-US" sz="3600" dirty="0">
                <a:solidFill>
                  <a:schemeClr val="bg1"/>
                </a:solidFill>
                <a:effectLst>
                  <a:outerShdw blurRad="38100" dist="38100" dir="2700000" algn="tl">
                    <a:srgbClr val="000000">
                      <a:alpha val="43137"/>
                    </a:srgbClr>
                  </a:outerShdw>
                </a:effectLst>
              </a:rPr>
              <a:t>Love</a:t>
            </a:r>
          </a:p>
        </p:txBody>
      </p:sp>
      <p:sp>
        <p:nvSpPr>
          <p:cNvPr id="10" name="TextBox 9">
            <a:extLst>
              <a:ext uri="{FF2B5EF4-FFF2-40B4-BE49-F238E27FC236}">
                <a16:creationId xmlns:a16="http://schemas.microsoft.com/office/drawing/2014/main" id="{0D4C2BFD-7CE5-2230-24E8-417864D80F0C}"/>
              </a:ext>
            </a:extLst>
          </p:cNvPr>
          <p:cNvSpPr txBox="1"/>
          <p:nvPr/>
        </p:nvSpPr>
        <p:spPr>
          <a:xfrm>
            <a:off x="1675410" y="3301796"/>
            <a:ext cx="1675614" cy="707886"/>
          </a:xfrm>
          <a:prstGeom prst="rect">
            <a:avLst/>
          </a:prstGeom>
          <a:noFill/>
        </p:spPr>
        <p:txBody>
          <a:bodyPr wrap="square">
            <a:spAutoFit/>
          </a:bodyPr>
          <a:lstStyle/>
          <a:p>
            <a:r>
              <a:rPr lang="en-US" sz="4000" dirty="0">
                <a:solidFill>
                  <a:schemeClr val="bg1"/>
                </a:solidFill>
                <a:effectLst>
                  <a:outerShdw blurRad="38100" dist="38100" dir="2700000" algn="tl">
                    <a:srgbClr val="000000">
                      <a:alpha val="43137"/>
                    </a:srgbClr>
                  </a:outerShdw>
                </a:effectLst>
              </a:rPr>
              <a:t>Faith </a:t>
            </a:r>
          </a:p>
        </p:txBody>
      </p:sp>
      <p:sp>
        <p:nvSpPr>
          <p:cNvPr id="12" name="TextBox 11">
            <a:extLst>
              <a:ext uri="{FF2B5EF4-FFF2-40B4-BE49-F238E27FC236}">
                <a16:creationId xmlns:a16="http://schemas.microsoft.com/office/drawing/2014/main" id="{09084910-74C2-A9EB-F3B6-F0376D1171CE}"/>
              </a:ext>
            </a:extLst>
          </p:cNvPr>
          <p:cNvSpPr txBox="1"/>
          <p:nvPr/>
        </p:nvSpPr>
        <p:spPr>
          <a:xfrm>
            <a:off x="1858775" y="4612104"/>
            <a:ext cx="1515215" cy="646331"/>
          </a:xfrm>
          <a:prstGeom prst="rect">
            <a:avLst/>
          </a:prstGeom>
          <a:noFill/>
        </p:spPr>
        <p:txBody>
          <a:bodyPr wrap="square">
            <a:spAutoFit/>
          </a:bodyPr>
          <a:lstStyle/>
          <a:p>
            <a:r>
              <a:rPr lang="en-US" sz="3600" dirty="0">
                <a:solidFill>
                  <a:schemeClr val="bg1"/>
                </a:solidFill>
                <a:effectLst>
                  <a:outerShdw blurRad="38100" dist="38100" dir="2700000" algn="tl">
                    <a:srgbClr val="000000">
                      <a:alpha val="43137"/>
                    </a:srgbClr>
                  </a:outerShdw>
                </a:effectLst>
              </a:rPr>
              <a:t>Virtue</a:t>
            </a:r>
          </a:p>
        </p:txBody>
      </p:sp>
      <p:sp>
        <p:nvSpPr>
          <p:cNvPr id="14" name="TextBox 13">
            <a:extLst>
              <a:ext uri="{FF2B5EF4-FFF2-40B4-BE49-F238E27FC236}">
                <a16:creationId xmlns:a16="http://schemas.microsoft.com/office/drawing/2014/main" id="{23DFC8A8-3194-4196-7503-C433980B11B6}"/>
              </a:ext>
            </a:extLst>
          </p:cNvPr>
          <p:cNvSpPr txBox="1"/>
          <p:nvPr/>
        </p:nvSpPr>
        <p:spPr>
          <a:xfrm>
            <a:off x="3581890" y="5351282"/>
            <a:ext cx="2938806" cy="646331"/>
          </a:xfrm>
          <a:prstGeom prst="rect">
            <a:avLst/>
          </a:prstGeom>
          <a:noFill/>
        </p:spPr>
        <p:txBody>
          <a:bodyPr wrap="square">
            <a:spAutoFit/>
          </a:bodyPr>
          <a:lstStyle/>
          <a:p>
            <a:r>
              <a:rPr lang="en-US" sz="3600" dirty="0">
                <a:solidFill>
                  <a:schemeClr val="bg1"/>
                </a:solidFill>
                <a:effectLst>
                  <a:outerShdw blurRad="38100" dist="38100" dir="2700000" algn="tl">
                    <a:srgbClr val="000000">
                      <a:alpha val="43137"/>
                    </a:srgbClr>
                  </a:outerShdw>
                </a:effectLst>
              </a:rPr>
              <a:t>Knowledge</a:t>
            </a:r>
          </a:p>
        </p:txBody>
      </p:sp>
      <p:sp>
        <p:nvSpPr>
          <p:cNvPr id="16" name="TextBox 15">
            <a:extLst>
              <a:ext uri="{FF2B5EF4-FFF2-40B4-BE49-F238E27FC236}">
                <a16:creationId xmlns:a16="http://schemas.microsoft.com/office/drawing/2014/main" id="{0BF92FE0-8A07-74A6-6A24-84B72E117C2E}"/>
              </a:ext>
            </a:extLst>
          </p:cNvPr>
          <p:cNvSpPr txBox="1"/>
          <p:nvPr/>
        </p:nvSpPr>
        <p:spPr>
          <a:xfrm>
            <a:off x="6203341" y="4634914"/>
            <a:ext cx="2614671" cy="646331"/>
          </a:xfrm>
          <a:prstGeom prst="rect">
            <a:avLst/>
          </a:prstGeom>
          <a:noFill/>
        </p:spPr>
        <p:txBody>
          <a:bodyPr wrap="square">
            <a:spAutoFit/>
          </a:bodyPr>
          <a:lstStyle/>
          <a:p>
            <a:r>
              <a:rPr lang="en-US" sz="3600" dirty="0">
                <a:solidFill>
                  <a:schemeClr val="bg1"/>
                </a:solidFill>
                <a:effectLst>
                  <a:outerShdw blurRad="38100" dist="38100" dir="2700000" algn="tl">
                    <a:srgbClr val="000000">
                      <a:alpha val="43137"/>
                    </a:srgbClr>
                  </a:outerShdw>
                </a:effectLst>
              </a:rPr>
              <a:t>Self-control</a:t>
            </a:r>
          </a:p>
        </p:txBody>
      </p:sp>
      <p:sp>
        <p:nvSpPr>
          <p:cNvPr id="18" name="TextBox 17">
            <a:extLst>
              <a:ext uri="{FF2B5EF4-FFF2-40B4-BE49-F238E27FC236}">
                <a16:creationId xmlns:a16="http://schemas.microsoft.com/office/drawing/2014/main" id="{AC7CC2B3-EDEF-E575-2555-AB6637A9B738}"/>
              </a:ext>
            </a:extLst>
          </p:cNvPr>
          <p:cNvSpPr txBox="1"/>
          <p:nvPr/>
        </p:nvSpPr>
        <p:spPr>
          <a:xfrm>
            <a:off x="7026905" y="3527940"/>
            <a:ext cx="3367532" cy="646331"/>
          </a:xfrm>
          <a:prstGeom prst="rect">
            <a:avLst/>
          </a:prstGeom>
          <a:noFill/>
        </p:spPr>
        <p:txBody>
          <a:bodyPr wrap="square">
            <a:spAutoFit/>
          </a:bodyPr>
          <a:lstStyle/>
          <a:p>
            <a:r>
              <a:rPr lang="en-US" sz="3600" dirty="0">
                <a:solidFill>
                  <a:schemeClr val="bg1"/>
                </a:solidFill>
                <a:effectLst>
                  <a:outerShdw blurRad="38100" dist="38100" dir="2700000" algn="tl">
                    <a:srgbClr val="000000">
                      <a:alpha val="43137"/>
                    </a:srgbClr>
                  </a:outerShdw>
                </a:effectLst>
              </a:rPr>
              <a:t>Steadfastness</a:t>
            </a:r>
          </a:p>
        </p:txBody>
      </p:sp>
      <p:sp>
        <p:nvSpPr>
          <p:cNvPr id="20" name="TextBox 19">
            <a:extLst>
              <a:ext uri="{FF2B5EF4-FFF2-40B4-BE49-F238E27FC236}">
                <a16:creationId xmlns:a16="http://schemas.microsoft.com/office/drawing/2014/main" id="{B4DB2219-B237-67CC-B50C-29D8AF5B2D8C}"/>
              </a:ext>
            </a:extLst>
          </p:cNvPr>
          <p:cNvSpPr txBox="1"/>
          <p:nvPr/>
        </p:nvSpPr>
        <p:spPr>
          <a:xfrm>
            <a:off x="7874462" y="2514113"/>
            <a:ext cx="2275305" cy="646331"/>
          </a:xfrm>
          <a:prstGeom prst="rect">
            <a:avLst/>
          </a:prstGeom>
          <a:noFill/>
        </p:spPr>
        <p:txBody>
          <a:bodyPr wrap="square">
            <a:spAutoFit/>
          </a:bodyPr>
          <a:lstStyle/>
          <a:p>
            <a:r>
              <a:rPr lang="en-US" sz="3600" dirty="0">
                <a:solidFill>
                  <a:schemeClr val="bg1"/>
                </a:solidFill>
                <a:effectLst>
                  <a:outerShdw blurRad="38100" dist="38100" dir="2700000" algn="tl">
                    <a:srgbClr val="000000">
                      <a:alpha val="43137"/>
                    </a:srgbClr>
                  </a:outerShdw>
                </a:effectLst>
              </a:rPr>
              <a:t>Godliness</a:t>
            </a:r>
          </a:p>
        </p:txBody>
      </p:sp>
      <p:sp>
        <p:nvSpPr>
          <p:cNvPr id="22" name="TextBox 21">
            <a:extLst>
              <a:ext uri="{FF2B5EF4-FFF2-40B4-BE49-F238E27FC236}">
                <a16:creationId xmlns:a16="http://schemas.microsoft.com/office/drawing/2014/main" id="{6B45C74D-B60E-93EF-1E12-CD68953021C3}"/>
              </a:ext>
            </a:extLst>
          </p:cNvPr>
          <p:cNvSpPr txBox="1"/>
          <p:nvPr/>
        </p:nvSpPr>
        <p:spPr>
          <a:xfrm>
            <a:off x="6954571" y="1265000"/>
            <a:ext cx="2057544" cy="1200329"/>
          </a:xfrm>
          <a:prstGeom prst="rect">
            <a:avLst/>
          </a:prstGeom>
          <a:noFill/>
        </p:spPr>
        <p:txBody>
          <a:bodyPr wrap="square">
            <a:spAutoFit/>
          </a:bodyPr>
          <a:lstStyle/>
          <a:p>
            <a:pPr algn="ctr"/>
            <a:r>
              <a:rPr lang="en-US" sz="3600" dirty="0">
                <a:solidFill>
                  <a:schemeClr val="bg1"/>
                </a:solidFill>
                <a:effectLst>
                  <a:outerShdw blurRad="38100" dist="38100" dir="2700000" algn="tl">
                    <a:srgbClr val="000000">
                      <a:alpha val="43137"/>
                    </a:srgbClr>
                  </a:outerShdw>
                </a:effectLst>
              </a:rPr>
              <a:t>Brotherly </a:t>
            </a:r>
          </a:p>
          <a:p>
            <a:pPr algn="ctr"/>
            <a:r>
              <a:rPr lang="en-US" sz="3600" dirty="0">
                <a:solidFill>
                  <a:schemeClr val="bg1"/>
                </a:solidFill>
                <a:effectLst>
                  <a:outerShdw blurRad="38100" dist="38100" dir="2700000" algn="tl">
                    <a:srgbClr val="000000">
                      <a:alpha val="43137"/>
                    </a:srgbClr>
                  </a:outerShdw>
                </a:effectLst>
              </a:rPr>
              <a:t>Affection</a:t>
            </a:r>
          </a:p>
        </p:txBody>
      </p:sp>
      <p:sp>
        <p:nvSpPr>
          <p:cNvPr id="24" name="TextBox 23">
            <a:extLst>
              <a:ext uri="{FF2B5EF4-FFF2-40B4-BE49-F238E27FC236}">
                <a16:creationId xmlns:a16="http://schemas.microsoft.com/office/drawing/2014/main" id="{AF5A891E-8505-486D-6C3D-BB9E803400CB}"/>
              </a:ext>
            </a:extLst>
          </p:cNvPr>
          <p:cNvSpPr txBox="1"/>
          <p:nvPr/>
        </p:nvSpPr>
        <p:spPr>
          <a:xfrm>
            <a:off x="3740968" y="650997"/>
            <a:ext cx="2665428" cy="1384995"/>
          </a:xfrm>
          <a:prstGeom prst="rect">
            <a:avLst/>
          </a:prstGeom>
          <a:noFill/>
        </p:spPr>
        <p:txBody>
          <a:bodyPr wrap="square">
            <a:spAutoFit/>
          </a:bodyPr>
          <a:lstStyle/>
          <a:p>
            <a:pPr algn="ctr"/>
            <a:r>
              <a:rPr lang="en-US" sz="3600" b="1" i="1" dirty="0">
                <a:solidFill>
                  <a:schemeClr val="bg1"/>
                </a:solidFill>
                <a:effectLst>
                  <a:outerShdw blurRad="38100" dist="38100" dir="2700000" algn="tl">
                    <a:srgbClr val="000000">
                      <a:alpha val="43137"/>
                    </a:srgbClr>
                  </a:outerShdw>
                </a:effectLst>
              </a:rPr>
              <a:t>=</a:t>
            </a:r>
          </a:p>
          <a:p>
            <a:pPr algn="ctr"/>
            <a:endParaRPr lang="en-US" sz="1050" b="1" i="1" dirty="0">
              <a:solidFill>
                <a:schemeClr val="bg1"/>
              </a:solidFill>
              <a:effectLst>
                <a:outerShdw blurRad="38100" dist="38100" dir="2700000" algn="tl">
                  <a:srgbClr val="000000">
                    <a:alpha val="43137"/>
                  </a:srgbClr>
                </a:outerShdw>
              </a:effectLst>
            </a:endParaRPr>
          </a:p>
          <a:p>
            <a:pPr algn="ctr"/>
            <a:r>
              <a:rPr lang="en-US" sz="3600" b="1" i="1" dirty="0">
                <a:solidFill>
                  <a:schemeClr val="bg1"/>
                </a:solidFill>
                <a:effectLst>
                  <a:outerShdw blurRad="38100" dist="38100" dir="2700000" algn="tl">
                    <a:srgbClr val="000000">
                      <a:alpha val="43137"/>
                    </a:srgbClr>
                  </a:outerShdw>
                </a:effectLst>
              </a:rPr>
              <a:t>   Qualities</a:t>
            </a:r>
            <a:endParaRPr lang="en-US" sz="3600" dirty="0"/>
          </a:p>
        </p:txBody>
      </p:sp>
    </p:spTree>
    <p:extLst>
      <p:ext uri="{BB962C8B-B14F-4D97-AF65-F5344CB8AC3E}">
        <p14:creationId xmlns:p14="http://schemas.microsoft.com/office/powerpoint/2010/main" val="117538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10" grpId="0"/>
      <p:bldP spid="12" grpId="0"/>
      <p:bldP spid="14" grpId="0"/>
      <p:bldP spid="16" grpId="0"/>
      <p:bldP spid="18" grpId="0"/>
      <p:bldP spid="20" grpId="0"/>
      <p:bldP spid="22"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415089" y="96372"/>
            <a:ext cx="11361822" cy="1836123"/>
          </a:xfrm>
        </p:spPr>
        <p:txBody>
          <a:bodyPr>
            <a:normAutofit fontScale="90000"/>
          </a:bodyPr>
          <a:lstStyle/>
          <a:p>
            <a:pPr>
              <a:lnSpc>
                <a:spcPct val="120000"/>
              </a:lnSpc>
            </a:pPr>
            <a:r>
              <a:rPr lang="en-US" sz="4000" b="1" dirty="0"/>
              <a:t>What appears to be at least one of the </a:t>
            </a:r>
            <a:r>
              <a:rPr lang="en-US" sz="4000" b="1" i="1" dirty="0">
                <a:effectLst>
                  <a:outerShdw blurRad="38100" dist="38100" dir="2700000" algn="tl">
                    <a:srgbClr val="000000">
                      <a:alpha val="43137"/>
                    </a:srgbClr>
                  </a:outerShdw>
                </a:effectLst>
              </a:rPr>
              <a:t>responsibilities</a:t>
            </a:r>
            <a:r>
              <a:rPr lang="en-US" sz="4000" b="1" dirty="0">
                <a:effectLst>
                  <a:outerShdw blurRad="38100" dist="38100" dir="2700000" algn="tl">
                    <a:srgbClr val="000000">
                      <a:alpha val="43137"/>
                    </a:srgbClr>
                  </a:outerShdw>
                </a:effectLst>
              </a:rPr>
              <a:t> </a:t>
            </a:r>
            <a:r>
              <a:rPr lang="en-US" sz="4000" b="1" dirty="0"/>
              <a:t>of a disciple-maker according to verse 12?</a:t>
            </a:r>
          </a:p>
        </p:txBody>
      </p:sp>
    </p:spTree>
    <p:extLst>
      <p:ext uri="{BB962C8B-B14F-4D97-AF65-F5344CB8AC3E}">
        <p14:creationId xmlns:p14="http://schemas.microsoft.com/office/powerpoint/2010/main" val="2976204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415089" y="96372"/>
            <a:ext cx="11361822" cy="1836123"/>
          </a:xfrm>
        </p:spPr>
        <p:txBody>
          <a:bodyPr>
            <a:normAutofit fontScale="90000"/>
          </a:bodyPr>
          <a:lstStyle/>
          <a:p>
            <a:pPr>
              <a:lnSpc>
                <a:spcPct val="120000"/>
              </a:lnSpc>
            </a:pPr>
            <a:r>
              <a:rPr lang="en-US" sz="4000" b="1" dirty="0"/>
              <a:t>What appears to be at least one of the </a:t>
            </a:r>
            <a:r>
              <a:rPr lang="en-US" sz="4000" b="1" i="1" dirty="0">
                <a:effectLst>
                  <a:outerShdw blurRad="38100" dist="38100" dir="2700000" algn="tl">
                    <a:srgbClr val="000000">
                      <a:alpha val="43137"/>
                    </a:srgbClr>
                  </a:outerShdw>
                </a:effectLst>
              </a:rPr>
              <a:t>responsibilities</a:t>
            </a:r>
            <a:r>
              <a:rPr lang="en-US" sz="4000" b="1" dirty="0">
                <a:effectLst>
                  <a:outerShdw blurRad="38100" dist="38100" dir="2700000" algn="tl">
                    <a:srgbClr val="000000">
                      <a:alpha val="43137"/>
                    </a:srgbClr>
                  </a:outerShdw>
                </a:effectLst>
              </a:rPr>
              <a:t> </a:t>
            </a:r>
            <a:r>
              <a:rPr lang="en-US" sz="4000" b="1" dirty="0"/>
              <a:t>of a disciple-maker according to verse 12?</a:t>
            </a:r>
          </a:p>
        </p:txBody>
      </p:sp>
      <p:sp>
        <p:nvSpPr>
          <p:cNvPr id="4" name="TextBox 3">
            <a:extLst>
              <a:ext uri="{FF2B5EF4-FFF2-40B4-BE49-F238E27FC236}">
                <a16:creationId xmlns:a16="http://schemas.microsoft.com/office/drawing/2014/main" id="{C0656B34-621C-817D-FEB2-6560F6732299}"/>
              </a:ext>
            </a:extLst>
          </p:cNvPr>
          <p:cNvSpPr txBox="1"/>
          <p:nvPr/>
        </p:nvSpPr>
        <p:spPr>
          <a:xfrm>
            <a:off x="794993" y="2034079"/>
            <a:ext cx="10111819" cy="1754326"/>
          </a:xfrm>
          <a:prstGeom prst="rect">
            <a:avLst/>
          </a:prstGeom>
          <a:noFill/>
        </p:spPr>
        <p:txBody>
          <a:bodyPr wrap="square">
            <a:spAutoFit/>
          </a:bodyPr>
          <a:lstStyle/>
          <a:p>
            <a:r>
              <a:rPr lang="en-US" sz="3600" dirty="0"/>
              <a:t>Disciple-makers are to “remind” disciples to continue developing the </a:t>
            </a:r>
            <a:r>
              <a:rPr lang="en-US" sz="3600" b="1" dirty="0">
                <a:solidFill>
                  <a:schemeClr val="bg1"/>
                </a:solidFill>
                <a:effectLst>
                  <a:outerShdw blurRad="38100" dist="38100" dir="2700000" algn="tl">
                    <a:srgbClr val="000000">
                      <a:alpha val="43137"/>
                    </a:srgbClr>
                  </a:outerShdw>
                </a:effectLst>
              </a:rPr>
              <a:t>qualities</a:t>
            </a:r>
            <a:r>
              <a:rPr lang="en-US" sz="3600" dirty="0"/>
              <a:t> that pertain to life and godliness.</a:t>
            </a:r>
          </a:p>
        </p:txBody>
      </p:sp>
      <p:grpSp>
        <p:nvGrpSpPr>
          <p:cNvPr id="17" name="Group 16">
            <a:extLst>
              <a:ext uri="{FF2B5EF4-FFF2-40B4-BE49-F238E27FC236}">
                <a16:creationId xmlns:a16="http://schemas.microsoft.com/office/drawing/2014/main" id="{873C5F78-322F-4DA4-E719-8316920F0FF8}"/>
              </a:ext>
            </a:extLst>
          </p:cNvPr>
          <p:cNvGrpSpPr/>
          <p:nvPr/>
        </p:nvGrpSpPr>
        <p:grpSpPr>
          <a:xfrm>
            <a:off x="4515474" y="3152775"/>
            <a:ext cx="5918932" cy="3524250"/>
            <a:chOff x="4515474" y="3152775"/>
            <a:chExt cx="5918932" cy="3524250"/>
          </a:xfrm>
        </p:grpSpPr>
        <p:pic>
          <p:nvPicPr>
            <p:cNvPr id="15" name="Picture 14">
              <a:extLst>
                <a:ext uri="{FF2B5EF4-FFF2-40B4-BE49-F238E27FC236}">
                  <a16:creationId xmlns:a16="http://schemas.microsoft.com/office/drawing/2014/main" id="{7B66DF03-6041-843A-C1FB-CABE55924B3B}"/>
                </a:ext>
              </a:extLst>
            </p:cNvPr>
            <p:cNvPicPr>
              <a:picLocks noChangeAspect="1"/>
            </p:cNvPicPr>
            <p:nvPr/>
          </p:nvPicPr>
          <p:blipFill>
            <a:blip r:embed="rId2"/>
            <a:stretch>
              <a:fillRect/>
            </a:stretch>
          </p:blipFill>
          <p:spPr>
            <a:xfrm>
              <a:off x="4515474" y="3152775"/>
              <a:ext cx="5918932" cy="3524250"/>
            </a:xfrm>
            <a:prstGeom prst="rect">
              <a:avLst/>
            </a:prstGeom>
          </p:spPr>
        </p:pic>
        <p:sp>
          <p:nvSpPr>
            <p:cNvPr id="16" name="Rectangle 15">
              <a:extLst>
                <a:ext uri="{FF2B5EF4-FFF2-40B4-BE49-F238E27FC236}">
                  <a16:creationId xmlns:a16="http://schemas.microsoft.com/office/drawing/2014/main" id="{B90B6E07-AA64-5617-0A24-CF24C68ED9FC}"/>
                </a:ext>
              </a:extLst>
            </p:cNvPr>
            <p:cNvSpPr/>
            <p:nvPr/>
          </p:nvSpPr>
          <p:spPr>
            <a:xfrm>
              <a:off x="4515474" y="3171825"/>
              <a:ext cx="2742576" cy="146508"/>
            </a:xfrm>
            <a:prstGeom prst="rect">
              <a:avLst/>
            </a:prstGeom>
            <a:solidFill>
              <a:srgbClr val="7BA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9538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88771" y="94268"/>
            <a:ext cx="6038655" cy="2422689"/>
          </a:xfrm>
        </p:spPr>
        <p:txBody>
          <a:bodyPr>
            <a:normAutofit/>
          </a:bodyPr>
          <a:lstStyle/>
          <a:p>
            <a:pPr algn="ctr">
              <a:lnSpc>
                <a:spcPct val="120000"/>
              </a:lnSpc>
            </a:pPr>
            <a:r>
              <a:rPr lang="en-US" sz="3600" b="1" dirty="0">
                <a:effectLst>
                  <a:outerShdw blurRad="38100" dist="38100" dir="2700000" algn="tl">
                    <a:srgbClr val="000000">
                      <a:alpha val="43137"/>
                    </a:srgbClr>
                  </a:outerShdw>
                </a:effectLst>
              </a:rPr>
              <a:t>How Does One Assess A Non-Christian’s Worldview?</a:t>
            </a:r>
          </a:p>
        </p:txBody>
      </p:sp>
      <p:pic>
        <p:nvPicPr>
          <p:cNvPr id="4" name="Picture 3">
            <a:extLst>
              <a:ext uri="{FF2B5EF4-FFF2-40B4-BE49-F238E27FC236}">
                <a16:creationId xmlns:a16="http://schemas.microsoft.com/office/drawing/2014/main" id="{71D9D83B-8E12-751F-B7A9-9169CE73EECF}"/>
              </a:ext>
            </a:extLst>
          </p:cNvPr>
          <p:cNvPicPr>
            <a:picLocks noChangeAspect="1"/>
          </p:cNvPicPr>
          <p:nvPr/>
        </p:nvPicPr>
        <p:blipFill>
          <a:blip r:embed="rId2"/>
          <a:stretch>
            <a:fillRect/>
          </a:stretch>
        </p:blipFill>
        <p:spPr>
          <a:xfrm>
            <a:off x="6447931" y="9525"/>
            <a:ext cx="5744308" cy="6858000"/>
          </a:xfrm>
          <a:prstGeom prst="rect">
            <a:avLst/>
          </a:prstGeom>
        </p:spPr>
      </p:pic>
      <p:sp>
        <p:nvSpPr>
          <p:cNvPr id="7" name="TextBox 6">
            <a:extLst>
              <a:ext uri="{FF2B5EF4-FFF2-40B4-BE49-F238E27FC236}">
                <a16:creationId xmlns:a16="http://schemas.microsoft.com/office/drawing/2014/main" id="{4AD62E48-2CC5-C84D-4304-88965C603B8C}"/>
              </a:ext>
            </a:extLst>
          </p:cNvPr>
          <p:cNvSpPr txBox="1"/>
          <p:nvPr/>
        </p:nvSpPr>
        <p:spPr>
          <a:xfrm>
            <a:off x="88771" y="3112905"/>
            <a:ext cx="6198910" cy="1754326"/>
          </a:xfrm>
          <a:prstGeom prst="rect">
            <a:avLst/>
          </a:prstGeom>
          <a:noFill/>
        </p:spPr>
        <p:txBody>
          <a:bodyPr wrap="square">
            <a:spAutoFit/>
          </a:bodyPr>
          <a:lstStyle/>
          <a:p>
            <a:pPr algn="ctr"/>
            <a:r>
              <a:rPr lang="en-US" sz="3600" b="1" dirty="0">
                <a:effectLst>
                  <a:outerShdw blurRad="38100" dist="38100" dir="2700000" algn="tl">
                    <a:srgbClr val="000000">
                      <a:alpha val="43137"/>
                    </a:srgbClr>
                  </a:outerShdw>
                </a:effectLst>
              </a:rPr>
              <a:t>How clearly and completely does someone understand the gospel of Jesus Christ?</a:t>
            </a:r>
            <a:endParaRPr lang="en-US" sz="3600" dirty="0"/>
          </a:p>
        </p:txBody>
      </p:sp>
    </p:spTree>
    <p:extLst>
      <p:ext uri="{BB962C8B-B14F-4D97-AF65-F5344CB8AC3E}">
        <p14:creationId xmlns:p14="http://schemas.microsoft.com/office/powerpoint/2010/main" val="116211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B2269-CC75-449B-67C2-730CE1130398}"/>
              </a:ext>
            </a:extLst>
          </p:cNvPr>
          <p:cNvPicPr>
            <a:picLocks noChangeAspect="1"/>
          </p:cNvPicPr>
          <p:nvPr/>
        </p:nvPicPr>
        <p:blipFill>
          <a:blip r:embed="rId2"/>
          <a:stretch>
            <a:fillRect/>
          </a:stretch>
        </p:blipFill>
        <p:spPr>
          <a:xfrm>
            <a:off x="9210850" y="5909145"/>
            <a:ext cx="2800000" cy="800000"/>
          </a:xfrm>
          <a:prstGeom prst="rect">
            <a:avLst/>
          </a:prstGeom>
        </p:spPr>
      </p:pic>
      <p:pic>
        <p:nvPicPr>
          <p:cNvPr id="6" name="Picture 5">
            <a:extLst>
              <a:ext uri="{FF2B5EF4-FFF2-40B4-BE49-F238E27FC236}">
                <a16:creationId xmlns:a16="http://schemas.microsoft.com/office/drawing/2014/main" id="{19EF9099-6A6C-6BDF-81B1-B8F0877938A1}"/>
              </a:ext>
            </a:extLst>
          </p:cNvPr>
          <p:cNvPicPr>
            <a:picLocks noChangeAspect="1"/>
          </p:cNvPicPr>
          <p:nvPr/>
        </p:nvPicPr>
        <p:blipFill>
          <a:blip r:embed="rId3"/>
          <a:stretch>
            <a:fillRect/>
          </a:stretch>
        </p:blipFill>
        <p:spPr>
          <a:xfrm>
            <a:off x="0" y="1648476"/>
            <a:ext cx="5142857" cy="5209524"/>
          </a:xfrm>
          <a:prstGeom prst="rect">
            <a:avLst/>
          </a:prstGeom>
        </p:spPr>
      </p:pic>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295941" y="171451"/>
            <a:ext cx="11465999" cy="2876550"/>
          </a:xfrm>
        </p:spPr>
        <p:txBody>
          <a:bodyPr>
            <a:normAutofit/>
          </a:bodyPr>
          <a:lstStyle/>
          <a:p>
            <a:pPr algn="ctr">
              <a:lnSpc>
                <a:spcPct val="120000"/>
              </a:lnSpc>
            </a:pPr>
            <a:r>
              <a:rPr lang="en-US" sz="3600" b="1" i="0" u="none" strike="noStrike" baseline="0" dirty="0">
                <a:solidFill>
                  <a:srgbClr val="000000"/>
                </a:solidFill>
                <a:latin typeface="Montserrat" panose="00000500000000000000" pitchFamily="2" charset="0"/>
              </a:rPr>
              <a:t>Good Soil Evangelism &amp; Discipleship Seminar:</a:t>
            </a:r>
            <a:br>
              <a:rPr lang="en-US" sz="3600" b="1" i="0" u="none" strike="noStrike" baseline="0" dirty="0">
                <a:solidFill>
                  <a:srgbClr val="000000"/>
                </a:solidFill>
                <a:latin typeface="Montserrat" panose="00000500000000000000" pitchFamily="2" charset="0"/>
              </a:rPr>
            </a:br>
            <a:r>
              <a:rPr lang="en-US" sz="3600" b="1" i="0" u="none" strike="noStrike" baseline="0" dirty="0">
                <a:solidFill>
                  <a:srgbClr val="000000"/>
                </a:solidFill>
                <a:latin typeface="Montserrat" panose="00000500000000000000" pitchFamily="2" charset="0"/>
              </a:rPr>
              <a:t>at Calvary Baptist, Simpsonville</a:t>
            </a:r>
            <a:br>
              <a:rPr lang="en-US" sz="3600" b="1" i="0" u="none" strike="noStrike" baseline="0" dirty="0">
                <a:solidFill>
                  <a:srgbClr val="000000"/>
                </a:solidFill>
                <a:latin typeface="Montserrat" panose="00000500000000000000" pitchFamily="2" charset="0"/>
              </a:rPr>
            </a:br>
            <a:br>
              <a:rPr lang="en-US" sz="800" b="1" i="0" u="none" strike="noStrike" baseline="0" dirty="0">
                <a:solidFill>
                  <a:srgbClr val="000000"/>
                </a:solidFill>
                <a:latin typeface="Montserrat" panose="00000500000000000000" pitchFamily="2" charset="0"/>
              </a:rPr>
            </a:br>
            <a:br>
              <a:rPr lang="en-US" sz="2200" b="1" i="0" u="none" strike="noStrike" baseline="0" dirty="0">
                <a:solidFill>
                  <a:srgbClr val="000000"/>
                </a:solidFill>
                <a:latin typeface="Montserrat" panose="00000500000000000000" pitchFamily="2" charset="0"/>
              </a:rPr>
            </a:br>
            <a:r>
              <a:rPr lang="en-US" sz="3600" b="1" i="0" u="none" strike="noStrike" baseline="0" dirty="0">
                <a:solidFill>
                  <a:srgbClr val="000000"/>
                </a:solidFill>
                <a:latin typeface="Montserrat" panose="00000500000000000000" pitchFamily="2" charset="0"/>
              </a:rPr>
              <a:t>August 16-17, 2024</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1344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295941" y="148855"/>
            <a:ext cx="11465999" cy="5714617"/>
          </a:xfrm>
        </p:spPr>
        <p:txBody>
          <a:bodyPr>
            <a:normAutofit/>
          </a:bodyPr>
          <a:lstStyle/>
          <a:p>
            <a:pPr algn="ctr">
              <a:lnSpc>
                <a:spcPct val="120000"/>
              </a:lnSpc>
            </a:pPr>
            <a:r>
              <a:rPr lang="en-US" sz="3600" b="1" i="0" u="none" strike="noStrike" baseline="0" dirty="0">
                <a:solidFill>
                  <a:srgbClr val="000000"/>
                </a:solidFill>
                <a:latin typeface="Montserrat" panose="00000500000000000000" pitchFamily="2" charset="0"/>
              </a:rPr>
              <a:t>Memorize 2 Peter 1:3</a:t>
            </a:r>
            <a:br>
              <a:rPr lang="en-US" sz="3600" b="1" i="0" u="none" strike="noStrike" baseline="0" dirty="0">
                <a:solidFill>
                  <a:srgbClr val="000000"/>
                </a:solidFill>
                <a:latin typeface="Montserrat" panose="00000500000000000000" pitchFamily="2" charset="0"/>
              </a:rPr>
            </a:br>
            <a:br>
              <a:rPr lang="en-US" sz="3600" b="1" i="0" u="none" strike="noStrike" baseline="0" dirty="0">
                <a:solidFill>
                  <a:srgbClr val="000000"/>
                </a:solidFill>
                <a:latin typeface="Montserrat" panose="00000500000000000000" pitchFamily="2" charset="0"/>
              </a:rPr>
            </a:br>
            <a:r>
              <a:rPr lang="en-US" sz="3600" b="1" i="0" u="none" strike="noStrike" baseline="0" dirty="0">
                <a:solidFill>
                  <a:srgbClr val="000000"/>
                </a:solidFill>
                <a:latin typeface="Montserrat" panose="00000500000000000000" pitchFamily="2" charset="0"/>
              </a:rPr>
              <a:t>His divine power has granted to us all things that pertain to life and godliness, through the knowledge of him who called us to his own glory and excellence.</a:t>
            </a:r>
            <a:endParaRPr lang="en-US" sz="5400" b="1" dirty="0">
              <a:solidFill>
                <a:schemeClr val="bg1"/>
              </a:solidFill>
              <a:effectLst>
                <a:outerShdw blurRad="38100" dist="38100" dir="2700000" algn="tl">
                  <a:srgbClr val="000000">
                    <a:alpha val="43137"/>
                  </a:srgbClr>
                </a:outerShdw>
              </a:effectLst>
            </a:endParaRPr>
          </a:p>
        </p:txBody>
      </p:sp>
      <p:grpSp>
        <p:nvGrpSpPr>
          <p:cNvPr id="2" name="Group 1">
            <a:extLst>
              <a:ext uri="{FF2B5EF4-FFF2-40B4-BE49-F238E27FC236}">
                <a16:creationId xmlns:a16="http://schemas.microsoft.com/office/drawing/2014/main" id="{1C51CB2B-8C54-2628-8D52-109297D4C7A3}"/>
              </a:ext>
            </a:extLst>
          </p:cNvPr>
          <p:cNvGrpSpPr/>
          <p:nvPr/>
        </p:nvGrpSpPr>
        <p:grpSpPr>
          <a:xfrm>
            <a:off x="8571109" y="4364610"/>
            <a:ext cx="3324950" cy="2344535"/>
            <a:chOff x="4515474" y="3152775"/>
            <a:chExt cx="5918932" cy="3524250"/>
          </a:xfrm>
        </p:grpSpPr>
        <p:pic>
          <p:nvPicPr>
            <p:cNvPr id="3" name="Picture 2">
              <a:extLst>
                <a:ext uri="{FF2B5EF4-FFF2-40B4-BE49-F238E27FC236}">
                  <a16:creationId xmlns:a16="http://schemas.microsoft.com/office/drawing/2014/main" id="{334A36EB-760F-07EB-19D5-60F3E3074130}"/>
                </a:ext>
              </a:extLst>
            </p:cNvPr>
            <p:cNvPicPr>
              <a:picLocks noChangeAspect="1"/>
            </p:cNvPicPr>
            <p:nvPr/>
          </p:nvPicPr>
          <p:blipFill>
            <a:blip r:embed="rId2"/>
            <a:stretch>
              <a:fillRect/>
            </a:stretch>
          </p:blipFill>
          <p:spPr>
            <a:xfrm>
              <a:off x="4515474" y="3152775"/>
              <a:ext cx="5918932" cy="3524250"/>
            </a:xfrm>
            <a:prstGeom prst="rect">
              <a:avLst/>
            </a:prstGeom>
          </p:spPr>
        </p:pic>
        <p:sp>
          <p:nvSpPr>
            <p:cNvPr id="4" name="Rectangle 3">
              <a:extLst>
                <a:ext uri="{FF2B5EF4-FFF2-40B4-BE49-F238E27FC236}">
                  <a16:creationId xmlns:a16="http://schemas.microsoft.com/office/drawing/2014/main" id="{A5C01546-2803-16E7-8E4C-A7FCD715263F}"/>
                </a:ext>
              </a:extLst>
            </p:cNvPr>
            <p:cNvSpPr/>
            <p:nvPr/>
          </p:nvSpPr>
          <p:spPr>
            <a:xfrm>
              <a:off x="4515474" y="3171825"/>
              <a:ext cx="2742576" cy="146508"/>
            </a:xfrm>
            <a:prstGeom prst="rect">
              <a:avLst/>
            </a:prstGeom>
            <a:solidFill>
              <a:srgbClr val="7BA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729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mj-lt"/>
                <a:ea typeface="+mj-ea"/>
                <a:cs typeface="+mj-cs"/>
              </a:rPr>
              <a:t>s</a:t>
            </a:r>
            <a:r>
              <a:rPr lang="en-US" sz="5400" b="0" i="0" u="none" strike="noStrike" baseline="0" dirty="0">
                <a:latin typeface="+mj-lt"/>
                <a:ea typeface="+mj-ea"/>
                <a:cs typeface="+mj-cs"/>
              </a:rPr>
              <a:t>piritual disciplines</a:t>
            </a:r>
            <a:endParaRPr lang="en-US" sz="5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7628C40-57D6-9167-9A1B-EDF194E4B668}"/>
              </a:ext>
            </a:extLst>
          </p:cNvPr>
          <p:cNvSpPr txBox="1"/>
          <p:nvPr/>
        </p:nvSpPr>
        <p:spPr>
          <a:xfrm>
            <a:off x="572491" y="2398776"/>
            <a:ext cx="11370449" cy="2722817"/>
          </a:xfrm>
          <a:prstGeom prst="rect">
            <a:avLst/>
          </a:prstGeom>
        </p:spPr>
        <p:txBody>
          <a:bodyPr vert="horz" lIns="91440" tIns="45720" rIns="91440" bIns="45720" rtlCol="0" anchor="t">
            <a:normAutofit fontScale="85000" lnSpcReduction="20000"/>
          </a:bodyPr>
          <a:lstStyle/>
          <a:p>
            <a:pPr>
              <a:lnSpc>
                <a:spcPct val="110000"/>
              </a:lnSpc>
            </a:pPr>
            <a:r>
              <a:rPr lang="en-US" sz="3600" dirty="0"/>
              <a:t>Come up with a list of what you think could be called ‘spiritual disciplines.’ </a:t>
            </a:r>
          </a:p>
          <a:p>
            <a:pPr>
              <a:lnSpc>
                <a:spcPct val="110000"/>
              </a:lnSpc>
            </a:pPr>
            <a:endParaRPr lang="en-US" sz="3600" dirty="0"/>
          </a:p>
          <a:p>
            <a:pPr>
              <a:lnSpc>
                <a:spcPct val="110000"/>
              </a:lnSpc>
            </a:pPr>
            <a:r>
              <a:rPr lang="en-US" sz="3600" dirty="0"/>
              <a:t>You have one minute. </a:t>
            </a:r>
          </a:p>
          <a:p>
            <a:pPr>
              <a:lnSpc>
                <a:spcPct val="110000"/>
              </a:lnSpc>
            </a:pPr>
            <a:r>
              <a:rPr lang="en-US" sz="3600" dirty="0"/>
              <a:t>									    					                    </a:t>
            </a:r>
          </a:p>
        </p:txBody>
      </p:sp>
    </p:spTree>
    <p:extLst>
      <p:ext uri="{BB962C8B-B14F-4D97-AF65-F5344CB8AC3E}">
        <p14:creationId xmlns:p14="http://schemas.microsoft.com/office/powerpoint/2010/main" val="258840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mj-lt"/>
                <a:ea typeface="+mj-ea"/>
                <a:cs typeface="+mj-cs"/>
              </a:rPr>
              <a:t>s</a:t>
            </a:r>
            <a:r>
              <a:rPr lang="en-US" sz="5400" b="0" i="0" u="none" strike="noStrike" baseline="0" dirty="0">
                <a:latin typeface="+mj-lt"/>
                <a:ea typeface="+mj-ea"/>
                <a:cs typeface="+mj-cs"/>
              </a:rPr>
              <a:t>piritual disciplines</a:t>
            </a:r>
            <a:endParaRPr lang="en-US" sz="5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hat Are The 7 Spiritual Disciplines - zbooksg">
            <a:extLst>
              <a:ext uri="{FF2B5EF4-FFF2-40B4-BE49-F238E27FC236}">
                <a16:creationId xmlns:a16="http://schemas.microsoft.com/office/drawing/2014/main" id="{6C949D0E-AD2C-3C9C-05BD-D80AD7146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74927"/>
          <a:stretch/>
        </p:blipFill>
        <p:spPr bwMode="auto">
          <a:xfrm>
            <a:off x="2800273" y="5503792"/>
            <a:ext cx="925335" cy="8413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What Are The 7 Spiritual Disciplines - zbooksg">
            <a:extLst>
              <a:ext uri="{FF2B5EF4-FFF2-40B4-BE49-F238E27FC236}">
                <a16:creationId xmlns:a16="http://schemas.microsoft.com/office/drawing/2014/main" id="{3F61E38D-B858-5AC0-4D26-DC9F0CBF5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546" t="47089" r="9116" b="41811"/>
          <a:stretch/>
        </p:blipFill>
        <p:spPr bwMode="auto">
          <a:xfrm>
            <a:off x="7039612" y="5583905"/>
            <a:ext cx="791986" cy="7612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hat Are The 7 Spiritual Disciplines - zbooksg">
            <a:extLst>
              <a:ext uri="{FF2B5EF4-FFF2-40B4-BE49-F238E27FC236}">
                <a16:creationId xmlns:a16="http://schemas.microsoft.com/office/drawing/2014/main" id="{BBFDD54B-B721-87FD-F1AB-21C45AC7AD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806" t="79903" r="6096" b="8722"/>
          <a:stretch/>
        </p:blipFill>
        <p:spPr bwMode="auto">
          <a:xfrm>
            <a:off x="10942094" y="5564855"/>
            <a:ext cx="1264109" cy="7800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hat Are The 7 Spiritual Disciplines - zbooksg">
            <a:extLst>
              <a:ext uri="{FF2B5EF4-FFF2-40B4-BE49-F238E27FC236}">
                <a16:creationId xmlns:a16="http://schemas.microsoft.com/office/drawing/2014/main" id="{2276C6F4-52BB-9D05-0F18-863806BB7E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500" t="47089" r="28773" b="41754"/>
          <a:stretch/>
        </p:blipFill>
        <p:spPr bwMode="auto">
          <a:xfrm>
            <a:off x="5801362" y="5579991"/>
            <a:ext cx="1238250" cy="7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hat Are The 7 Spiritual Disciplines - zbooksg">
            <a:extLst>
              <a:ext uri="{FF2B5EF4-FFF2-40B4-BE49-F238E27FC236}">
                <a16:creationId xmlns:a16="http://schemas.microsoft.com/office/drawing/2014/main" id="{A983AD04-7BC3-F1BF-01B1-EAAE0CB203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47" t="47089" r="55897" b="41893"/>
          <a:stretch/>
        </p:blipFill>
        <p:spPr bwMode="auto">
          <a:xfrm>
            <a:off x="4749318" y="5589516"/>
            <a:ext cx="932858" cy="755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hat Are The 7 Spiritual Disciplines - zbooksg">
            <a:extLst>
              <a:ext uri="{FF2B5EF4-FFF2-40B4-BE49-F238E27FC236}">
                <a16:creationId xmlns:a16="http://schemas.microsoft.com/office/drawing/2014/main" id="{B96C411D-E72E-4E70-90CC-891414C50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38" t="47089" r="76761" b="41893"/>
          <a:stretch/>
        </p:blipFill>
        <p:spPr bwMode="auto">
          <a:xfrm>
            <a:off x="3653430" y="5589516"/>
            <a:ext cx="1075734" cy="75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What Are The 7 Spiritual Disciplines - zbooksg">
            <a:extLst>
              <a:ext uri="{FF2B5EF4-FFF2-40B4-BE49-F238E27FC236}">
                <a16:creationId xmlns:a16="http://schemas.microsoft.com/office/drawing/2014/main" id="{FD60114E-8586-03C7-065A-2F515D2E34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296" t="79903" r="30841" b="8722"/>
          <a:stretch/>
        </p:blipFill>
        <p:spPr bwMode="auto">
          <a:xfrm>
            <a:off x="9963433" y="5565061"/>
            <a:ext cx="1038225" cy="7800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What Are The 7 Spiritual Disciplines - zbooksg">
            <a:extLst>
              <a:ext uri="{FF2B5EF4-FFF2-40B4-BE49-F238E27FC236}">
                <a16:creationId xmlns:a16="http://schemas.microsoft.com/office/drawing/2014/main" id="{5E807B70-913E-EE99-D8A8-1DEED1599D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1" t="79903" r="54840" b="8722"/>
          <a:stretch/>
        </p:blipFill>
        <p:spPr bwMode="auto">
          <a:xfrm>
            <a:off x="9004337" y="5565063"/>
            <a:ext cx="971550" cy="7800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What Are The 7 Spiritual Disciplines - zbooksg">
            <a:extLst>
              <a:ext uri="{FF2B5EF4-FFF2-40B4-BE49-F238E27FC236}">
                <a16:creationId xmlns:a16="http://schemas.microsoft.com/office/drawing/2014/main" id="{09A1F032-8C2F-01AD-A1A0-C7812860E2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86" t="79903" r="76932" b="8722"/>
          <a:stretch/>
        </p:blipFill>
        <p:spPr bwMode="auto">
          <a:xfrm>
            <a:off x="7883599" y="5565064"/>
            <a:ext cx="1186249" cy="7800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What Are The 7 Spiritual Disciplines - zbooksg">
            <a:extLst>
              <a:ext uri="{FF2B5EF4-FFF2-40B4-BE49-F238E27FC236}">
                <a16:creationId xmlns:a16="http://schemas.microsoft.com/office/drawing/2014/main" id="{D3857037-D890-8DB8-C4B3-FBE795761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936" t="12805" r="32201" b="74450"/>
          <a:stretch/>
        </p:blipFill>
        <p:spPr bwMode="auto">
          <a:xfrm>
            <a:off x="1963625" y="5507705"/>
            <a:ext cx="828675" cy="8740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hat Are The 7 Spiritual Disciplines - zbooksg">
            <a:extLst>
              <a:ext uri="{FF2B5EF4-FFF2-40B4-BE49-F238E27FC236}">
                <a16:creationId xmlns:a16="http://schemas.microsoft.com/office/drawing/2014/main" id="{7936CFF5-F110-573D-E4F6-E10A2FACB5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34" t="12805" r="55348" b="74914"/>
          <a:stretch/>
        </p:blipFill>
        <p:spPr bwMode="auto">
          <a:xfrm>
            <a:off x="1204348" y="5502970"/>
            <a:ext cx="790575" cy="8421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What Are The 7 Spiritual Disciplines - zbooksg">
            <a:extLst>
              <a:ext uri="{FF2B5EF4-FFF2-40B4-BE49-F238E27FC236}">
                <a16:creationId xmlns:a16="http://schemas.microsoft.com/office/drawing/2014/main" id="{15BD96C4-E6F9-ADD6-4120-802F1850E0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65" t="12805" r="76294" b="74381"/>
          <a:stretch/>
        </p:blipFill>
        <p:spPr bwMode="auto">
          <a:xfrm>
            <a:off x="14006" y="5502971"/>
            <a:ext cx="1176336" cy="87874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7628C40-57D6-9167-9A1B-EDF194E4B668}"/>
              </a:ext>
            </a:extLst>
          </p:cNvPr>
          <p:cNvSpPr txBox="1"/>
          <p:nvPr/>
        </p:nvSpPr>
        <p:spPr>
          <a:xfrm>
            <a:off x="572491" y="2398776"/>
            <a:ext cx="11370449" cy="2722817"/>
          </a:xfrm>
          <a:prstGeom prst="rect">
            <a:avLst/>
          </a:prstGeom>
        </p:spPr>
        <p:txBody>
          <a:bodyPr vert="horz" lIns="91440" tIns="45720" rIns="91440" bIns="45720" rtlCol="0" anchor="t">
            <a:normAutofit fontScale="85000" lnSpcReduction="20000"/>
          </a:bodyPr>
          <a:lstStyle/>
          <a:p>
            <a:pPr>
              <a:lnSpc>
                <a:spcPct val="110000"/>
              </a:lnSpc>
            </a:pPr>
            <a:r>
              <a:rPr lang="en-US" sz="3600" dirty="0"/>
              <a:t>Come up with a list of what you think could be called ‘spiritual disciplines.’ </a:t>
            </a:r>
          </a:p>
          <a:p>
            <a:pPr>
              <a:lnSpc>
                <a:spcPct val="110000"/>
              </a:lnSpc>
            </a:pPr>
            <a:endParaRPr lang="en-US" sz="3600" dirty="0"/>
          </a:p>
          <a:p>
            <a:pPr>
              <a:lnSpc>
                <a:spcPct val="110000"/>
              </a:lnSpc>
            </a:pPr>
            <a:r>
              <a:rPr lang="en-US" sz="3600" dirty="0"/>
              <a:t>You have one minute. </a:t>
            </a:r>
          </a:p>
          <a:p>
            <a:pPr>
              <a:lnSpc>
                <a:spcPct val="110000"/>
              </a:lnSpc>
            </a:pPr>
            <a:r>
              <a:rPr lang="en-US" sz="3600" dirty="0"/>
              <a:t>									    					                    </a:t>
            </a:r>
          </a:p>
        </p:txBody>
      </p:sp>
    </p:spTree>
    <p:extLst>
      <p:ext uri="{BB962C8B-B14F-4D97-AF65-F5344CB8AC3E}">
        <p14:creationId xmlns:p14="http://schemas.microsoft.com/office/powerpoint/2010/main" val="151617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dirty="0">
                <a:latin typeface="+mj-lt"/>
                <a:ea typeface="+mj-ea"/>
                <a:cs typeface="+mj-cs"/>
              </a:rPr>
              <a:t>s</a:t>
            </a:r>
            <a:r>
              <a:rPr lang="en-US" sz="5400" b="0" i="0" u="none" strike="noStrike" baseline="0" dirty="0">
                <a:latin typeface="+mj-lt"/>
                <a:ea typeface="+mj-ea"/>
                <a:cs typeface="+mj-cs"/>
              </a:rPr>
              <a:t>piritual disciplines</a:t>
            </a:r>
            <a:endParaRPr lang="en-US" sz="5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572491" y="1814140"/>
            <a:ext cx="11370449" cy="4548145"/>
          </a:xfrm>
          <a:prstGeom prst="rect">
            <a:avLst/>
          </a:prstGeom>
        </p:spPr>
        <p:txBody>
          <a:bodyPr vert="horz" lIns="91440" tIns="45720" rIns="91440" bIns="45720" rtlCol="0" anchor="t">
            <a:normAutofit/>
          </a:bodyPr>
          <a:lstStyle/>
          <a:p>
            <a:pPr>
              <a:lnSpc>
                <a:spcPct val="110000"/>
              </a:lnSpc>
            </a:pPr>
            <a:r>
              <a:rPr lang="en-US" sz="3600" dirty="0"/>
              <a:t>“The spiritual disciplines are those practices found in Scripture that promote spiritual growth among believers in the gospel of Jesus Christ. They are habits of devotion, habits of experiential Christianity that have been practiced by God’s people since biblical times.” </a:t>
            </a:r>
          </a:p>
          <a:p>
            <a:pPr>
              <a:lnSpc>
                <a:spcPct val="110000"/>
              </a:lnSpc>
            </a:pPr>
            <a:r>
              <a:rPr lang="en-US" sz="3600" dirty="0"/>
              <a:t>									    	   </a:t>
            </a:r>
            <a:r>
              <a:rPr lang="en-US" sz="2400" dirty="0"/>
              <a:t>Don Whitney</a:t>
            </a:r>
            <a:r>
              <a:rPr lang="en-US" sz="3600" dirty="0"/>
              <a:t>				                    </a:t>
            </a:r>
          </a:p>
        </p:txBody>
      </p:sp>
      <p:pic>
        <p:nvPicPr>
          <p:cNvPr id="4098" name="Picture 2" descr="What Are The 7 Spiritual Disciplines - zbooksg">
            <a:extLst>
              <a:ext uri="{FF2B5EF4-FFF2-40B4-BE49-F238E27FC236}">
                <a16:creationId xmlns:a16="http://schemas.microsoft.com/office/drawing/2014/main" id="{6C949D0E-AD2C-3C9C-05BD-D80AD7146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69248"/>
          <a:stretch/>
        </p:blipFill>
        <p:spPr bwMode="auto">
          <a:xfrm>
            <a:off x="2800273" y="5503791"/>
            <a:ext cx="925335" cy="12307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What Are The 7 Spiritual Disciplines - zbooksg">
            <a:extLst>
              <a:ext uri="{FF2B5EF4-FFF2-40B4-BE49-F238E27FC236}">
                <a16:creationId xmlns:a16="http://schemas.microsoft.com/office/drawing/2014/main" id="{3F61E38D-B858-5AC0-4D26-DC9F0CBF5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546" t="47089" r="9116" b="36923"/>
          <a:stretch/>
        </p:blipFill>
        <p:spPr bwMode="auto">
          <a:xfrm>
            <a:off x="7039612" y="5583905"/>
            <a:ext cx="791986" cy="10964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hat Are The 7 Spiritual Disciplines - zbooksg">
            <a:extLst>
              <a:ext uri="{FF2B5EF4-FFF2-40B4-BE49-F238E27FC236}">
                <a16:creationId xmlns:a16="http://schemas.microsoft.com/office/drawing/2014/main" id="{BBFDD54B-B721-87FD-F1AB-21C45AC7AD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806" t="79903" r="6096"/>
          <a:stretch/>
        </p:blipFill>
        <p:spPr bwMode="auto">
          <a:xfrm>
            <a:off x="10942094" y="5564855"/>
            <a:ext cx="1264109" cy="13782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hat Are The 7 Spiritual Disciplines - zbooksg">
            <a:extLst>
              <a:ext uri="{FF2B5EF4-FFF2-40B4-BE49-F238E27FC236}">
                <a16:creationId xmlns:a16="http://schemas.microsoft.com/office/drawing/2014/main" id="{2276C6F4-52BB-9D05-0F18-863806BB7E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500" t="47089" r="28773" b="36923"/>
          <a:stretch/>
        </p:blipFill>
        <p:spPr bwMode="auto">
          <a:xfrm>
            <a:off x="5801362" y="5579991"/>
            <a:ext cx="1238250" cy="10964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hat Are The 7 Spiritual Disciplines - zbooksg">
            <a:extLst>
              <a:ext uri="{FF2B5EF4-FFF2-40B4-BE49-F238E27FC236}">
                <a16:creationId xmlns:a16="http://schemas.microsoft.com/office/drawing/2014/main" id="{A983AD04-7BC3-F1BF-01B1-EAAE0CB203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47" t="47089" r="55897" b="36923"/>
          <a:stretch/>
        </p:blipFill>
        <p:spPr bwMode="auto">
          <a:xfrm>
            <a:off x="4749318" y="5589516"/>
            <a:ext cx="932858" cy="10964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hat Are The 7 Spiritual Disciplines - zbooksg">
            <a:extLst>
              <a:ext uri="{FF2B5EF4-FFF2-40B4-BE49-F238E27FC236}">
                <a16:creationId xmlns:a16="http://schemas.microsoft.com/office/drawing/2014/main" id="{B96C411D-E72E-4E70-90CC-891414C50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38" t="47089" r="76761" b="36923"/>
          <a:stretch/>
        </p:blipFill>
        <p:spPr bwMode="auto">
          <a:xfrm>
            <a:off x="3653430" y="5589516"/>
            <a:ext cx="1075734" cy="1096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What Are The 7 Spiritual Disciplines - zbooksg">
            <a:extLst>
              <a:ext uri="{FF2B5EF4-FFF2-40B4-BE49-F238E27FC236}">
                <a16:creationId xmlns:a16="http://schemas.microsoft.com/office/drawing/2014/main" id="{FD60114E-8586-03C7-065A-2F515D2E34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296" t="79903" r="30841"/>
          <a:stretch/>
        </p:blipFill>
        <p:spPr bwMode="auto">
          <a:xfrm>
            <a:off x="9963433" y="5565061"/>
            <a:ext cx="1038225" cy="13782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What Are The 7 Spiritual Disciplines - zbooksg">
            <a:extLst>
              <a:ext uri="{FF2B5EF4-FFF2-40B4-BE49-F238E27FC236}">
                <a16:creationId xmlns:a16="http://schemas.microsoft.com/office/drawing/2014/main" id="{5E807B70-913E-EE99-D8A8-1DEED1599D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1" t="79903" r="54840"/>
          <a:stretch/>
        </p:blipFill>
        <p:spPr bwMode="auto">
          <a:xfrm>
            <a:off x="9004337" y="5565062"/>
            <a:ext cx="971550" cy="13782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What Are The 7 Spiritual Disciplines - zbooksg">
            <a:extLst>
              <a:ext uri="{FF2B5EF4-FFF2-40B4-BE49-F238E27FC236}">
                <a16:creationId xmlns:a16="http://schemas.microsoft.com/office/drawing/2014/main" id="{09A1F032-8C2F-01AD-A1A0-C7812860E2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86" t="79903" r="76932"/>
          <a:stretch/>
        </p:blipFill>
        <p:spPr bwMode="auto">
          <a:xfrm>
            <a:off x="7883599" y="5565063"/>
            <a:ext cx="1186249" cy="13782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What Are The 7 Spiritual Disciplines - zbooksg">
            <a:extLst>
              <a:ext uri="{FF2B5EF4-FFF2-40B4-BE49-F238E27FC236}">
                <a16:creationId xmlns:a16="http://schemas.microsoft.com/office/drawing/2014/main" id="{D3857037-D890-8DB8-C4B3-FBE795761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936" t="12805" r="32201" b="69248"/>
          <a:stretch/>
        </p:blipFill>
        <p:spPr bwMode="auto">
          <a:xfrm>
            <a:off x="1963625" y="5507705"/>
            <a:ext cx="828675" cy="12307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hat Are The 7 Spiritual Disciplines - zbooksg">
            <a:extLst>
              <a:ext uri="{FF2B5EF4-FFF2-40B4-BE49-F238E27FC236}">
                <a16:creationId xmlns:a16="http://schemas.microsoft.com/office/drawing/2014/main" id="{7936CFF5-F110-573D-E4F6-E10A2FACB5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34" t="12805" r="55348" b="69248"/>
          <a:stretch/>
        </p:blipFill>
        <p:spPr bwMode="auto">
          <a:xfrm>
            <a:off x="1204348" y="5502970"/>
            <a:ext cx="790575" cy="12307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What Are The 7 Spiritual Disciplines - zbooksg">
            <a:extLst>
              <a:ext uri="{FF2B5EF4-FFF2-40B4-BE49-F238E27FC236}">
                <a16:creationId xmlns:a16="http://schemas.microsoft.com/office/drawing/2014/main" id="{15BD96C4-E6F9-ADD6-4120-802F1850E0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65" t="12805" r="76294" b="69248"/>
          <a:stretch/>
        </p:blipFill>
        <p:spPr bwMode="auto">
          <a:xfrm>
            <a:off x="14006" y="5502971"/>
            <a:ext cx="1176336" cy="123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81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0" i="0" u="none" strike="noStrike" baseline="0" dirty="0">
                <a:latin typeface="+mj-lt"/>
                <a:ea typeface="+mj-ea"/>
                <a:cs typeface="+mj-cs"/>
              </a:rPr>
              <a:t>Spiritual Disciplines . . . </a:t>
            </a:r>
            <a:endParaRPr lang="en-US" sz="5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E6EC01-9920-2120-8D03-8CEE8B3D8688}"/>
              </a:ext>
            </a:extLst>
          </p:cNvPr>
          <p:cNvSpPr/>
          <p:nvPr/>
        </p:nvSpPr>
        <p:spPr>
          <a:xfrm>
            <a:off x="572492" y="2269807"/>
            <a:ext cx="3247034" cy="707576"/>
          </a:xfrm>
          <a:prstGeom prst="rect">
            <a:avLst/>
          </a:prstGeom>
          <a:solidFill>
            <a:srgbClr val="7BA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572491" y="2216403"/>
            <a:ext cx="11248720" cy="4251945"/>
          </a:xfrm>
          <a:prstGeom prst="rect">
            <a:avLst/>
          </a:prstGeom>
        </p:spPr>
        <p:txBody>
          <a:bodyPr vert="horz" lIns="91440" tIns="45720" rIns="91440" bIns="45720" rtlCol="0" anchor="t">
            <a:normAutofit/>
          </a:bodyPr>
          <a:lstStyle/>
          <a:p>
            <a:pPr>
              <a:lnSpc>
                <a:spcPct val="130000"/>
              </a:lnSpc>
            </a:pPr>
            <a:r>
              <a:rPr lang="en-US" sz="3500" dirty="0">
                <a:solidFill>
                  <a:srgbClr val="000000"/>
                </a:solidFill>
                <a:latin typeface="Montserrat" panose="00000500000000000000" pitchFamily="2" charset="0"/>
              </a:rPr>
              <a:t>. . . are actions modeled in the Bible in which believers engage both personally and corporately to promote godliness.</a:t>
            </a:r>
            <a:endParaRPr lang="en-US" sz="3200" b="0" i="0" u="none" strike="noStrike" baseline="0" dirty="0">
              <a:solidFill>
                <a:srgbClr val="000000"/>
              </a:solidFill>
              <a:latin typeface="Montserrat" panose="00000500000000000000" pitchFamily="2" charset="0"/>
            </a:endParaRPr>
          </a:p>
        </p:txBody>
      </p:sp>
      <p:pic>
        <p:nvPicPr>
          <p:cNvPr id="2" name="Picture 2" descr="What Are The 7 Spiritual Disciplines - zbooksg">
            <a:extLst>
              <a:ext uri="{FF2B5EF4-FFF2-40B4-BE49-F238E27FC236}">
                <a16:creationId xmlns:a16="http://schemas.microsoft.com/office/drawing/2014/main" id="{7FA57856-8E46-4047-B4C5-57D76CF9D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69248"/>
          <a:stretch/>
        </p:blipFill>
        <p:spPr bwMode="auto">
          <a:xfrm>
            <a:off x="2800273" y="5503791"/>
            <a:ext cx="925335" cy="12307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hat Are The 7 Spiritual Disciplines - zbooksg">
            <a:extLst>
              <a:ext uri="{FF2B5EF4-FFF2-40B4-BE49-F238E27FC236}">
                <a16:creationId xmlns:a16="http://schemas.microsoft.com/office/drawing/2014/main" id="{00A1FCA0-3BB5-8BF1-325C-CCB8AF12B4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546" t="47089" r="9116" b="36923"/>
          <a:stretch/>
        </p:blipFill>
        <p:spPr bwMode="auto">
          <a:xfrm>
            <a:off x="7039612" y="5583905"/>
            <a:ext cx="791986" cy="10964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What Are The 7 Spiritual Disciplines - zbooksg">
            <a:extLst>
              <a:ext uri="{FF2B5EF4-FFF2-40B4-BE49-F238E27FC236}">
                <a16:creationId xmlns:a16="http://schemas.microsoft.com/office/drawing/2014/main" id="{E6A982B1-CAD8-A7AF-B268-1A5E8D96CF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806" t="79903" r="6096"/>
          <a:stretch/>
        </p:blipFill>
        <p:spPr bwMode="auto">
          <a:xfrm>
            <a:off x="10942094" y="5564855"/>
            <a:ext cx="1264109" cy="13782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What Are The 7 Spiritual Disciplines - zbooksg">
            <a:extLst>
              <a:ext uri="{FF2B5EF4-FFF2-40B4-BE49-F238E27FC236}">
                <a16:creationId xmlns:a16="http://schemas.microsoft.com/office/drawing/2014/main" id="{1AAD57BC-C29A-FC7A-A50A-4FDBC2FD50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500" t="47089" r="28773" b="36923"/>
          <a:stretch/>
        </p:blipFill>
        <p:spPr bwMode="auto">
          <a:xfrm>
            <a:off x="5801362" y="5579991"/>
            <a:ext cx="1238250" cy="10964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hat Are The 7 Spiritual Disciplines - zbooksg">
            <a:extLst>
              <a:ext uri="{FF2B5EF4-FFF2-40B4-BE49-F238E27FC236}">
                <a16:creationId xmlns:a16="http://schemas.microsoft.com/office/drawing/2014/main" id="{FA4C1988-78A1-FA72-1061-A13FFEB0DC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47" t="47089" r="55897" b="36923"/>
          <a:stretch/>
        </p:blipFill>
        <p:spPr bwMode="auto">
          <a:xfrm>
            <a:off x="4749318" y="5589516"/>
            <a:ext cx="932858" cy="10964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hat Are The 7 Spiritual Disciplines - zbooksg">
            <a:extLst>
              <a:ext uri="{FF2B5EF4-FFF2-40B4-BE49-F238E27FC236}">
                <a16:creationId xmlns:a16="http://schemas.microsoft.com/office/drawing/2014/main" id="{DD7482FA-7CB1-9DD6-0DA0-336A5972C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38" t="47089" r="76761" b="36923"/>
          <a:stretch/>
        </p:blipFill>
        <p:spPr bwMode="auto">
          <a:xfrm>
            <a:off x="3653430" y="5589516"/>
            <a:ext cx="1075734" cy="10964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What Are The 7 Spiritual Disciplines - zbooksg">
            <a:extLst>
              <a:ext uri="{FF2B5EF4-FFF2-40B4-BE49-F238E27FC236}">
                <a16:creationId xmlns:a16="http://schemas.microsoft.com/office/drawing/2014/main" id="{9BE6D6E8-5AC9-50CA-AE04-D240476808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296" t="79903" r="30841"/>
          <a:stretch/>
        </p:blipFill>
        <p:spPr bwMode="auto">
          <a:xfrm>
            <a:off x="9963433" y="5565061"/>
            <a:ext cx="1038225" cy="13782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What Are The 7 Spiritual Disciplines - zbooksg">
            <a:extLst>
              <a:ext uri="{FF2B5EF4-FFF2-40B4-BE49-F238E27FC236}">
                <a16:creationId xmlns:a16="http://schemas.microsoft.com/office/drawing/2014/main" id="{FD79E28E-65AB-6DCD-8A26-9A256DD6E2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1" t="79903" r="54840"/>
          <a:stretch/>
        </p:blipFill>
        <p:spPr bwMode="auto">
          <a:xfrm>
            <a:off x="9004337" y="5565062"/>
            <a:ext cx="971550" cy="13782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What Are The 7 Spiritual Disciplines - zbooksg">
            <a:extLst>
              <a:ext uri="{FF2B5EF4-FFF2-40B4-BE49-F238E27FC236}">
                <a16:creationId xmlns:a16="http://schemas.microsoft.com/office/drawing/2014/main" id="{FC59DB5C-131D-4556-EC44-4E3E627FE8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86" t="79903" r="76932"/>
          <a:stretch/>
        </p:blipFill>
        <p:spPr bwMode="auto">
          <a:xfrm>
            <a:off x="7883599" y="5565063"/>
            <a:ext cx="1186249" cy="13782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What Are The 7 Spiritual Disciplines - zbooksg">
            <a:extLst>
              <a:ext uri="{FF2B5EF4-FFF2-40B4-BE49-F238E27FC236}">
                <a16:creationId xmlns:a16="http://schemas.microsoft.com/office/drawing/2014/main" id="{DC03612C-B401-6560-11E2-0C83830AE4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936" t="12805" r="32201" b="69248"/>
          <a:stretch/>
        </p:blipFill>
        <p:spPr bwMode="auto">
          <a:xfrm>
            <a:off x="1963625" y="5507705"/>
            <a:ext cx="828675" cy="12307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What Are The 7 Spiritual Disciplines - zbooksg">
            <a:extLst>
              <a:ext uri="{FF2B5EF4-FFF2-40B4-BE49-F238E27FC236}">
                <a16:creationId xmlns:a16="http://schemas.microsoft.com/office/drawing/2014/main" id="{137AA704-F858-032D-AC12-D4B088AD5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34" t="12805" r="55348" b="69248"/>
          <a:stretch/>
        </p:blipFill>
        <p:spPr bwMode="auto">
          <a:xfrm>
            <a:off x="1204348" y="5502970"/>
            <a:ext cx="790575" cy="12307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What Are The 7 Spiritual Disciplines - zbooksg">
            <a:extLst>
              <a:ext uri="{FF2B5EF4-FFF2-40B4-BE49-F238E27FC236}">
                <a16:creationId xmlns:a16="http://schemas.microsoft.com/office/drawing/2014/main" id="{01AF9699-202D-BC45-05FF-42492C6E01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65" t="12805" r="76294" b="69248"/>
          <a:stretch/>
        </p:blipFill>
        <p:spPr bwMode="auto">
          <a:xfrm>
            <a:off x="14006" y="5502971"/>
            <a:ext cx="1176336" cy="123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81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434415"/>
          </a:xfrm>
          <a:prstGeom prst="rect">
            <a:avLst/>
          </a:prstGeom>
        </p:spPr>
        <p:txBody>
          <a:bodyPr vert="horz" lIns="91440" tIns="45720" rIns="91440" bIns="45720" rtlCol="0" anchor="b">
            <a:normAutofit/>
          </a:bodyPr>
          <a:lstStyle/>
          <a:p>
            <a:pPr>
              <a:spcBef>
                <a:spcPct val="0"/>
              </a:spcBef>
              <a:spcAft>
                <a:spcPts val="600"/>
              </a:spcAft>
            </a:pPr>
            <a:r>
              <a:rPr lang="en-US" sz="4400" b="0" i="0" u="none" strike="noStrike" baseline="0" dirty="0">
                <a:latin typeface="+mj-lt"/>
                <a:ea typeface="+mj-ea"/>
                <a:cs typeface="+mj-cs"/>
              </a:rPr>
              <a:t>Read 1 Timothy 4:7.</a:t>
            </a: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E6EC01-9920-2120-8D03-8CEE8B3D8688}"/>
              </a:ext>
            </a:extLst>
          </p:cNvPr>
          <p:cNvSpPr/>
          <p:nvPr/>
        </p:nvSpPr>
        <p:spPr>
          <a:xfrm>
            <a:off x="572492" y="1987085"/>
            <a:ext cx="6902964" cy="707576"/>
          </a:xfrm>
          <a:prstGeom prst="rect">
            <a:avLst/>
          </a:prstGeom>
          <a:solidFill>
            <a:srgbClr val="7BA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600773" y="1911493"/>
            <a:ext cx="10664259" cy="4955097"/>
          </a:xfrm>
          <a:prstGeom prst="rect">
            <a:avLst/>
          </a:prstGeom>
        </p:spPr>
        <p:txBody>
          <a:bodyPr vert="horz" lIns="91440" tIns="45720" rIns="91440" bIns="45720" rtlCol="0" anchor="t">
            <a:normAutofit/>
          </a:bodyPr>
          <a:lstStyle/>
          <a:p>
            <a:pPr>
              <a:lnSpc>
                <a:spcPct val="120000"/>
              </a:lnSpc>
            </a:pPr>
            <a:r>
              <a:rPr lang="en-US" sz="3200" b="0" i="0" u="none" strike="noStrike" baseline="0" dirty="0">
                <a:solidFill>
                  <a:srgbClr val="000000"/>
                </a:solidFill>
                <a:latin typeface="Montserrat" panose="00000500000000000000" pitchFamily="2" charset="0"/>
              </a:rPr>
              <a:t>	   </a:t>
            </a:r>
          </a:p>
          <a:p>
            <a:pPr>
              <a:lnSpc>
                <a:spcPct val="120000"/>
              </a:lnSpc>
            </a:pPr>
            <a:endParaRPr lang="en-US" sz="3200" dirty="0">
              <a:solidFill>
                <a:srgbClr val="000000"/>
              </a:solidFill>
              <a:latin typeface="Montserrat" panose="00000500000000000000" pitchFamily="2" charset="0"/>
            </a:endParaRPr>
          </a:p>
          <a:p>
            <a:pPr>
              <a:lnSpc>
                <a:spcPct val="120000"/>
              </a:lnSpc>
            </a:pPr>
            <a:r>
              <a:rPr lang="en-US" sz="3200" dirty="0">
                <a:solidFill>
                  <a:srgbClr val="000000"/>
                </a:solidFill>
                <a:latin typeface="Montserrat" panose="00000500000000000000" pitchFamily="2" charset="0"/>
              </a:rPr>
              <a:t>Have nothing to do with irreverent, silly myths. Rather train yourself for godliness.</a:t>
            </a:r>
          </a:p>
        </p:txBody>
      </p:sp>
      <p:pic>
        <p:nvPicPr>
          <p:cNvPr id="1026" name="Picture 2" descr="Faith, pray, religion icon - Download on Iconfinder">
            <a:extLst>
              <a:ext uri="{FF2B5EF4-FFF2-40B4-BE49-F238E27FC236}">
                <a16:creationId xmlns:a16="http://schemas.microsoft.com/office/drawing/2014/main" id="{96B4F7C7-8B2E-5861-E51B-C2EC62645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323" y="4006391"/>
            <a:ext cx="2776194" cy="2776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08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39"/>
            <a:ext cx="11018520" cy="1434415"/>
          </a:xfrm>
          <a:prstGeom prst="rect">
            <a:avLst/>
          </a:prstGeom>
        </p:spPr>
        <p:txBody>
          <a:bodyPr vert="horz" lIns="91440" tIns="45720" rIns="91440" bIns="45720" rtlCol="0" anchor="b">
            <a:normAutofit fontScale="85000" lnSpcReduction="10000"/>
          </a:bodyPr>
          <a:lstStyle/>
          <a:p>
            <a:pPr>
              <a:spcBef>
                <a:spcPct val="0"/>
              </a:spcBef>
              <a:spcAft>
                <a:spcPts val="600"/>
              </a:spcAft>
            </a:pPr>
            <a:r>
              <a:rPr lang="en-US" sz="4400" b="0" i="0" u="none" strike="noStrike" baseline="0" dirty="0">
                <a:latin typeface="+mj-lt"/>
                <a:ea typeface="+mj-ea"/>
                <a:cs typeface="+mj-cs"/>
              </a:rPr>
              <a:t>Down through the years many spiritual disciplines have</a:t>
            </a:r>
          </a:p>
          <a:p>
            <a:pPr>
              <a:spcBef>
                <a:spcPct val="0"/>
              </a:spcBef>
              <a:spcAft>
                <a:spcPts val="600"/>
              </a:spcAft>
            </a:pPr>
            <a:r>
              <a:rPr lang="en-US" sz="4400" b="0" i="0" u="none" strike="noStrike" baseline="0" dirty="0">
                <a:latin typeface="+mj-lt"/>
                <a:ea typeface="+mj-ea"/>
                <a:cs typeface="+mj-cs"/>
              </a:rPr>
              <a:t>been practiced. </a:t>
            </a:r>
            <a:endParaRPr lang="en-US" sz="4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1E6EC01-9920-2120-8D03-8CEE8B3D8688}"/>
              </a:ext>
            </a:extLst>
          </p:cNvPr>
          <p:cNvSpPr/>
          <p:nvPr/>
        </p:nvSpPr>
        <p:spPr>
          <a:xfrm>
            <a:off x="572492" y="1817400"/>
            <a:ext cx="3678997" cy="707576"/>
          </a:xfrm>
          <a:prstGeom prst="rect">
            <a:avLst/>
          </a:prstGeom>
          <a:solidFill>
            <a:srgbClr val="7BA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572492" y="1911493"/>
            <a:ext cx="10758527" cy="4955097"/>
          </a:xfrm>
          <a:prstGeom prst="rect">
            <a:avLst/>
          </a:prstGeom>
        </p:spPr>
        <p:txBody>
          <a:bodyPr vert="horz" lIns="91440" tIns="45720" rIns="91440" bIns="45720" rtlCol="0" anchor="t">
            <a:normAutofit/>
          </a:bodyPr>
          <a:lstStyle/>
          <a:p>
            <a:pPr>
              <a:lnSpc>
                <a:spcPct val="120000"/>
              </a:lnSpc>
            </a:pPr>
            <a:r>
              <a:rPr lang="en-US" sz="3200" dirty="0">
                <a:solidFill>
                  <a:srgbClr val="000000"/>
                </a:solidFill>
                <a:latin typeface="Montserrat" panose="00000500000000000000" pitchFamily="2" charset="0"/>
              </a:rPr>
              <a:t>For our purposes, we will only mention six. The first four all have to do with God’s Word: </a:t>
            </a:r>
          </a:p>
          <a:p>
            <a:pPr>
              <a:lnSpc>
                <a:spcPct val="120000"/>
              </a:lnSpc>
            </a:pPr>
            <a:endParaRPr lang="en-US" sz="3200" dirty="0">
              <a:solidFill>
                <a:srgbClr val="000000"/>
              </a:solidFill>
              <a:latin typeface="Montserrat" panose="00000500000000000000" pitchFamily="2" charset="0"/>
            </a:endParaRPr>
          </a:p>
          <a:p>
            <a:pPr>
              <a:lnSpc>
                <a:spcPct val="120000"/>
              </a:lnSpc>
            </a:pPr>
            <a:r>
              <a:rPr lang="en-US" sz="3200" b="1" dirty="0">
                <a:solidFill>
                  <a:srgbClr val="000000"/>
                </a:solidFill>
                <a:latin typeface="Montserrat" panose="00000500000000000000" pitchFamily="2" charset="0"/>
              </a:rPr>
              <a:t>Reading</a:t>
            </a:r>
          </a:p>
          <a:p>
            <a:pPr>
              <a:lnSpc>
                <a:spcPct val="120000"/>
              </a:lnSpc>
            </a:pPr>
            <a:r>
              <a:rPr lang="en-US" sz="3200" b="1" dirty="0">
                <a:solidFill>
                  <a:srgbClr val="000000"/>
                </a:solidFill>
                <a:latin typeface="Montserrat" panose="00000500000000000000" pitchFamily="2" charset="0"/>
              </a:rPr>
              <a:t>Studying</a:t>
            </a:r>
          </a:p>
          <a:p>
            <a:pPr>
              <a:lnSpc>
                <a:spcPct val="120000"/>
              </a:lnSpc>
            </a:pPr>
            <a:r>
              <a:rPr lang="en-US" sz="3200" b="1" dirty="0">
                <a:solidFill>
                  <a:srgbClr val="000000"/>
                </a:solidFill>
                <a:latin typeface="Montserrat" panose="00000500000000000000" pitchFamily="2" charset="0"/>
              </a:rPr>
              <a:t>Meditating on </a:t>
            </a:r>
          </a:p>
          <a:p>
            <a:pPr>
              <a:lnSpc>
                <a:spcPct val="120000"/>
              </a:lnSpc>
            </a:pPr>
            <a:r>
              <a:rPr lang="en-US" sz="3200" b="1" dirty="0">
                <a:solidFill>
                  <a:srgbClr val="000000"/>
                </a:solidFill>
                <a:latin typeface="Montserrat" panose="00000500000000000000" pitchFamily="2" charset="0"/>
              </a:rPr>
              <a:t>Memorizing</a:t>
            </a:r>
            <a:endParaRPr lang="en-US" sz="3200" b="0" i="0" u="none" strike="noStrike" baseline="0" dirty="0">
              <a:solidFill>
                <a:srgbClr val="000000"/>
              </a:solidFill>
              <a:latin typeface="Montserrat" panose="00000500000000000000" pitchFamily="2" charset="0"/>
            </a:endParaRPr>
          </a:p>
        </p:txBody>
      </p:sp>
      <p:pic>
        <p:nvPicPr>
          <p:cNvPr id="6" name="Picture 2" descr="What Are The 7 Spiritual Disciplines - zbooksg">
            <a:extLst>
              <a:ext uri="{FF2B5EF4-FFF2-40B4-BE49-F238E27FC236}">
                <a16:creationId xmlns:a16="http://schemas.microsoft.com/office/drawing/2014/main" id="{E5DB49B4-65D7-07C5-097B-C1EF3B3BAE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74940"/>
          <a:stretch/>
        </p:blipFill>
        <p:spPr bwMode="auto">
          <a:xfrm>
            <a:off x="10520313" y="5273579"/>
            <a:ext cx="1668639" cy="151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76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6CEE3D-350F-B394-8E81-F307639F869D}"/>
              </a:ext>
            </a:extLst>
          </p:cNvPr>
          <p:cNvSpPr txBox="1"/>
          <p:nvPr/>
        </p:nvSpPr>
        <p:spPr>
          <a:xfrm>
            <a:off x="572493" y="238540"/>
            <a:ext cx="11018520" cy="1231344"/>
          </a:xfrm>
          <a:prstGeom prst="rect">
            <a:avLst/>
          </a:prstGeom>
        </p:spPr>
        <p:txBody>
          <a:bodyPr vert="horz" lIns="91440" tIns="45720" rIns="91440" bIns="45720" rtlCol="0" anchor="b">
            <a:normAutofit/>
          </a:bodyPr>
          <a:lstStyle/>
          <a:p>
            <a:pPr>
              <a:spcBef>
                <a:spcPct val="0"/>
              </a:spcBef>
              <a:spcAft>
                <a:spcPts val="600"/>
              </a:spcAft>
            </a:pPr>
            <a:r>
              <a:rPr lang="en-US" sz="4400" b="0" i="0" u="none" strike="noStrike" baseline="0">
                <a:latin typeface="+mj-lt"/>
                <a:ea typeface="+mj-ea"/>
                <a:cs typeface="+mj-cs"/>
              </a:rPr>
              <a:t>Spiritual Disciplines of the Word</a:t>
            </a:r>
            <a:endParaRPr lang="en-US" sz="4400" dirty="0">
              <a:latin typeface="+mj-lt"/>
              <a:ea typeface="+mj-ea"/>
              <a:cs typeface="+mj-cs"/>
            </a:endParaRPr>
          </a:p>
        </p:txBody>
      </p:sp>
      <p:sp>
        <p:nvSpPr>
          <p:cNvPr id="513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42142B-FACC-390A-EAF1-527412F84BFC}"/>
              </a:ext>
            </a:extLst>
          </p:cNvPr>
          <p:cNvSpPr txBox="1"/>
          <p:nvPr/>
        </p:nvSpPr>
        <p:spPr>
          <a:xfrm>
            <a:off x="572492" y="1911493"/>
            <a:ext cx="10230626" cy="4955097"/>
          </a:xfrm>
          <a:prstGeom prst="rect">
            <a:avLst/>
          </a:prstGeom>
        </p:spPr>
        <p:txBody>
          <a:bodyPr vert="horz" lIns="91440" tIns="45720" rIns="91440" bIns="45720" rtlCol="0" anchor="t">
            <a:normAutofit/>
          </a:bodyPr>
          <a:lstStyle/>
          <a:p>
            <a:pPr>
              <a:lnSpc>
                <a:spcPct val="120000"/>
              </a:lnSpc>
            </a:pPr>
            <a:r>
              <a:rPr lang="en-US" sz="3200">
                <a:solidFill>
                  <a:srgbClr val="000000"/>
                </a:solidFill>
                <a:latin typeface="Montserrat" panose="00000500000000000000" pitchFamily="2" charset="0"/>
              </a:rPr>
              <a:t>If a disciple-maker is not </a:t>
            </a:r>
            <a:r>
              <a:rPr lang="en-US" sz="3200" b="1" i="1">
                <a:solidFill>
                  <a:srgbClr val="000000"/>
                </a:solidFill>
                <a:latin typeface="Montserrat" panose="00000500000000000000" pitchFamily="2" charset="0"/>
              </a:rPr>
              <a:t>getting into the Word </a:t>
            </a:r>
            <a:r>
              <a:rPr lang="en-US" sz="3200">
                <a:solidFill>
                  <a:srgbClr val="000000"/>
                </a:solidFill>
                <a:latin typeface="Montserrat" panose="00000500000000000000" pitchFamily="2" charset="0"/>
              </a:rPr>
              <a:t>and </a:t>
            </a:r>
            <a:r>
              <a:rPr lang="en-US" sz="3200" b="1" i="1">
                <a:solidFill>
                  <a:srgbClr val="000000"/>
                </a:solidFill>
                <a:latin typeface="Montserrat" panose="00000500000000000000" pitchFamily="2" charset="0"/>
              </a:rPr>
              <a:t>getting the Word into him/her</a:t>
            </a:r>
            <a:r>
              <a:rPr lang="en-US" sz="3200">
                <a:solidFill>
                  <a:srgbClr val="000000"/>
                </a:solidFill>
                <a:latin typeface="Montserrat" panose="00000500000000000000" pitchFamily="2" charset="0"/>
              </a:rPr>
              <a:t>, there can be little growth.</a:t>
            </a:r>
          </a:p>
          <a:p>
            <a:pPr>
              <a:lnSpc>
                <a:spcPct val="120000"/>
              </a:lnSpc>
            </a:pPr>
            <a:endParaRPr lang="en-US" sz="3200">
              <a:solidFill>
                <a:srgbClr val="000000"/>
              </a:solidFill>
              <a:latin typeface="Montserrat" panose="00000500000000000000" pitchFamily="2" charset="0"/>
            </a:endParaRPr>
          </a:p>
          <a:p>
            <a:pPr>
              <a:lnSpc>
                <a:spcPct val="120000"/>
              </a:lnSpc>
            </a:pPr>
            <a:r>
              <a:rPr lang="en-US" sz="3200">
                <a:solidFill>
                  <a:srgbClr val="000000"/>
                </a:solidFill>
                <a:latin typeface="Montserrat" panose="00000500000000000000" pitchFamily="2" charset="0"/>
              </a:rPr>
              <a:t>Talk about the differences you see in these four disciplines: </a:t>
            </a:r>
          </a:p>
          <a:p>
            <a:pPr>
              <a:lnSpc>
                <a:spcPct val="120000"/>
              </a:lnSpc>
            </a:pPr>
            <a:r>
              <a:rPr lang="en-US" sz="3200" b="1">
                <a:solidFill>
                  <a:srgbClr val="000000"/>
                </a:solidFill>
                <a:latin typeface="Montserrat" panose="00000500000000000000" pitchFamily="2" charset="0"/>
              </a:rPr>
              <a:t>Reading, Studying, Meditating, Memorizing</a:t>
            </a:r>
            <a:r>
              <a:rPr lang="en-US" sz="3200">
                <a:solidFill>
                  <a:srgbClr val="000000"/>
                </a:solidFill>
                <a:latin typeface="Montserrat" panose="00000500000000000000" pitchFamily="2" charset="0"/>
              </a:rPr>
              <a:t>.</a:t>
            </a:r>
            <a:endParaRPr lang="en-US" sz="3200" b="0" i="0" u="none" strike="noStrike" baseline="0" dirty="0">
              <a:solidFill>
                <a:srgbClr val="000000"/>
              </a:solidFill>
              <a:latin typeface="Montserrat" panose="00000500000000000000" pitchFamily="2" charset="0"/>
            </a:endParaRPr>
          </a:p>
        </p:txBody>
      </p:sp>
      <p:pic>
        <p:nvPicPr>
          <p:cNvPr id="3" name="Picture 2" descr="What Are The 7 Spiritual Disciplines - zbooksg">
            <a:extLst>
              <a:ext uri="{FF2B5EF4-FFF2-40B4-BE49-F238E27FC236}">
                <a16:creationId xmlns:a16="http://schemas.microsoft.com/office/drawing/2014/main" id="{A5B31228-E04E-1664-431C-A9F4D7D65F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81" t="12805" r="7772" b="74940"/>
          <a:stretch/>
        </p:blipFill>
        <p:spPr bwMode="auto">
          <a:xfrm>
            <a:off x="10520313" y="5273579"/>
            <a:ext cx="1668639" cy="151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82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0269CAC561E845B19B1BF528306EBE" ma:contentTypeVersion="15" ma:contentTypeDescription="Create a new document." ma:contentTypeScope="" ma:versionID="5e0e943e6ce4b9711016d0891abbd61c">
  <xsd:schema xmlns:xsd="http://www.w3.org/2001/XMLSchema" xmlns:xs="http://www.w3.org/2001/XMLSchema" xmlns:p="http://schemas.microsoft.com/office/2006/metadata/properties" xmlns:ns2="b1a6dcaa-c685-4162-bf8d-9106957bcf2f" xmlns:ns3="1e8db885-a360-449f-a5ff-12e3b15834d5" targetNamespace="http://schemas.microsoft.com/office/2006/metadata/properties" ma:root="true" ma:fieldsID="00839ae4a4257e7ca2ec708bd6aa3573" ns2:_="" ns3:_="">
    <xsd:import namespace="b1a6dcaa-c685-4162-bf8d-9106957bcf2f"/>
    <xsd:import namespace="1e8db885-a360-449f-a5ff-12e3b15834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6dcaa-c685-4162-bf8d-9106957bc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42002a0-d8de-4f25-bca0-07931415838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8db885-a360-449f-a5ff-12e3b15834d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a6dcaa-c685-4162-bf8d-9106957bcf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69C423-6540-4E7B-94E0-D9D716EA56C8}"/>
</file>

<file path=customXml/itemProps2.xml><?xml version="1.0" encoding="utf-8"?>
<ds:datastoreItem xmlns:ds="http://schemas.openxmlformats.org/officeDocument/2006/customXml" ds:itemID="{0D6EEEF8-A6A3-4CA2-8DFA-791666739678}"/>
</file>

<file path=customXml/itemProps3.xml><?xml version="1.0" encoding="utf-8"?>
<ds:datastoreItem xmlns:ds="http://schemas.openxmlformats.org/officeDocument/2006/customXml" ds:itemID="{6E6296D4-B6F3-4499-84D6-5591C0F333BA}"/>
</file>

<file path=docProps/app.xml><?xml version="1.0" encoding="utf-8"?>
<Properties xmlns="http://schemas.openxmlformats.org/officeDocument/2006/extended-properties" xmlns:vt="http://schemas.openxmlformats.org/officeDocument/2006/docPropsVTypes">
  <TotalTime>1839</TotalTime>
  <Words>820</Words>
  <Application>Microsoft Office PowerPoint</Application>
  <PresentationFormat>Widescreen</PresentationFormat>
  <Paragraphs>94</Paragraphs>
  <Slides>25</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Blessed are those who hunger and thirst for righteousness, for they shall be satisfied. (Matthew 5:6)</vt:lpstr>
      <vt:lpstr>But seek first the kingdom of God and his righteousness, and all these things will be added to you. (Matthew 6:33)</vt:lpstr>
      <vt:lpstr>Read 2 Peter 1:3-15 and make observations.</vt:lpstr>
      <vt:lpstr>Read 2 Peter 1:3-15 and make observations.</vt:lpstr>
      <vt:lpstr>Read 2 Peter 1:3-15 and make observations.</vt:lpstr>
      <vt:lpstr>God has given us all things pertaining to life and godliness</vt:lpstr>
      <vt:lpstr>What appears to be at least one of the responsibilities of a disciple-maker according to verse 12?</vt:lpstr>
      <vt:lpstr>What appears to be at least one of the responsibilities of a disciple-maker according to verse 12?</vt:lpstr>
      <vt:lpstr>How Does One Assess A Non-Christian’s Worldview?</vt:lpstr>
      <vt:lpstr>Good Soil Evangelism &amp; Discipleship Seminar: at Calvary Baptist, Simpsonville   August 16-17, 2024</vt:lpstr>
      <vt:lpstr>Memorize 2 Peter 1:3  His divine power has granted to us all things that pertain to life and godliness, through the knowledge of him who called us to his own glory and excellence.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 Thomas</dc:creator>
  <cp:lastModifiedBy>Gil Thomas</cp:lastModifiedBy>
  <cp:revision>4</cp:revision>
  <dcterms:created xsi:type="dcterms:W3CDTF">2024-05-20T15:02:04Z</dcterms:created>
  <dcterms:modified xsi:type="dcterms:W3CDTF">2025-05-21T18:01:55Z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0x010100960269CAC561E845B19B1BF528306EBE</vt:lpwstr>
  </property>
</Properties>
</file>