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808" r:id="rId3"/>
    <p:sldId id="826" r:id="rId4"/>
    <p:sldId id="686" r:id="rId5"/>
    <p:sldId id="823" r:id="rId6"/>
    <p:sldId id="824" r:id="rId7"/>
    <p:sldId id="257" r:id="rId8"/>
    <p:sldId id="815" r:id="rId9"/>
    <p:sldId id="259" r:id="rId10"/>
    <p:sldId id="825" r:id="rId11"/>
    <p:sldId id="804" r:id="rId12"/>
    <p:sldId id="81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A055"/>
    <a:srgbClr val="CC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093C46-73C5-4EDD-98F0-361F5AB01353}" v="75" dt="2025-05-23T21:09:17.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1" d="100"/>
          <a:sy n="51" d="100"/>
        </p:scale>
        <p:origin x="114" y="10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23" Type="http://schemas.openxmlformats.org/officeDocument/2006/relationships/customXml" Target="../customXml/item3.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 Thomas" userId="790cc23d-4c1d-4b8f-ba7f-333fd405d602" providerId="ADAL" clId="{BA093C46-73C5-4EDD-98F0-361F5AB01353}"/>
    <pc:docChg chg="modSld">
      <pc:chgData name="Gil Thomas" userId="790cc23d-4c1d-4b8f-ba7f-333fd405d602" providerId="ADAL" clId="{BA093C46-73C5-4EDD-98F0-361F5AB01353}" dt="2025-05-23T21:09:34.572" v="122" actId="1035"/>
      <pc:docMkLst>
        <pc:docMk/>
      </pc:docMkLst>
      <pc:sldChg chg="modAnim">
        <pc:chgData name="Gil Thomas" userId="790cc23d-4c1d-4b8f-ba7f-333fd405d602" providerId="ADAL" clId="{BA093C46-73C5-4EDD-98F0-361F5AB01353}" dt="2025-05-21T18:40:01.811" v="0"/>
        <pc:sldMkLst>
          <pc:docMk/>
          <pc:sldMk cId="1879050429" sldId="808"/>
        </pc:sldMkLst>
      </pc:sldChg>
      <pc:sldChg chg="addSp modSp mod modAnim">
        <pc:chgData name="Gil Thomas" userId="790cc23d-4c1d-4b8f-ba7f-333fd405d602" providerId="ADAL" clId="{BA093C46-73C5-4EDD-98F0-361F5AB01353}" dt="2025-05-21T18:51:21.301" v="9"/>
        <pc:sldMkLst>
          <pc:docMk/>
          <pc:sldMk cId="3046183203" sldId="823"/>
        </pc:sldMkLst>
        <pc:spChg chg="add mod">
          <ac:chgData name="Gil Thomas" userId="790cc23d-4c1d-4b8f-ba7f-333fd405d602" providerId="ADAL" clId="{BA093C46-73C5-4EDD-98F0-361F5AB01353}" dt="2025-05-21T18:50:58.641" v="8" actId="403"/>
          <ac:spMkLst>
            <pc:docMk/>
            <pc:sldMk cId="3046183203" sldId="823"/>
            <ac:spMk id="3" creationId="{148EC4B9-4729-E343-A670-9849BD7F7B23}"/>
          </ac:spMkLst>
        </pc:spChg>
      </pc:sldChg>
      <pc:sldChg chg="modSp mod modAnim">
        <pc:chgData name="Gil Thomas" userId="790cc23d-4c1d-4b8f-ba7f-333fd405d602" providerId="ADAL" clId="{BA093C46-73C5-4EDD-98F0-361F5AB01353}" dt="2025-05-23T21:09:34.572" v="122" actId="1035"/>
        <pc:sldMkLst>
          <pc:docMk/>
          <pc:sldMk cId="2643679177" sldId="824"/>
        </pc:sldMkLst>
        <pc:spChg chg="mod">
          <ac:chgData name="Gil Thomas" userId="790cc23d-4c1d-4b8f-ba7f-333fd405d602" providerId="ADAL" clId="{BA093C46-73C5-4EDD-98F0-361F5AB01353}" dt="2025-05-23T21:04:41.125" v="22" actId="1076"/>
          <ac:spMkLst>
            <pc:docMk/>
            <pc:sldMk cId="2643679177" sldId="824"/>
            <ac:spMk id="2" creationId="{E2613808-457A-4161-5620-002ED18EE756}"/>
          </ac:spMkLst>
        </pc:spChg>
        <pc:spChg chg="mod">
          <ac:chgData name="Gil Thomas" userId="790cc23d-4c1d-4b8f-ba7f-333fd405d602" providerId="ADAL" clId="{BA093C46-73C5-4EDD-98F0-361F5AB01353}" dt="2025-05-23T21:05:42.596" v="29" actId="1076"/>
          <ac:spMkLst>
            <pc:docMk/>
            <pc:sldMk cId="2643679177" sldId="824"/>
            <ac:spMk id="3" creationId="{3C6A8C25-D2B0-EAB7-EF66-57B3EFAFBF6B}"/>
          </ac:spMkLst>
        </pc:spChg>
        <pc:spChg chg="mod">
          <ac:chgData name="Gil Thomas" userId="790cc23d-4c1d-4b8f-ba7f-333fd405d602" providerId="ADAL" clId="{BA093C46-73C5-4EDD-98F0-361F5AB01353}" dt="2025-05-23T21:06:06.788" v="32" actId="1076"/>
          <ac:spMkLst>
            <pc:docMk/>
            <pc:sldMk cId="2643679177" sldId="824"/>
            <ac:spMk id="4" creationId="{12C7E052-19B7-C1C0-0AC9-D86AB1666CD3}"/>
          </ac:spMkLst>
        </pc:spChg>
        <pc:spChg chg="mod">
          <ac:chgData name="Gil Thomas" userId="790cc23d-4c1d-4b8f-ba7f-333fd405d602" providerId="ADAL" clId="{BA093C46-73C5-4EDD-98F0-361F5AB01353}" dt="2025-05-23T21:06:33.406" v="36" actId="1076"/>
          <ac:spMkLst>
            <pc:docMk/>
            <pc:sldMk cId="2643679177" sldId="824"/>
            <ac:spMk id="6" creationId="{4873B61B-3527-165E-D9E3-7A1295C33FC0}"/>
          </ac:spMkLst>
        </pc:spChg>
        <pc:spChg chg="mod">
          <ac:chgData name="Gil Thomas" userId="790cc23d-4c1d-4b8f-ba7f-333fd405d602" providerId="ADAL" clId="{BA093C46-73C5-4EDD-98F0-361F5AB01353}" dt="2025-05-23T21:06:51.677" v="40" actId="1076"/>
          <ac:spMkLst>
            <pc:docMk/>
            <pc:sldMk cId="2643679177" sldId="824"/>
            <ac:spMk id="7" creationId="{FD567461-1579-0927-3DFD-3774873E7D38}"/>
          </ac:spMkLst>
        </pc:spChg>
        <pc:spChg chg="mod">
          <ac:chgData name="Gil Thomas" userId="790cc23d-4c1d-4b8f-ba7f-333fd405d602" providerId="ADAL" clId="{BA093C46-73C5-4EDD-98F0-361F5AB01353}" dt="2025-05-23T21:04:01.633" v="16" actId="1076"/>
          <ac:spMkLst>
            <pc:docMk/>
            <pc:sldMk cId="2643679177" sldId="824"/>
            <ac:spMk id="8" creationId="{F24FB97A-6B53-2134-3D63-25E5158F3F40}"/>
          </ac:spMkLst>
        </pc:spChg>
        <pc:spChg chg="mod">
          <ac:chgData name="Gil Thomas" userId="790cc23d-4c1d-4b8f-ba7f-333fd405d602" providerId="ADAL" clId="{BA093C46-73C5-4EDD-98F0-361F5AB01353}" dt="2025-05-23T21:05:00.564" v="25" actId="1076"/>
          <ac:spMkLst>
            <pc:docMk/>
            <pc:sldMk cId="2643679177" sldId="824"/>
            <ac:spMk id="9" creationId="{029BC8B7-EA59-22BF-B0C0-E1023DE90AFD}"/>
          </ac:spMkLst>
        </pc:spChg>
        <pc:spChg chg="mod">
          <ac:chgData name="Gil Thomas" userId="790cc23d-4c1d-4b8f-ba7f-333fd405d602" providerId="ADAL" clId="{BA093C46-73C5-4EDD-98F0-361F5AB01353}" dt="2025-05-23T21:06:59.703" v="41" actId="1076"/>
          <ac:spMkLst>
            <pc:docMk/>
            <pc:sldMk cId="2643679177" sldId="824"/>
            <ac:spMk id="10" creationId="{0D07DA4E-EA96-ED4E-D481-6176531F023D}"/>
          </ac:spMkLst>
        </pc:spChg>
        <pc:spChg chg="mod">
          <ac:chgData name="Gil Thomas" userId="790cc23d-4c1d-4b8f-ba7f-333fd405d602" providerId="ADAL" clId="{BA093C46-73C5-4EDD-98F0-361F5AB01353}" dt="2025-05-23T21:03:30.808" v="14" actId="1035"/>
          <ac:spMkLst>
            <pc:docMk/>
            <pc:sldMk cId="2643679177" sldId="824"/>
            <ac:spMk id="12" creationId="{F949656F-1014-F5F7-D86E-2153477408DF}"/>
          </ac:spMkLst>
        </pc:spChg>
        <pc:spChg chg="mod">
          <ac:chgData name="Gil Thomas" userId="790cc23d-4c1d-4b8f-ba7f-333fd405d602" providerId="ADAL" clId="{BA093C46-73C5-4EDD-98F0-361F5AB01353}" dt="2025-05-23T21:08:29.476" v="100" actId="1076"/>
          <ac:spMkLst>
            <pc:docMk/>
            <pc:sldMk cId="2643679177" sldId="824"/>
            <ac:spMk id="13" creationId="{A505659F-05C2-47F9-C681-281661FEC756}"/>
          </ac:spMkLst>
        </pc:spChg>
        <pc:spChg chg="mod">
          <ac:chgData name="Gil Thomas" userId="790cc23d-4c1d-4b8f-ba7f-333fd405d602" providerId="ADAL" clId="{BA093C46-73C5-4EDD-98F0-361F5AB01353}" dt="2025-05-23T21:06:24.002" v="35" actId="1076"/>
          <ac:spMkLst>
            <pc:docMk/>
            <pc:sldMk cId="2643679177" sldId="824"/>
            <ac:spMk id="14" creationId="{F463ECFA-7362-0D79-3DFA-A610DADDE61C}"/>
          </ac:spMkLst>
        </pc:spChg>
        <pc:spChg chg="mod">
          <ac:chgData name="Gil Thomas" userId="790cc23d-4c1d-4b8f-ba7f-333fd405d602" providerId="ADAL" clId="{BA093C46-73C5-4EDD-98F0-361F5AB01353}" dt="2025-05-23T21:09:34.572" v="122" actId="1035"/>
          <ac:spMkLst>
            <pc:docMk/>
            <pc:sldMk cId="2643679177" sldId="824"/>
            <ac:spMk id="16" creationId="{53BBA061-FE33-83AD-0A52-B018BBE13662}"/>
          </ac:spMkLst>
        </pc:spChg>
        <pc:spChg chg="mod">
          <ac:chgData name="Gil Thomas" userId="790cc23d-4c1d-4b8f-ba7f-333fd405d602" providerId="ADAL" clId="{BA093C46-73C5-4EDD-98F0-361F5AB01353}" dt="2025-05-23T21:06:19.983" v="34" actId="1076"/>
          <ac:spMkLst>
            <pc:docMk/>
            <pc:sldMk cId="2643679177" sldId="824"/>
            <ac:spMk id="17" creationId="{2E4E0E2C-4836-71C0-9B40-A4435B8E91F5}"/>
          </ac:spMkLst>
        </pc:spChg>
        <pc:spChg chg="mod">
          <ac:chgData name="Gil Thomas" userId="790cc23d-4c1d-4b8f-ba7f-333fd405d602" providerId="ADAL" clId="{BA093C46-73C5-4EDD-98F0-361F5AB01353}" dt="2025-05-23T21:08:20.132" v="99" actId="1076"/>
          <ac:spMkLst>
            <pc:docMk/>
            <pc:sldMk cId="2643679177" sldId="824"/>
            <ac:spMk id="18" creationId="{2DA9741B-F883-56A6-7690-EC2BC946A3BB}"/>
          </ac:spMkLst>
        </pc:spChg>
        <pc:spChg chg="mod">
          <ac:chgData name="Gil Thomas" userId="790cc23d-4c1d-4b8f-ba7f-333fd405d602" providerId="ADAL" clId="{BA093C46-73C5-4EDD-98F0-361F5AB01353}" dt="2025-05-23T21:06:40.555" v="38" actId="1076"/>
          <ac:spMkLst>
            <pc:docMk/>
            <pc:sldMk cId="2643679177" sldId="824"/>
            <ac:spMk id="19" creationId="{5411713D-70C4-ACAC-7EBA-701F090EEC3A}"/>
          </ac:spMkLst>
        </pc:spChg>
        <pc:spChg chg="mod">
          <ac:chgData name="Gil Thomas" userId="790cc23d-4c1d-4b8f-ba7f-333fd405d602" providerId="ADAL" clId="{BA093C46-73C5-4EDD-98F0-361F5AB01353}" dt="2025-05-23T21:09:23.670" v="120" actId="1076"/>
          <ac:spMkLst>
            <pc:docMk/>
            <pc:sldMk cId="2643679177" sldId="824"/>
            <ac:spMk id="20" creationId="{11223AE1-E0D7-84F2-57C0-B0C8342845D3}"/>
          </ac:spMkLst>
        </pc:spChg>
        <pc:spChg chg="mod">
          <ac:chgData name="Gil Thomas" userId="790cc23d-4c1d-4b8f-ba7f-333fd405d602" providerId="ADAL" clId="{BA093C46-73C5-4EDD-98F0-361F5AB01353}" dt="2025-05-23T21:04:28.277" v="20" actId="1076"/>
          <ac:spMkLst>
            <pc:docMk/>
            <pc:sldMk cId="2643679177" sldId="824"/>
            <ac:spMk id="21" creationId="{BFD0F897-5E14-31AB-A284-C22A15C4255F}"/>
          </ac:spMkLst>
        </pc:spChg>
        <pc:spChg chg="mod">
          <ac:chgData name="Gil Thomas" userId="790cc23d-4c1d-4b8f-ba7f-333fd405d602" providerId="ADAL" clId="{BA093C46-73C5-4EDD-98F0-361F5AB01353}" dt="2025-05-23T21:03:05.501" v="13" actId="1076"/>
          <ac:spMkLst>
            <pc:docMk/>
            <pc:sldMk cId="2643679177" sldId="824"/>
            <ac:spMk id="22" creationId="{0B119323-FE00-79C7-C6D3-284A571F006A}"/>
          </ac:spMkLst>
        </pc:spChg>
      </pc:sldChg>
    </pc:docChg>
  </pc:docChgLst>
  <pc:docChgLst>
    <pc:chgData name="Gil Thomas" userId="790cc23d-4c1d-4b8f-ba7f-333fd405d602" providerId="ADAL" clId="{DDFB23D6-8E80-462A-A631-795BD17E96A0}"/>
    <pc:docChg chg="undo custSel addSld delSld modSld">
      <pc:chgData name="Gil Thomas" userId="790cc23d-4c1d-4b8f-ba7f-333fd405d602" providerId="ADAL" clId="{DDFB23D6-8E80-462A-A631-795BD17E96A0}" dt="2025-01-31T22:22:49.012" v="16" actId="6549"/>
      <pc:docMkLst>
        <pc:docMk/>
      </pc:docMkLst>
      <pc:sldChg chg="modSp mod">
        <pc:chgData name="Gil Thomas" userId="790cc23d-4c1d-4b8f-ba7f-333fd405d602" providerId="ADAL" clId="{DDFB23D6-8E80-462A-A631-795BD17E96A0}" dt="2025-01-31T22:17:23.240" v="8" actId="1076"/>
        <pc:sldMkLst>
          <pc:docMk/>
          <pc:sldMk cId="2317165341" sldId="257"/>
        </pc:sldMkLst>
      </pc:sldChg>
      <pc:sldChg chg="modSp mod">
        <pc:chgData name="Gil Thomas" userId="790cc23d-4c1d-4b8f-ba7f-333fd405d602" providerId="ADAL" clId="{DDFB23D6-8E80-462A-A631-795BD17E96A0}" dt="2025-01-31T22:22:49.012" v="16" actId="6549"/>
        <pc:sldMkLst>
          <pc:docMk/>
          <pc:sldMk cId="2614183805" sldId="259"/>
        </pc:sldMkLst>
      </pc:sldChg>
      <pc:sldChg chg="modSp mod">
        <pc:chgData name="Gil Thomas" userId="790cc23d-4c1d-4b8f-ba7f-333fd405d602" providerId="ADAL" clId="{DDFB23D6-8E80-462A-A631-795BD17E96A0}" dt="2025-01-31T22:18:20.289" v="15" actId="114"/>
        <pc:sldMkLst>
          <pc:docMk/>
          <pc:sldMk cId="3046183203" sldId="823"/>
        </pc:sldMkLst>
      </pc:sldChg>
      <pc:sldChg chg="add del modAnim">
        <pc:chgData name="Gil Thomas" userId="790cc23d-4c1d-4b8f-ba7f-333fd405d602" providerId="ADAL" clId="{DDFB23D6-8E80-462A-A631-795BD17E96A0}" dt="2025-01-31T22:15:24.585" v="2"/>
        <pc:sldMkLst>
          <pc:docMk/>
          <pc:sldMk cId="2886863502" sldId="826"/>
        </pc:sldMkLst>
      </pc:sldChg>
    </pc:docChg>
  </pc:docChgLst>
  <pc:docChgLst>
    <pc:chgData name="Gil Thomas" userId="790cc23d-4c1d-4b8f-ba7f-333fd405d602" providerId="ADAL" clId="{7D329BD8-B6D4-4E6F-A6E5-64CDE2E0474C}"/>
    <pc:docChg chg="undo custSel addSld delSld modSld sldOrd">
      <pc:chgData name="Gil Thomas" userId="790cc23d-4c1d-4b8f-ba7f-333fd405d602" providerId="ADAL" clId="{7D329BD8-B6D4-4E6F-A6E5-64CDE2E0474C}" dt="2024-05-30T19:46:16.675" v="2227"/>
      <pc:docMkLst>
        <pc:docMk/>
      </pc:docMkLst>
      <pc:sldChg chg="addSp delSp modSp mod">
        <pc:chgData name="Gil Thomas" userId="790cc23d-4c1d-4b8f-ba7f-333fd405d602" providerId="ADAL" clId="{7D329BD8-B6D4-4E6F-A6E5-64CDE2E0474C}" dt="2024-05-28T13:24:23.730" v="3" actId="14100"/>
        <pc:sldMkLst>
          <pc:docMk/>
          <pc:sldMk cId="1655172261" sldId="256"/>
        </pc:sldMkLst>
      </pc:sldChg>
      <pc:sldChg chg="addSp delSp modSp mod setBg modAnim setClrOvrMap">
        <pc:chgData name="Gil Thomas" userId="790cc23d-4c1d-4b8f-ba7f-333fd405d602" providerId="ADAL" clId="{7D329BD8-B6D4-4E6F-A6E5-64CDE2E0474C}" dt="2024-05-30T19:46:16.675" v="2227"/>
        <pc:sldMkLst>
          <pc:docMk/>
          <pc:sldMk cId="2317165341" sldId="257"/>
        </pc:sldMkLst>
      </pc:sldChg>
      <pc:sldChg chg="addSp delSp modSp mod modAnim">
        <pc:chgData name="Gil Thomas" userId="790cc23d-4c1d-4b8f-ba7f-333fd405d602" providerId="ADAL" clId="{7D329BD8-B6D4-4E6F-A6E5-64CDE2E0474C}" dt="2024-05-28T14:16:24.145" v="1586"/>
        <pc:sldMkLst>
          <pc:docMk/>
          <pc:sldMk cId="2614183805" sldId="259"/>
        </pc:sldMkLst>
      </pc:sldChg>
      <pc:sldChg chg="addSp delSp modSp mod delAnim modAnim">
        <pc:chgData name="Gil Thomas" userId="790cc23d-4c1d-4b8f-ba7f-333fd405d602" providerId="ADAL" clId="{7D329BD8-B6D4-4E6F-A6E5-64CDE2E0474C}" dt="2024-05-30T19:45:01.980" v="2210"/>
        <pc:sldMkLst>
          <pc:docMk/>
          <pc:sldMk cId="2588407607" sldId="686"/>
        </pc:sldMkLst>
      </pc:sldChg>
      <pc:sldChg chg="addSp modSp mod modAnim">
        <pc:chgData name="Gil Thomas" userId="790cc23d-4c1d-4b8f-ba7f-333fd405d602" providerId="ADAL" clId="{7D329BD8-B6D4-4E6F-A6E5-64CDE2E0474C}" dt="2024-05-28T13:25:48.800" v="51" actId="1038"/>
        <pc:sldMkLst>
          <pc:docMk/>
          <pc:sldMk cId="1879050429" sldId="808"/>
        </pc:sldMkLst>
      </pc:sldChg>
      <pc:sldChg chg="del">
        <pc:chgData name="Gil Thomas" userId="790cc23d-4c1d-4b8f-ba7f-333fd405d602" providerId="ADAL" clId="{7D329BD8-B6D4-4E6F-A6E5-64CDE2E0474C}" dt="2024-05-28T13:31:03.653" v="140" actId="47"/>
        <pc:sldMkLst>
          <pc:docMk/>
          <pc:sldMk cId="2620818677" sldId="809"/>
        </pc:sldMkLst>
      </pc:sldChg>
      <pc:sldChg chg="del">
        <pc:chgData name="Gil Thomas" userId="790cc23d-4c1d-4b8f-ba7f-333fd405d602" providerId="ADAL" clId="{7D329BD8-B6D4-4E6F-A6E5-64CDE2E0474C}" dt="2024-05-28T13:31:03.653" v="140" actId="47"/>
        <pc:sldMkLst>
          <pc:docMk/>
          <pc:sldMk cId="3603086433" sldId="810"/>
        </pc:sldMkLst>
      </pc:sldChg>
      <pc:sldChg chg="del">
        <pc:chgData name="Gil Thomas" userId="790cc23d-4c1d-4b8f-ba7f-333fd405d602" providerId="ADAL" clId="{7D329BD8-B6D4-4E6F-A6E5-64CDE2E0474C}" dt="2024-05-28T13:31:03.653" v="140" actId="47"/>
        <pc:sldMkLst>
          <pc:docMk/>
          <pc:sldMk cId="3916823636" sldId="811"/>
        </pc:sldMkLst>
      </pc:sldChg>
      <pc:sldChg chg="del">
        <pc:chgData name="Gil Thomas" userId="790cc23d-4c1d-4b8f-ba7f-333fd405d602" providerId="ADAL" clId="{7D329BD8-B6D4-4E6F-A6E5-64CDE2E0474C}" dt="2024-05-28T13:31:03.653" v="140" actId="47"/>
        <pc:sldMkLst>
          <pc:docMk/>
          <pc:sldMk cId="1234467745" sldId="812"/>
        </pc:sldMkLst>
      </pc:sldChg>
      <pc:sldChg chg="del">
        <pc:chgData name="Gil Thomas" userId="790cc23d-4c1d-4b8f-ba7f-333fd405d602" providerId="ADAL" clId="{7D329BD8-B6D4-4E6F-A6E5-64CDE2E0474C}" dt="2024-05-28T13:31:03.653" v="140" actId="47"/>
        <pc:sldMkLst>
          <pc:docMk/>
          <pc:sldMk cId="907643487" sldId="813"/>
        </pc:sldMkLst>
      </pc:sldChg>
      <pc:sldChg chg="del">
        <pc:chgData name="Gil Thomas" userId="790cc23d-4c1d-4b8f-ba7f-333fd405d602" providerId="ADAL" clId="{7D329BD8-B6D4-4E6F-A6E5-64CDE2E0474C}" dt="2024-05-28T13:31:03.653" v="140" actId="47"/>
        <pc:sldMkLst>
          <pc:docMk/>
          <pc:sldMk cId="649764280" sldId="814"/>
        </pc:sldMkLst>
      </pc:sldChg>
      <pc:sldChg chg="addSp delSp modSp mod modAnim">
        <pc:chgData name="Gil Thomas" userId="790cc23d-4c1d-4b8f-ba7f-333fd405d602" providerId="ADAL" clId="{7D329BD8-B6D4-4E6F-A6E5-64CDE2E0474C}" dt="2024-05-28T14:01:35.096" v="1242"/>
        <pc:sldMkLst>
          <pc:docMk/>
          <pc:sldMk cId="1674724073" sldId="815"/>
        </pc:sldMkLst>
      </pc:sldChg>
      <pc:sldChg chg="del">
        <pc:chgData name="Gil Thomas" userId="790cc23d-4c1d-4b8f-ba7f-333fd405d602" providerId="ADAL" clId="{7D329BD8-B6D4-4E6F-A6E5-64CDE2E0474C}" dt="2024-05-28T14:33:16.513" v="1587" actId="47"/>
        <pc:sldMkLst>
          <pc:docMk/>
          <pc:sldMk cId="2976204323" sldId="816"/>
        </pc:sldMkLst>
      </pc:sldChg>
      <pc:sldChg chg="del">
        <pc:chgData name="Gil Thomas" userId="790cc23d-4c1d-4b8f-ba7f-333fd405d602" providerId="ADAL" clId="{7D329BD8-B6D4-4E6F-A6E5-64CDE2E0474C}" dt="2024-05-28T14:33:16.513" v="1587" actId="47"/>
        <pc:sldMkLst>
          <pc:docMk/>
          <pc:sldMk cId="1162115288" sldId="818"/>
        </pc:sldMkLst>
      </pc:sldChg>
      <pc:sldChg chg="delSp modSp mod delAnim">
        <pc:chgData name="Gil Thomas" userId="790cc23d-4c1d-4b8f-ba7f-333fd405d602" providerId="ADAL" clId="{7D329BD8-B6D4-4E6F-A6E5-64CDE2E0474C}" dt="2024-05-28T14:35:19.765" v="1603"/>
        <pc:sldMkLst>
          <pc:docMk/>
          <pc:sldMk cId="3877296975" sldId="819"/>
        </pc:sldMkLst>
      </pc:sldChg>
      <pc:sldChg chg="del">
        <pc:chgData name="Gil Thomas" userId="790cc23d-4c1d-4b8f-ba7f-333fd405d602" providerId="ADAL" clId="{7D329BD8-B6D4-4E6F-A6E5-64CDE2E0474C}" dt="2024-05-28T13:31:03.653" v="140" actId="47"/>
        <pc:sldMkLst>
          <pc:docMk/>
          <pc:sldMk cId="298712121" sldId="820"/>
        </pc:sldMkLst>
      </pc:sldChg>
      <pc:sldChg chg="del">
        <pc:chgData name="Gil Thomas" userId="790cc23d-4c1d-4b8f-ba7f-333fd405d602" providerId="ADAL" clId="{7D329BD8-B6D4-4E6F-A6E5-64CDE2E0474C}" dt="2024-05-28T13:31:03.653" v="140" actId="47"/>
        <pc:sldMkLst>
          <pc:docMk/>
          <pc:sldMk cId="2366717254" sldId="821"/>
        </pc:sldMkLst>
      </pc:sldChg>
      <pc:sldChg chg="del">
        <pc:chgData name="Gil Thomas" userId="790cc23d-4c1d-4b8f-ba7f-333fd405d602" providerId="ADAL" clId="{7D329BD8-B6D4-4E6F-A6E5-64CDE2E0474C}" dt="2024-05-28T14:33:16.513" v="1587" actId="47"/>
        <pc:sldMkLst>
          <pc:docMk/>
          <pc:sldMk cId="1175381483" sldId="822"/>
        </pc:sldMkLst>
      </pc:sldChg>
      <pc:sldChg chg="addSp delSp modSp add mod addAnim delAnim modAnim">
        <pc:chgData name="Gil Thomas" userId="790cc23d-4c1d-4b8f-ba7f-333fd405d602" providerId="ADAL" clId="{7D329BD8-B6D4-4E6F-A6E5-64CDE2E0474C}" dt="2024-05-29T15:14:08.432" v="2076" actId="20577"/>
        <pc:sldMkLst>
          <pc:docMk/>
          <pc:sldMk cId="3046183203" sldId="823"/>
        </pc:sldMkLst>
      </pc:sldChg>
      <pc:sldChg chg="addSp delSp modSp add mod delAnim modAnim">
        <pc:chgData name="Gil Thomas" userId="790cc23d-4c1d-4b8f-ba7f-333fd405d602" providerId="ADAL" clId="{7D329BD8-B6D4-4E6F-A6E5-64CDE2E0474C}" dt="2024-05-30T19:45:41.871" v="2226" actId="20577"/>
        <pc:sldMkLst>
          <pc:docMk/>
          <pc:sldMk cId="2643679177" sldId="824"/>
        </pc:sldMkLst>
      </pc:sldChg>
      <pc:sldChg chg="delSp modSp add mod delAnim modAnim">
        <pc:chgData name="Gil Thomas" userId="790cc23d-4c1d-4b8f-ba7f-333fd405d602" providerId="ADAL" clId="{7D329BD8-B6D4-4E6F-A6E5-64CDE2E0474C}" dt="2024-05-28T15:21:33.130" v="2055"/>
        <pc:sldMkLst>
          <pc:docMk/>
          <pc:sldMk cId="4004496478" sldId="825"/>
        </pc:sldMkLst>
      </pc:sldChg>
      <pc:sldChg chg="delSp add mod ord">
        <pc:chgData name="Gil Thomas" userId="790cc23d-4c1d-4b8f-ba7f-333fd405d602" providerId="ADAL" clId="{7D329BD8-B6D4-4E6F-A6E5-64CDE2E0474C}" dt="2024-05-30T19:41:25.359" v="2081" actId="478"/>
        <pc:sldMkLst>
          <pc:docMk/>
          <pc:sldMk cId="2886863502" sldId="826"/>
        </pc:sldMkLst>
      </pc:sldChg>
    </pc:docChg>
  </pc:docChgLst>
  <pc:docChgLst>
    <pc:chgData name="Gil Thomas" userId="790cc23d-4c1d-4b8f-ba7f-333fd405d602" providerId="ADAL" clId="{99100516-37A7-4AA0-89A3-585BD2E0DE2A}"/>
    <pc:docChg chg="undo custSel modSld">
      <pc:chgData name="Gil Thomas" userId="790cc23d-4c1d-4b8f-ba7f-333fd405d602" providerId="ADAL" clId="{99100516-37A7-4AA0-89A3-585BD2E0DE2A}" dt="2025-03-20T18:17:43.196" v="160" actId="1076"/>
      <pc:docMkLst>
        <pc:docMk/>
      </pc:docMkLst>
      <pc:sldChg chg="addSp delSp modSp mod delAnim modAnim">
        <pc:chgData name="Gil Thomas" userId="790cc23d-4c1d-4b8f-ba7f-333fd405d602" providerId="ADAL" clId="{99100516-37A7-4AA0-89A3-585BD2E0DE2A}" dt="2025-03-20T18:12:24.676" v="5"/>
        <pc:sldMkLst>
          <pc:docMk/>
          <pc:sldMk cId="1655172261" sldId="256"/>
        </pc:sldMkLst>
        <pc:picChg chg="add mod">
          <ac:chgData name="Gil Thomas" userId="790cc23d-4c1d-4b8f-ba7f-333fd405d602" providerId="ADAL" clId="{99100516-37A7-4AA0-89A3-585BD2E0DE2A}" dt="2025-03-20T18:12:19.201" v="3"/>
          <ac:picMkLst>
            <pc:docMk/>
            <pc:sldMk cId="1655172261" sldId="256"/>
            <ac:picMk id="6" creationId="{A385592E-3666-6732-7729-D16AEC79F839}"/>
          </ac:picMkLst>
        </pc:picChg>
      </pc:sldChg>
      <pc:sldChg chg="addSp modSp mod">
        <pc:chgData name="Gil Thomas" userId="790cc23d-4c1d-4b8f-ba7f-333fd405d602" providerId="ADAL" clId="{99100516-37A7-4AA0-89A3-585BD2E0DE2A}" dt="2025-03-20T18:17:43.196" v="160" actId="1076"/>
        <pc:sldMkLst>
          <pc:docMk/>
          <pc:sldMk cId="3001344119" sldId="804"/>
        </pc:sldMkLst>
        <pc:spChg chg="add mod">
          <ac:chgData name="Gil Thomas" userId="790cc23d-4c1d-4b8f-ba7f-333fd405d602" providerId="ADAL" clId="{99100516-37A7-4AA0-89A3-585BD2E0DE2A}" dt="2025-03-20T18:17:43.196" v="160" actId="1076"/>
          <ac:spMkLst>
            <pc:docMk/>
            <pc:sldMk cId="3001344119" sldId="804"/>
            <ac:spMk id="4" creationId="{1D5121F1-E739-63B4-4BCD-BEF65B8ACF3E}"/>
          </ac:spMkLst>
        </pc:spChg>
      </pc:sldChg>
      <pc:sldChg chg="modAnim">
        <pc:chgData name="Gil Thomas" userId="790cc23d-4c1d-4b8f-ba7f-333fd405d602" providerId="ADAL" clId="{99100516-37A7-4AA0-89A3-585BD2E0DE2A}" dt="2025-03-20T18:15:24.810" v="8"/>
        <pc:sldMkLst>
          <pc:docMk/>
          <pc:sldMk cId="4004496478" sldId="8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CC903-8318-4B3B-A3AF-5CF83F63DFE4}" type="datetimeFigureOut">
              <a:rPr lang="en-US" smtClean="0"/>
              <a:t>5/23/2025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21E73-4BC7-4B5B-8BB7-F9CFBDBE5AA7}" type="slidenum">
              <a:rPr lang="en-US" smtClean="0"/>
              <a:t>‹#›</a:t>
            </a:fld>
            <a:endParaRPr lang="en-US"/>
          </a:p>
        </p:txBody>
      </p:sp>
    </p:spTree>
    <p:extLst>
      <p:ext uri="{BB962C8B-B14F-4D97-AF65-F5344CB8AC3E}">
        <p14:creationId xmlns:p14="http://schemas.microsoft.com/office/powerpoint/2010/main" val="193686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035-7C99-CD24-A93C-236ED134A4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4DB539-6498-3E32-0A04-3FD79773C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D12F8-42E1-29F8-48C2-578D43B72334}"/>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5" name="Footer Placeholder 4">
            <a:extLst>
              <a:ext uri="{FF2B5EF4-FFF2-40B4-BE49-F238E27FC236}">
                <a16:creationId xmlns:a16="http://schemas.microsoft.com/office/drawing/2014/main" id="{E58ED49B-882C-0866-B803-2E5D9A052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0AA91-820B-25F2-8DBF-2D640A8A1C8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57046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64D5-BBE2-868A-F6F8-55F597E9A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F7043-E120-820A-DACE-DC1D58144E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6AF51-722C-0E14-6106-EF1758C9F68E}"/>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5" name="Footer Placeholder 4">
            <a:extLst>
              <a:ext uri="{FF2B5EF4-FFF2-40B4-BE49-F238E27FC236}">
                <a16:creationId xmlns:a16="http://schemas.microsoft.com/office/drawing/2014/main" id="{29A8127E-E168-7830-2127-0B2FFDE0F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A1AA2-D000-95BF-24D1-3E998C608BA3}"/>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329478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BB47C6-4C58-E99F-CA6B-E2A8BF4F0F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BD8AC-08CB-0156-8C75-9398027A95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81B88-1690-810E-2984-97F7DCEB7D3E}"/>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5" name="Footer Placeholder 4">
            <a:extLst>
              <a:ext uri="{FF2B5EF4-FFF2-40B4-BE49-F238E27FC236}">
                <a16:creationId xmlns:a16="http://schemas.microsoft.com/office/drawing/2014/main" id="{DB916BE1-B7E4-0FF5-35C0-8B1D574D6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62D68-11F3-6185-A5BC-66AD1A2E5288}"/>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1234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9003-DDF1-97A5-28A8-140984C49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81CD1-E694-B416-3035-A446E12CA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7A634-1DD1-0B39-91D8-113EE5798621}"/>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5" name="Footer Placeholder 4">
            <a:extLst>
              <a:ext uri="{FF2B5EF4-FFF2-40B4-BE49-F238E27FC236}">
                <a16:creationId xmlns:a16="http://schemas.microsoft.com/office/drawing/2014/main" id="{74AAED5F-71B9-6009-9168-9E726A836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F5FD2-37FB-A339-DEB0-4B3EBC5FF612}"/>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55732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E00F-4ABA-AA40-998D-9F9BD88BB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A450F0-16B2-24CD-ACA5-9E1660A083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02F7E9-53BF-88A0-3A9C-A8639017FA70}"/>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5" name="Footer Placeholder 4">
            <a:extLst>
              <a:ext uri="{FF2B5EF4-FFF2-40B4-BE49-F238E27FC236}">
                <a16:creationId xmlns:a16="http://schemas.microsoft.com/office/drawing/2014/main" id="{BDE226F7-1EAC-6B2D-D873-61C788CFA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3FC22-ECAE-09FB-396F-C68CCC4629EA}"/>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63524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5468-A64A-ADCC-E7F9-78CF9E1FC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C502F-FCB5-61F8-B4B6-5E700F851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75F0B6-3310-D96C-7187-C42BA3B7DA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46508-E86E-EF2C-645B-EBB21A5D16AF}"/>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6" name="Footer Placeholder 5">
            <a:extLst>
              <a:ext uri="{FF2B5EF4-FFF2-40B4-BE49-F238E27FC236}">
                <a16:creationId xmlns:a16="http://schemas.microsoft.com/office/drawing/2014/main" id="{5C992BAF-D91E-EC50-0B06-3856F5CE8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34F01-4CE5-4513-3FFA-5900F218AC7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38052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C645-17F7-FDC3-B559-2E4C95FDB6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D5A8E-82CE-D86C-F521-2AA0966D9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F22CCC-803E-FC15-9724-794CAD4D8C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32066C-287F-7D47-9EF4-DA205E8454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434ADE-60DE-E25F-9032-45BFA853EA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19EB3-60FC-9EA3-248B-87A96E479770}"/>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8" name="Footer Placeholder 7">
            <a:extLst>
              <a:ext uri="{FF2B5EF4-FFF2-40B4-BE49-F238E27FC236}">
                <a16:creationId xmlns:a16="http://schemas.microsoft.com/office/drawing/2014/main" id="{D17E98FA-5D40-1953-B207-45411C0B3F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A5B27C-1CD6-14E0-E5DB-A366B42C1AA4}"/>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48760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C393-08C1-C8BF-F823-61FCE8EE0D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B8BDD3-E1AE-29E4-A8FA-E9FB459CAB7F}"/>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4" name="Footer Placeholder 3">
            <a:extLst>
              <a:ext uri="{FF2B5EF4-FFF2-40B4-BE49-F238E27FC236}">
                <a16:creationId xmlns:a16="http://schemas.microsoft.com/office/drawing/2014/main" id="{10EB44B4-BE48-0D09-04EB-A83CE27EF5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D614CA-B0B4-10AF-FA6A-F48BB25F9985}"/>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42038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4DFFD-FF1C-3690-997B-1FE584D8CEA8}"/>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3" name="Footer Placeholder 2">
            <a:extLst>
              <a:ext uri="{FF2B5EF4-FFF2-40B4-BE49-F238E27FC236}">
                <a16:creationId xmlns:a16="http://schemas.microsoft.com/office/drawing/2014/main" id="{FAE520B0-ED71-9BC4-1AF8-F22634BAA2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9AF4A5-824F-C014-B345-155001370D2C}"/>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98927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377B-4C77-EE8A-F7AA-AD76ECFC9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EA9EA-5A6B-32FA-B358-DE08DCAB9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01F93-2840-C3A7-A6DB-E9825AD6F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9F429-D4BA-E5F8-7D94-AD423608A62C}"/>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6" name="Footer Placeholder 5">
            <a:extLst>
              <a:ext uri="{FF2B5EF4-FFF2-40B4-BE49-F238E27FC236}">
                <a16:creationId xmlns:a16="http://schemas.microsoft.com/office/drawing/2014/main" id="{128D84A8-53A2-9EC7-52AB-67CBA89CE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CAC06-B66C-7B20-F609-E96A340924A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88189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127-75FA-3ED8-96CE-A5DE96CA6A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9EB1D7-DCDF-99F8-7383-5E2608AF22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3DD75-E86A-9BBC-5171-C7FA12748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3CA19-FD1A-B551-6ED6-A3C98F9255B1}"/>
              </a:ext>
            </a:extLst>
          </p:cNvPr>
          <p:cNvSpPr>
            <a:spLocks noGrp="1"/>
          </p:cNvSpPr>
          <p:nvPr>
            <p:ph type="dt" sz="half" idx="10"/>
          </p:nvPr>
        </p:nvSpPr>
        <p:spPr/>
        <p:txBody>
          <a:bodyPr/>
          <a:lstStyle/>
          <a:p>
            <a:fld id="{86D6ED20-115B-4611-8BA2-EA22601962C1}" type="datetimeFigureOut">
              <a:rPr lang="en-US" smtClean="0"/>
              <a:t>5/23/2025</a:t>
            </a:fld>
            <a:endParaRPr lang="en-US"/>
          </a:p>
        </p:txBody>
      </p:sp>
      <p:sp>
        <p:nvSpPr>
          <p:cNvPr id="6" name="Footer Placeholder 5">
            <a:extLst>
              <a:ext uri="{FF2B5EF4-FFF2-40B4-BE49-F238E27FC236}">
                <a16:creationId xmlns:a16="http://schemas.microsoft.com/office/drawing/2014/main" id="{C11511AC-3260-72EE-32C6-824A83D29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014AC-95FE-47D8-3FE2-B55EFC45987D}"/>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35347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BA05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15B5D9-711C-83E4-A9E9-FE2911392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186B23-FBC3-A403-B77D-48EB04F9E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380F1-F5B0-6415-4E1B-6A6005AAB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D6ED20-115B-4611-8BA2-EA22601962C1}" type="datetimeFigureOut">
              <a:rPr lang="en-US" smtClean="0"/>
              <a:t>5/23/2025</a:t>
            </a:fld>
            <a:endParaRPr lang="en-US"/>
          </a:p>
        </p:txBody>
      </p:sp>
      <p:sp>
        <p:nvSpPr>
          <p:cNvPr id="5" name="Footer Placeholder 4">
            <a:extLst>
              <a:ext uri="{FF2B5EF4-FFF2-40B4-BE49-F238E27FC236}">
                <a16:creationId xmlns:a16="http://schemas.microsoft.com/office/drawing/2014/main" id="{DCD4023A-B009-FF61-8A13-2D870AEB5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53173C-70E9-A2B0-0CB9-0F50541E3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5F9186-C3AC-4244-B5FA-3FA001DAA493}" type="slidenum">
              <a:rPr lang="en-US" smtClean="0"/>
              <a:t>‹#›</a:t>
            </a:fld>
            <a:endParaRPr lang="en-US"/>
          </a:p>
        </p:txBody>
      </p:sp>
    </p:spTree>
    <p:extLst>
      <p:ext uri="{BB962C8B-B14F-4D97-AF65-F5344CB8AC3E}">
        <p14:creationId xmlns:p14="http://schemas.microsoft.com/office/powerpoint/2010/main" val="2306450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4221BA-724D-3EE0-AA0C-C1230EB572FB}"/>
              </a:ext>
            </a:extLst>
          </p:cNvPr>
          <p:cNvPicPr>
            <a:picLocks noChangeAspect="1"/>
          </p:cNvPicPr>
          <p:nvPr/>
        </p:nvPicPr>
        <p:blipFill>
          <a:blip r:embed="rId4"/>
          <a:stretch>
            <a:fillRect/>
          </a:stretch>
        </p:blipFill>
        <p:spPr>
          <a:xfrm>
            <a:off x="1113691" y="0"/>
            <a:ext cx="11078309" cy="6858000"/>
          </a:xfrm>
          <a:prstGeom prst="rect">
            <a:avLst/>
          </a:prstGeom>
        </p:spPr>
      </p:pic>
      <p:pic>
        <p:nvPicPr>
          <p:cNvPr id="6" name="Andrea's Song Trax">
            <a:hlinkClick r:id="" action="ppaction://media"/>
            <a:extLst>
              <a:ext uri="{FF2B5EF4-FFF2-40B4-BE49-F238E27FC236}">
                <a16:creationId xmlns:a16="http://schemas.microsoft.com/office/drawing/2014/main" id="{A385592E-3666-6732-7729-D16AEC79F8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609600" cy="609600"/>
          </a:xfrm>
          <a:prstGeom prst="rect">
            <a:avLst/>
          </a:prstGeom>
        </p:spPr>
      </p:pic>
    </p:spTree>
    <p:extLst>
      <p:ext uri="{BB962C8B-B14F-4D97-AF65-F5344CB8AC3E}">
        <p14:creationId xmlns:p14="http://schemas.microsoft.com/office/powerpoint/2010/main" val="165517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8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D85BF0-9802-760C-97C1-0478916CB267}"/>
              </a:ext>
            </a:extLst>
          </p:cNvPr>
          <p:cNvSpPr>
            <a:spLocks noGrp="1"/>
          </p:cNvSpPr>
          <p:nvPr>
            <p:ph type="title"/>
          </p:nvPr>
        </p:nvSpPr>
        <p:spPr>
          <a:xfrm>
            <a:off x="415089" y="96373"/>
            <a:ext cx="11361822" cy="1236921"/>
          </a:xfrm>
        </p:spPr>
        <p:txBody>
          <a:bodyPr>
            <a:normAutofit fontScale="90000"/>
          </a:bodyPr>
          <a:lstStyle/>
          <a:p>
            <a:pPr algn="ctr">
              <a:lnSpc>
                <a:spcPct val="120000"/>
              </a:lnSpc>
            </a:pPr>
            <a:r>
              <a:rPr lang="en-US" sz="4000" b="1" dirty="0"/>
              <a:t>Think of one or more unbelieving friends. Where would you place them on the Scale?</a:t>
            </a:r>
          </a:p>
        </p:txBody>
      </p:sp>
      <p:sp>
        <p:nvSpPr>
          <p:cNvPr id="4" name="TextBox 3">
            <a:extLst>
              <a:ext uri="{FF2B5EF4-FFF2-40B4-BE49-F238E27FC236}">
                <a16:creationId xmlns:a16="http://schemas.microsoft.com/office/drawing/2014/main" id="{42C81859-B693-55D2-9821-5A9DEF037F5A}"/>
              </a:ext>
            </a:extLst>
          </p:cNvPr>
          <p:cNvSpPr txBox="1"/>
          <p:nvPr/>
        </p:nvSpPr>
        <p:spPr>
          <a:xfrm>
            <a:off x="4741680" y="1703885"/>
            <a:ext cx="7305775" cy="4955203"/>
          </a:xfrm>
          <a:prstGeom prst="rect">
            <a:avLst/>
          </a:prstGeom>
          <a:noFill/>
        </p:spPr>
        <p:txBody>
          <a:bodyPr wrap="square">
            <a:spAutoFit/>
          </a:bodyPr>
          <a:lstStyle/>
          <a:p>
            <a:pPr marL="514350" indent="-514350">
              <a:buAutoNum type="arabicPeriod"/>
            </a:pPr>
            <a:r>
              <a:rPr lang="en-US" sz="3400" dirty="0"/>
              <a:t>Given where your friend is on the Scale, what do you need to do first to start to reach him/her?</a:t>
            </a:r>
          </a:p>
          <a:p>
            <a:pPr marL="514350" indent="-514350">
              <a:buAutoNum type="arabicPeriod"/>
            </a:pPr>
            <a:endParaRPr lang="en-US" sz="1200" dirty="0"/>
          </a:p>
          <a:p>
            <a:r>
              <a:rPr lang="en-US" sz="3400" dirty="0"/>
              <a:t>2. Does he/she need to move across </a:t>
            </a:r>
          </a:p>
          <a:p>
            <a:r>
              <a:rPr lang="en-US" sz="3400" dirty="0"/>
              <a:t>    (be more receptive to the gospel)? If  </a:t>
            </a:r>
          </a:p>
          <a:p>
            <a:r>
              <a:rPr lang="en-US" sz="3400" dirty="0"/>
              <a:t>     so, what will you do?</a:t>
            </a:r>
          </a:p>
          <a:p>
            <a:endParaRPr lang="en-US" sz="1200" dirty="0"/>
          </a:p>
          <a:p>
            <a:r>
              <a:rPr lang="en-US" sz="3400" dirty="0"/>
              <a:t>3. Does he/she need to move up? If </a:t>
            </a:r>
          </a:p>
          <a:p>
            <a:r>
              <a:rPr lang="en-US" sz="3400" dirty="0"/>
              <a:t>     so, what will you do?</a:t>
            </a:r>
          </a:p>
          <a:p>
            <a:endParaRPr lang="en-US" sz="1200" dirty="0"/>
          </a:p>
        </p:txBody>
      </p:sp>
      <p:pic>
        <p:nvPicPr>
          <p:cNvPr id="12" name="Picture 11">
            <a:extLst>
              <a:ext uri="{FF2B5EF4-FFF2-40B4-BE49-F238E27FC236}">
                <a16:creationId xmlns:a16="http://schemas.microsoft.com/office/drawing/2014/main" id="{11BBFDF6-A6CB-E3D3-6458-ED71104BCEC5}"/>
              </a:ext>
            </a:extLst>
          </p:cNvPr>
          <p:cNvPicPr>
            <a:picLocks noChangeAspect="1"/>
          </p:cNvPicPr>
          <p:nvPr/>
        </p:nvPicPr>
        <p:blipFill rotWithShape="1">
          <a:blip r:embed="rId2"/>
          <a:srcRect r="55897"/>
          <a:stretch/>
        </p:blipFill>
        <p:spPr>
          <a:xfrm>
            <a:off x="0" y="1496258"/>
            <a:ext cx="4719343" cy="4919588"/>
          </a:xfrm>
          <a:prstGeom prst="rect">
            <a:avLst/>
          </a:prstGeom>
        </p:spPr>
      </p:pic>
    </p:spTree>
    <p:extLst>
      <p:ext uri="{BB962C8B-B14F-4D97-AF65-F5344CB8AC3E}">
        <p14:creationId xmlns:p14="http://schemas.microsoft.com/office/powerpoint/2010/main" val="400449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rgbClr val="33CCFF"/>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rgbClr val="33CCFF"/>
                                      </p:to>
                                    </p:animClr>
                                  </p:sub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rgbClr val="33CCFF"/>
                                      </p:to>
                                    </p:animClr>
                                  </p:subTnLst>
                                </p:cTn>
                              </p:par>
                              <p:par>
                                <p:cTn id="16" presetID="10"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rgbClr val="33CCFF"/>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500"/>
                                        <p:tgtEl>
                                          <p:spTgt spid="4">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EB2269-CC75-449B-67C2-730CE1130398}"/>
              </a:ext>
            </a:extLst>
          </p:cNvPr>
          <p:cNvPicPr>
            <a:picLocks noChangeAspect="1"/>
          </p:cNvPicPr>
          <p:nvPr/>
        </p:nvPicPr>
        <p:blipFill>
          <a:blip r:embed="rId2"/>
          <a:stretch>
            <a:fillRect/>
          </a:stretch>
        </p:blipFill>
        <p:spPr>
          <a:xfrm>
            <a:off x="9210850" y="5909145"/>
            <a:ext cx="2800000" cy="800000"/>
          </a:xfrm>
          <a:prstGeom prst="rect">
            <a:avLst/>
          </a:prstGeom>
        </p:spPr>
      </p:pic>
      <p:pic>
        <p:nvPicPr>
          <p:cNvPr id="6" name="Picture 5">
            <a:extLst>
              <a:ext uri="{FF2B5EF4-FFF2-40B4-BE49-F238E27FC236}">
                <a16:creationId xmlns:a16="http://schemas.microsoft.com/office/drawing/2014/main" id="{19EF9099-6A6C-6BDF-81B1-B8F0877938A1}"/>
              </a:ext>
            </a:extLst>
          </p:cNvPr>
          <p:cNvPicPr>
            <a:picLocks noChangeAspect="1"/>
          </p:cNvPicPr>
          <p:nvPr/>
        </p:nvPicPr>
        <p:blipFill>
          <a:blip r:embed="rId3"/>
          <a:stretch>
            <a:fillRect/>
          </a:stretch>
        </p:blipFill>
        <p:spPr>
          <a:xfrm>
            <a:off x="0" y="1648476"/>
            <a:ext cx="5142857" cy="5209524"/>
          </a:xfrm>
          <a:prstGeom prst="rect">
            <a:avLst/>
          </a:prstGeom>
        </p:spPr>
      </p:pic>
      <p:sp>
        <p:nvSpPr>
          <p:cNvPr id="5" name="Title 1">
            <a:extLst>
              <a:ext uri="{FF2B5EF4-FFF2-40B4-BE49-F238E27FC236}">
                <a16:creationId xmlns:a16="http://schemas.microsoft.com/office/drawing/2014/main" id="{70D85BF0-9802-760C-97C1-0478916CB267}"/>
              </a:ext>
            </a:extLst>
          </p:cNvPr>
          <p:cNvSpPr>
            <a:spLocks noGrp="1"/>
          </p:cNvSpPr>
          <p:nvPr>
            <p:ph type="title"/>
          </p:nvPr>
        </p:nvSpPr>
        <p:spPr>
          <a:xfrm>
            <a:off x="295941" y="171451"/>
            <a:ext cx="11465999" cy="2876550"/>
          </a:xfrm>
        </p:spPr>
        <p:txBody>
          <a:bodyPr>
            <a:normAutofit/>
          </a:bodyPr>
          <a:lstStyle/>
          <a:p>
            <a:pPr algn="ctr">
              <a:lnSpc>
                <a:spcPct val="120000"/>
              </a:lnSpc>
            </a:pPr>
            <a:r>
              <a:rPr lang="en-US" sz="3600" b="1" i="0" u="none" strike="noStrike" baseline="0" dirty="0">
                <a:solidFill>
                  <a:srgbClr val="000000"/>
                </a:solidFill>
                <a:latin typeface="Montserrat" panose="00000500000000000000" pitchFamily="2" charset="0"/>
              </a:rPr>
              <a:t>Good Soil Evangelism &amp; Discipleship Seminar:</a:t>
            </a:r>
            <a:br>
              <a:rPr lang="en-US" sz="3600" b="1" i="0" u="none" strike="noStrike" baseline="0" dirty="0">
                <a:solidFill>
                  <a:srgbClr val="000000"/>
                </a:solidFill>
                <a:latin typeface="Montserrat" panose="00000500000000000000" pitchFamily="2" charset="0"/>
              </a:rPr>
            </a:br>
            <a:r>
              <a:rPr lang="en-US" sz="3600" b="1" i="0" u="none" strike="noStrike" baseline="0" dirty="0">
                <a:solidFill>
                  <a:srgbClr val="000000"/>
                </a:solidFill>
                <a:latin typeface="Montserrat" panose="00000500000000000000" pitchFamily="2" charset="0"/>
              </a:rPr>
              <a:t>at Calvary Baptist, Simpsonville</a:t>
            </a:r>
            <a:br>
              <a:rPr lang="en-US" sz="3600" b="1" i="0" u="none" strike="noStrike" baseline="0" dirty="0">
                <a:solidFill>
                  <a:srgbClr val="000000"/>
                </a:solidFill>
                <a:latin typeface="Montserrat" panose="00000500000000000000" pitchFamily="2" charset="0"/>
              </a:rPr>
            </a:br>
            <a:br>
              <a:rPr lang="en-US" sz="800" b="1" i="0" u="none" strike="noStrike" baseline="0" dirty="0">
                <a:solidFill>
                  <a:srgbClr val="000000"/>
                </a:solidFill>
                <a:latin typeface="Montserrat" panose="00000500000000000000" pitchFamily="2" charset="0"/>
              </a:rPr>
            </a:br>
            <a:br>
              <a:rPr lang="en-US" sz="2200" b="1" i="0" u="none" strike="noStrike" baseline="0" dirty="0">
                <a:solidFill>
                  <a:srgbClr val="000000"/>
                </a:solidFill>
                <a:latin typeface="Montserrat" panose="00000500000000000000" pitchFamily="2" charset="0"/>
              </a:rPr>
            </a:br>
            <a:r>
              <a:rPr lang="en-US" sz="3600" b="1" i="0" u="none" strike="noStrike" baseline="0" dirty="0">
                <a:solidFill>
                  <a:srgbClr val="000000"/>
                </a:solidFill>
                <a:latin typeface="Montserrat" panose="00000500000000000000" pitchFamily="2" charset="0"/>
              </a:rPr>
              <a:t>August 16-17, 2024</a:t>
            </a:r>
            <a:endParaRPr lang="en-US" sz="5400" b="1"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1D5121F1-E739-63B4-4BCD-BEF65B8ACF3E}"/>
              </a:ext>
            </a:extLst>
          </p:cNvPr>
          <p:cNvSpPr txBox="1"/>
          <p:nvPr/>
        </p:nvSpPr>
        <p:spPr>
          <a:xfrm rot="20760381">
            <a:off x="4132803" y="3293539"/>
            <a:ext cx="8843460" cy="1569660"/>
          </a:xfrm>
          <a:prstGeom prst="rect">
            <a:avLst/>
          </a:prstGeom>
          <a:noFill/>
        </p:spPr>
        <p:txBody>
          <a:bodyPr wrap="square">
            <a:spAutoFit/>
          </a:bodyPr>
          <a:lstStyle/>
          <a:p>
            <a:r>
              <a:rPr lang="en-US" sz="3200" b="1" i="0" u="none" strike="noStrike" baseline="0" dirty="0">
                <a:solidFill>
                  <a:srgbClr val="000000"/>
                </a:solidFill>
                <a:latin typeface="Stencil" panose="040409050D0802020404" pitchFamily="82" charset="0"/>
              </a:rPr>
              <a:t>This slide should be substituted for one telling of a training event for people in your church (or hidden).</a:t>
            </a:r>
            <a:endParaRPr lang="en-US" sz="3200" dirty="0">
              <a:latin typeface="Stencil" panose="040409050D0802020404" pitchFamily="82" charset="0"/>
            </a:endParaRPr>
          </a:p>
        </p:txBody>
      </p:sp>
    </p:spTree>
    <p:extLst>
      <p:ext uri="{BB962C8B-B14F-4D97-AF65-F5344CB8AC3E}">
        <p14:creationId xmlns:p14="http://schemas.microsoft.com/office/powerpoint/2010/main" val="3001344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D85BF0-9802-760C-97C1-0478916CB267}"/>
              </a:ext>
            </a:extLst>
          </p:cNvPr>
          <p:cNvSpPr>
            <a:spLocks noGrp="1"/>
          </p:cNvSpPr>
          <p:nvPr>
            <p:ph type="title"/>
          </p:nvPr>
        </p:nvSpPr>
        <p:spPr>
          <a:xfrm>
            <a:off x="295941" y="148855"/>
            <a:ext cx="11465999" cy="5714617"/>
          </a:xfrm>
        </p:spPr>
        <p:txBody>
          <a:bodyPr>
            <a:normAutofit/>
          </a:bodyPr>
          <a:lstStyle/>
          <a:p>
            <a:pPr algn="ctr">
              <a:lnSpc>
                <a:spcPct val="120000"/>
              </a:lnSpc>
            </a:pPr>
            <a:r>
              <a:rPr lang="en-US" sz="3600" b="1" i="0" u="none" strike="noStrike" baseline="0" dirty="0">
                <a:solidFill>
                  <a:srgbClr val="000000"/>
                </a:solidFill>
                <a:latin typeface="Montserrat" panose="00000500000000000000" pitchFamily="2" charset="0"/>
              </a:rPr>
              <a:t>Memorize Galatians 5:16</a:t>
            </a:r>
            <a:br>
              <a:rPr lang="en-US" sz="3600" b="1" i="0" u="none" strike="noStrike" baseline="0" dirty="0">
                <a:solidFill>
                  <a:srgbClr val="000000"/>
                </a:solidFill>
                <a:latin typeface="Montserrat" panose="00000500000000000000" pitchFamily="2" charset="0"/>
              </a:rPr>
            </a:br>
            <a:br>
              <a:rPr lang="en-US" sz="3600" b="1" i="0" u="none" strike="noStrike" baseline="0" dirty="0">
                <a:solidFill>
                  <a:srgbClr val="000000"/>
                </a:solidFill>
                <a:latin typeface="Montserrat" panose="00000500000000000000" pitchFamily="2" charset="0"/>
              </a:rPr>
            </a:br>
            <a:r>
              <a:rPr lang="en-US" sz="3600" b="1" dirty="0">
                <a:solidFill>
                  <a:srgbClr val="000000"/>
                </a:solidFill>
                <a:latin typeface="Montserrat" panose="00000500000000000000" pitchFamily="2" charset="0"/>
              </a:rPr>
              <a:t>But I say, walk by the Spirit, and you will not gratify the desires of the flesh.</a:t>
            </a:r>
            <a:endParaRPr lang="en-US"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7296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068" y="167359"/>
            <a:ext cx="12201092" cy="58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ctr" defTabSz="914259"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Arial" pitchFamily="34" charset="0"/>
                <a:ea typeface="+mn-ea"/>
                <a:cs typeface="+mn-cs"/>
              </a:rPr>
              <a:t>Review 2 Peter</a:t>
            </a:r>
            <a:r>
              <a:rPr kumimoji="0" lang="en-US" altLang="en-US" sz="3200" b="1" i="0" u="none" strike="noStrike" kern="1200" cap="none" spc="0" normalizeH="0" noProof="0" dirty="0">
                <a:ln>
                  <a:noFill/>
                </a:ln>
                <a:solidFill>
                  <a:prstClr val="black"/>
                </a:solidFill>
                <a:effectLst/>
                <a:uLnTx/>
                <a:uFillTx/>
                <a:latin typeface="Arial" pitchFamily="34" charset="0"/>
                <a:ea typeface="+mn-ea"/>
                <a:cs typeface="+mn-cs"/>
              </a:rPr>
              <a:t> 1:</a:t>
            </a:r>
            <a:r>
              <a:rPr kumimoji="0" lang="en-US" altLang="en-US" sz="3200" b="1" i="0" u="none" strike="noStrike" kern="1200" cap="none" spc="0" normalizeH="0" baseline="0" noProof="0" dirty="0">
                <a:ln>
                  <a:noFill/>
                </a:ln>
                <a:solidFill>
                  <a:prstClr val="black"/>
                </a:solidFill>
                <a:effectLst/>
                <a:uLnTx/>
                <a:uFillTx/>
                <a:latin typeface="Arial" pitchFamily="34" charset="0"/>
                <a:ea typeface="+mn-ea"/>
                <a:cs typeface="+mn-cs"/>
              </a:rPr>
              <a:t>3</a:t>
            </a:r>
          </a:p>
        </p:txBody>
      </p:sp>
      <p:sp>
        <p:nvSpPr>
          <p:cNvPr id="10" name="TextBox 9">
            <a:extLst>
              <a:ext uri="{FF2B5EF4-FFF2-40B4-BE49-F238E27FC236}">
                <a16:creationId xmlns:a16="http://schemas.microsoft.com/office/drawing/2014/main" id="{2972C274-85B7-06AC-B77B-61BCEF0B6895}"/>
              </a:ext>
            </a:extLst>
          </p:cNvPr>
          <p:cNvSpPr txBox="1"/>
          <p:nvPr/>
        </p:nvSpPr>
        <p:spPr>
          <a:xfrm>
            <a:off x="472440" y="3991878"/>
            <a:ext cx="11247120" cy="1754326"/>
          </a:xfrm>
          <a:prstGeom prst="rect">
            <a:avLst/>
          </a:prstGeom>
          <a:noFill/>
        </p:spPr>
        <p:txBody>
          <a:bodyPr wrap="square">
            <a:spAutoFit/>
          </a:bodyPr>
          <a:lstStyle/>
          <a:p>
            <a:pPr lvl="0" algn="ctr" defTabSz="914259">
              <a:defRPr/>
            </a:pPr>
            <a:r>
              <a:rPr lang="en-US" altLang="en-US" sz="3600" b="1" dirty="0">
                <a:solidFill>
                  <a:prstClr val="black"/>
                </a:solidFill>
              </a:rPr>
              <a:t>His divine power has granted to us all things that pertain to life and godliness, through the knowledge of him who called us to his own glory and excellence.</a:t>
            </a:r>
            <a:endParaRPr kumimoji="0" lang="en-US" altLang="en-US" sz="3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28" name="Picture 4" descr="Books of the Bible - All the Books in the New &amp; Old Testament">
            <a:extLst>
              <a:ext uri="{FF2B5EF4-FFF2-40B4-BE49-F238E27FC236}">
                <a16:creationId xmlns:a16="http://schemas.microsoft.com/office/drawing/2014/main" id="{EF02915C-0760-7441-3CAA-AB6A72A8BB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17" b="5803"/>
          <a:stretch/>
        </p:blipFill>
        <p:spPr bwMode="auto">
          <a:xfrm>
            <a:off x="1669301" y="1026160"/>
            <a:ext cx="8853397" cy="27736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CB362214-CED0-6B35-F857-B6459EF8AE42}"/>
              </a:ext>
            </a:extLst>
          </p:cNvPr>
          <p:cNvGrpSpPr/>
          <p:nvPr/>
        </p:nvGrpSpPr>
        <p:grpSpPr>
          <a:xfrm>
            <a:off x="10454327" y="5618376"/>
            <a:ext cx="1564282" cy="1147331"/>
            <a:chOff x="4515474" y="3152775"/>
            <a:chExt cx="5918932" cy="3524250"/>
          </a:xfrm>
        </p:grpSpPr>
        <p:pic>
          <p:nvPicPr>
            <p:cNvPr id="3" name="Picture 2">
              <a:extLst>
                <a:ext uri="{FF2B5EF4-FFF2-40B4-BE49-F238E27FC236}">
                  <a16:creationId xmlns:a16="http://schemas.microsoft.com/office/drawing/2014/main" id="{97B8F2C8-4217-0094-046C-061A2B0546AA}"/>
                </a:ext>
              </a:extLst>
            </p:cNvPr>
            <p:cNvPicPr>
              <a:picLocks noChangeAspect="1"/>
            </p:cNvPicPr>
            <p:nvPr/>
          </p:nvPicPr>
          <p:blipFill>
            <a:blip r:embed="rId3"/>
            <a:stretch>
              <a:fillRect/>
            </a:stretch>
          </p:blipFill>
          <p:spPr>
            <a:xfrm>
              <a:off x="4515474" y="3152775"/>
              <a:ext cx="5918932" cy="3524250"/>
            </a:xfrm>
            <a:prstGeom prst="rect">
              <a:avLst/>
            </a:prstGeom>
          </p:spPr>
        </p:pic>
        <p:sp>
          <p:nvSpPr>
            <p:cNvPr id="5" name="Rectangle 4">
              <a:extLst>
                <a:ext uri="{FF2B5EF4-FFF2-40B4-BE49-F238E27FC236}">
                  <a16:creationId xmlns:a16="http://schemas.microsoft.com/office/drawing/2014/main" id="{5AF7BBD4-AB92-3602-5096-089F501D9CE3}"/>
                </a:ext>
              </a:extLst>
            </p:cNvPr>
            <p:cNvSpPr/>
            <p:nvPr/>
          </p:nvSpPr>
          <p:spPr>
            <a:xfrm>
              <a:off x="4515474" y="3171825"/>
              <a:ext cx="2742576" cy="146508"/>
            </a:xfrm>
            <a:prstGeom prst="rect">
              <a:avLst/>
            </a:prstGeom>
            <a:solidFill>
              <a:srgbClr val="7BA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9050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47910"/>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842142B-FACC-390A-EAF1-527412F84BFC}"/>
              </a:ext>
            </a:extLst>
          </p:cNvPr>
          <p:cNvSpPr txBox="1"/>
          <p:nvPr/>
        </p:nvSpPr>
        <p:spPr>
          <a:xfrm>
            <a:off x="414779" y="1597324"/>
            <a:ext cx="11528163" cy="4548145"/>
          </a:xfrm>
          <a:prstGeom prst="rect">
            <a:avLst/>
          </a:prstGeom>
        </p:spPr>
        <p:txBody>
          <a:bodyPr vert="horz" lIns="91440" tIns="45720" rIns="91440" bIns="45720" rtlCol="0" anchor="t">
            <a:normAutofit/>
          </a:bodyPr>
          <a:lstStyle/>
          <a:p>
            <a:pPr>
              <a:lnSpc>
                <a:spcPct val="110000"/>
              </a:lnSpc>
            </a:pPr>
            <a:r>
              <a:rPr lang="en-US" sz="3600" dirty="0"/>
              <a:t>According to Ephesians 4:1 we should be </a:t>
            </a:r>
            <a:r>
              <a:rPr lang="en-US" sz="3600" b="1" i="1" dirty="0"/>
              <a:t>walking worthy </a:t>
            </a:r>
            <a:r>
              <a:rPr lang="en-US" sz="3600" dirty="0"/>
              <a:t>of our calling. </a:t>
            </a:r>
          </a:p>
          <a:p>
            <a:pPr>
              <a:lnSpc>
                <a:spcPct val="110000"/>
              </a:lnSpc>
            </a:pPr>
            <a:endParaRPr lang="en-US" sz="1400" dirty="0"/>
          </a:p>
          <a:p>
            <a:pPr>
              <a:lnSpc>
                <a:spcPct val="110000"/>
              </a:lnSpc>
            </a:pPr>
            <a:r>
              <a:rPr lang="en-US" sz="3600" dirty="0"/>
              <a:t>Ephesians 4:17 indicates that we should be </a:t>
            </a:r>
            <a:r>
              <a:rPr lang="en-US" sz="3600" b="1" i="1" dirty="0"/>
              <a:t>transformed</a:t>
            </a:r>
            <a:r>
              <a:rPr lang="en-US" sz="3600" dirty="0"/>
              <a:t>, no longer walking in the futility of our minds/as gentiles. </a:t>
            </a:r>
          </a:p>
          <a:p>
            <a:pPr>
              <a:lnSpc>
                <a:spcPct val="110000"/>
              </a:lnSpc>
            </a:pPr>
            <a:endParaRPr lang="en-US" sz="1400" dirty="0"/>
          </a:p>
          <a:p>
            <a:pPr>
              <a:lnSpc>
                <a:spcPct val="110000"/>
              </a:lnSpc>
            </a:pPr>
            <a:r>
              <a:rPr lang="en-US" sz="3600" dirty="0"/>
              <a:t>That’s not what we learned in Christ! We should be renewed in the spirit of our minds.</a:t>
            </a:r>
          </a:p>
        </p:txBody>
      </p:sp>
      <p:pic>
        <p:nvPicPr>
          <p:cNvPr id="15" name="Picture 2" descr="What Are The 7 Spiritual Disciplines - zbooksg">
            <a:extLst>
              <a:ext uri="{FF2B5EF4-FFF2-40B4-BE49-F238E27FC236}">
                <a16:creationId xmlns:a16="http://schemas.microsoft.com/office/drawing/2014/main" id="{3BC0B3D6-F782-011A-D291-2771A69336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81" t="12805" r="7772" b="74940"/>
          <a:stretch/>
        </p:blipFill>
        <p:spPr bwMode="auto">
          <a:xfrm>
            <a:off x="10953750" y="5736111"/>
            <a:ext cx="1235202" cy="1121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86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4" name="Rectangle 5143">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rapes PNG Image - PurePNG | Free transparent CC0 PNG Image Library">
            <a:extLst>
              <a:ext uri="{FF2B5EF4-FFF2-40B4-BE49-F238E27FC236}">
                <a16:creationId xmlns:a16="http://schemas.microsoft.com/office/drawing/2014/main" id="{D8E20073-EAB8-162A-AB13-9D78CAEA5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82" b="15642"/>
          <a:stretch/>
        </p:blipFill>
        <p:spPr bwMode="auto">
          <a:xfrm>
            <a:off x="20" y="-22"/>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5146" name="Rectangle 5145">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6CEE3D-350F-B394-8E81-F307639F869D}"/>
              </a:ext>
            </a:extLst>
          </p:cNvPr>
          <p:cNvSpPr txBox="1"/>
          <p:nvPr/>
        </p:nvSpPr>
        <p:spPr>
          <a:xfrm>
            <a:off x="643466" y="643467"/>
            <a:ext cx="6737722" cy="356924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200" dirty="0">
                <a:solidFill>
                  <a:srgbClr val="FFFFFF"/>
                </a:solidFill>
                <a:effectLst>
                  <a:outerShdw blurRad="38100" dist="38100" dir="2700000" algn="tl">
                    <a:srgbClr val="000000">
                      <a:alpha val="43137"/>
                    </a:srgbClr>
                  </a:outerShdw>
                </a:effectLst>
                <a:latin typeface="+mj-lt"/>
                <a:ea typeface="+mj-ea"/>
                <a:cs typeface="+mj-cs"/>
              </a:rPr>
              <a:t>Read Galatians 5:17-26</a:t>
            </a:r>
          </a:p>
        </p:txBody>
      </p:sp>
      <p:sp>
        <p:nvSpPr>
          <p:cNvPr id="2" name="TextBox 1">
            <a:extLst>
              <a:ext uri="{FF2B5EF4-FFF2-40B4-BE49-F238E27FC236}">
                <a16:creationId xmlns:a16="http://schemas.microsoft.com/office/drawing/2014/main" id="{D7E8AB8E-2CD1-51A2-D52D-4D4ED5BBC3E2}"/>
              </a:ext>
            </a:extLst>
          </p:cNvPr>
          <p:cNvSpPr txBox="1"/>
          <p:nvPr/>
        </p:nvSpPr>
        <p:spPr>
          <a:xfrm>
            <a:off x="643466" y="4551037"/>
            <a:ext cx="10169078" cy="1578054"/>
          </a:xfrm>
          <a:prstGeom prst="rect">
            <a:avLst/>
          </a:prstGeom>
        </p:spPr>
        <p:txBody>
          <a:bodyPr vert="horz" lIns="91440" tIns="45720" rIns="91440" bIns="45720" rtlCol="0" anchor="b">
            <a:normAutofit/>
          </a:bodyPr>
          <a:lstStyle/>
          <a:p>
            <a:pPr>
              <a:lnSpc>
                <a:spcPct val="90000"/>
              </a:lnSpc>
              <a:spcBef>
                <a:spcPts val="1000"/>
              </a:spcBef>
              <a:spcAft>
                <a:spcPts val="600"/>
              </a:spcAft>
            </a:pPr>
            <a:r>
              <a:rPr lang="en-US" sz="3600" dirty="0">
                <a:solidFill>
                  <a:srgbClr val="FFFFFF"/>
                </a:solidFill>
                <a:effectLst>
                  <a:outerShdw blurRad="38100" dist="38100" dir="2700000" algn="tl">
                    <a:srgbClr val="000000">
                      <a:alpha val="43137"/>
                    </a:srgbClr>
                  </a:outerShdw>
                </a:effectLst>
              </a:rPr>
              <a:t>This passage will help us renew ourselves in the spirit of our minds . . .</a:t>
            </a:r>
          </a:p>
        </p:txBody>
      </p:sp>
      <p:sp>
        <p:nvSpPr>
          <p:cNvPr id="5148" name="Rectangle 5147">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What Are The 7 Spiritual Disciplines - zbooksg">
            <a:extLst>
              <a:ext uri="{FF2B5EF4-FFF2-40B4-BE49-F238E27FC236}">
                <a16:creationId xmlns:a16="http://schemas.microsoft.com/office/drawing/2014/main" id="{3BC0B3D6-F782-011A-D291-2771A69336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981" t="12805" r="7772" b="74940"/>
          <a:stretch/>
        </p:blipFill>
        <p:spPr bwMode="auto">
          <a:xfrm>
            <a:off x="10953750" y="5736111"/>
            <a:ext cx="1235202" cy="1121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40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6CEE3D-350F-B394-8E81-F307639F869D}"/>
              </a:ext>
            </a:extLst>
          </p:cNvPr>
          <p:cNvSpPr txBox="1"/>
          <p:nvPr/>
        </p:nvSpPr>
        <p:spPr>
          <a:xfrm>
            <a:off x="572493" y="0"/>
            <a:ext cx="11018520" cy="1101607"/>
          </a:xfrm>
          <a:prstGeom prst="rect">
            <a:avLst/>
          </a:prstGeom>
        </p:spPr>
        <p:txBody>
          <a:bodyPr vert="horz" lIns="91440" tIns="45720" rIns="91440" bIns="45720" rtlCol="0" anchor="b">
            <a:normAutofit/>
          </a:bodyPr>
          <a:lstStyle/>
          <a:p>
            <a:pPr>
              <a:spcBef>
                <a:spcPct val="0"/>
              </a:spcBef>
              <a:spcAft>
                <a:spcPts val="600"/>
              </a:spcAft>
            </a:pPr>
            <a:r>
              <a:rPr lang="en-US" sz="4400" dirty="0">
                <a:latin typeface="+mj-lt"/>
                <a:ea typeface="+mj-ea"/>
                <a:cs typeface="+mj-cs"/>
              </a:rPr>
              <a:t>Match the Opposites . . . </a:t>
            </a:r>
          </a:p>
        </p:txBody>
      </p:sp>
      <p:sp>
        <p:nvSpPr>
          <p:cNvPr id="51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47910"/>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What Are The 7 Spiritual Disciplines - zbooksg">
            <a:extLst>
              <a:ext uri="{FF2B5EF4-FFF2-40B4-BE49-F238E27FC236}">
                <a16:creationId xmlns:a16="http://schemas.microsoft.com/office/drawing/2014/main" id="{3BC0B3D6-F782-011A-D291-2771A69336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81" t="12805" r="7772" b="74940"/>
          <a:stretch/>
        </p:blipFill>
        <p:spPr bwMode="auto">
          <a:xfrm>
            <a:off x="10953750" y="5736111"/>
            <a:ext cx="1235202" cy="1121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4FB97A-6B53-2134-3D63-25E5158F3F40}"/>
              </a:ext>
            </a:extLst>
          </p:cNvPr>
          <p:cNvSpPr txBox="1"/>
          <p:nvPr/>
        </p:nvSpPr>
        <p:spPr>
          <a:xfrm>
            <a:off x="761029" y="1601116"/>
            <a:ext cx="10595728" cy="646331"/>
          </a:xfrm>
          <a:prstGeom prst="rect">
            <a:avLst/>
          </a:prstGeom>
          <a:noFill/>
        </p:spPr>
        <p:txBody>
          <a:bodyPr wrap="square">
            <a:spAutoFit/>
          </a:bodyPr>
          <a:lstStyle/>
          <a:p>
            <a:r>
              <a:rPr lang="en-US" sz="3600" dirty="0"/>
              <a:t>. . . the </a:t>
            </a:r>
            <a:r>
              <a:rPr lang="en-US" sz="3600" b="1" i="1" dirty="0"/>
              <a:t>works</a:t>
            </a:r>
            <a:r>
              <a:rPr lang="en-US" sz="3600" dirty="0"/>
              <a:t> of the flesh and the </a:t>
            </a:r>
            <a:r>
              <a:rPr lang="en-US" sz="3600" b="1" i="1" dirty="0"/>
              <a:t>fruit</a:t>
            </a:r>
            <a:r>
              <a:rPr lang="en-US" sz="3600" dirty="0"/>
              <a:t> of the Spirit. </a:t>
            </a:r>
          </a:p>
        </p:txBody>
      </p:sp>
      <p:sp>
        <p:nvSpPr>
          <p:cNvPr id="5" name="TextBox 4">
            <a:extLst>
              <a:ext uri="{FF2B5EF4-FFF2-40B4-BE49-F238E27FC236}">
                <a16:creationId xmlns:a16="http://schemas.microsoft.com/office/drawing/2014/main" id="{F76DC6B1-6146-C260-C017-76D4C95E6835}"/>
              </a:ext>
            </a:extLst>
          </p:cNvPr>
          <p:cNvSpPr txBox="1"/>
          <p:nvPr/>
        </p:nvSpPr>
        <p:spPr>
          <a:xfrm>
            <a:off x="458171" y="2692759"/>
            <a:ext cx="10972800" cy="2422010"/>
          </a:xfrm>
          <a:prstGeom prst="rect">
            <a:avLst/>
          </a:prstGeom>
          <a:solidFill>
            <a:srgbClr val="7BA055"/>
          </a:solidFill>
        </p:spPr>
        <p:txBody>
          <a:bodyPr wrap="square">
            <a:spAutoFit/>
          </a:bodyPr>
          <a:lstStyle/>
          <a:p>
            <a:pPr>
              <a:lnSpc>
                <a:spcPct val="120000"/>
              </a:lnSpc>
            </a:pPr>
            <a:r>
              <a:rPr lang="en-US" sz="3200" dirty="0"/>
              <a:t>In other words, when exercised, which part of the fruit of the Spirit extinguishes which work of the flesh listed on the next slide? Some pieces of the Fruit of the Spirit extinguish more than one work of the flesh.</a:t>
            </a:r>
          </a:p>
        </p:txBody>
      </p:sp>
      <p:sp>
        <p:nvSpPr>
          <p:cNvPr id="3" name="TextBox 2">
            <a:extLst>
              <a:ext uri="{FF2B5EF4-FFF2-40B4-BE49-F238E27FC236}">
                <a16:creationId xmlns:a16="http://schemas.microsoft.com/office/drawing/2014/main" id="{148EC4B9-4729-E343-A670-9849BD7F7B23}"/>
              </a:ext>
            </a:extLst>
          </p:cNvPr>
          <p:cNvSpPr txBox="1"/>
          <p:nvPr/>
        </p:nvSpPr>
        <p:spPr>
          <a:xfrm>
            <a:off x="458171" y="5256884"/>
            <a:ext cx="10898586" cy="1569660"/>
          </a:xfrm>
          <a:prstGeom prst="rect">
            <a:avLst/>
          </a:prstGeom>
          <a:noFill/>
        </p:spPr>
        <p:txBody>
          <a:bodyPr wrap="square">
            <a:spAutoFit/>
          </a:bodyPr>
          <a:lstStyle/>
          <a:p>
            <a:r>
              <a:rPr lang="en-US" sz="3200" dirty="0"/>
              <a:t>You will be matching the “fruit of the Spirit” cards that naturally extinguish or work against particular “works of the flesh” cards</a:t>
            </a:r>
          </a:p>
        </p:txBody>
      </p:sp>
    </p:spTree>
    <p:extLst>
      <p:ext uri="{BB962C8B-B14F-4D97-AF65-F5344CB8AC3E}">
        <p14:creationId xmlns:p14="http://schemas.microsoft.com/office/powerpoint/2010/main" val="304618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6CEE3D-350F-B394-8E81-F307639F869D}"/>
              </a:ext>
            </a:extLst>
          </p:cNvPr>
          <p:cNvSpPr txBox="1"/>
          <p:nvPr/>
        </p:nvSpPr>
        <p:spPr>
          <a:xfrm>
            <a:off x="572493" y="0"/>
            <a:ext cx="11018520" cy="1101607"/>
          </a:xfrm>
          <a:prstGeom prst="rect">
            <a:avLst/>
          </a:prstGeom>
        </p:spPr>
        <p:txBody>
          <a:bodyPr vert="horz" lIns="91440" tIns="45720" rIns="91440" bIns="45720" rtlCol="0" anchor="b">
            <a:normAutofit/>
          </a:bodyPr>
          <a:lstStyle/>
          <a:p>
            <a:pPr>
              <a:spcBef>
                <a:spcPct val="0"/>
              </a:spcBef>
              <a:spcAft>
                <a:spcPts val="600"/>
              </a:spcAft>
            </a:pPr>
            <a:r>
              <a:rPr lang="en-US" sz="4400" dirty="0">
                <a:latin typeface="+mj-lt"/>
                <a:ea typeface="+mj-ea"/>
                <a:cs typeface="+mj-cs"/>
              </a:rPr>
              <a:t>Match the Opposites . . . (the answers) </a:t>
            </a:r>
          </a:p>
        </p:txBody>
      </p:sp>
      <p:sp>
        <p:nvSpPr>
          <p:cNvPr id="51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2493" y="1247910"/>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What Are The 7 Spiritual Disciplines - zbooksg">
            <a:extLst>
              <a:ext uri="{FF2B5EF4-FFF2-40B4-BE49-F238E27FC236}">
                <a16:creationId xmlns:a16="http://schemas.microsoft.com/office/drawing/2014/main" id="{3BC0B3D6-F782-011A-D291-2771A69336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81" t="12805" r="7772" b="74940"/>
          <a:stretch/>
        </p:blipFill>
        <p:spPr bwMode="auto">
          <a:xfrm>
            <a:off x="10953750" y="5736111"/>
            <a:ext cx="1235202" cy="1121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4FB97A-6B53-2134-3D63-25E5158F3F40}"/>
              </a:ext>
            </a:extLst>
          </p:cNvPr>
          <p:cNvSpPr txBox="1"/>
          <p:nvPr/>
        </p:nvSpPr>
        <p:spPr>
          <a:xfrm>
            <a:off x="761029" y="1823723"/>
            <a:ext cx="3435414" cy="646331"/>
          </a:xfrm>
          <a:prstGeom prst="rect">
            <a:avLst/>
          </a:prstGeom>
          <a:noFill/>
        </p:spPr>
        <p:txBody>
          <a:bodyPr wrap="square">
            <a:spAutoFit/>
          </a:bodyPr>
          <a:lstStyle/>
          <a:p>
            <a:r>
              <a:rPr lang="en-US" sz="3600" dirty="0"/>
              <a:t>Idolatry, Sorcery</a:t>
            </a:r>
          </a:p>
        </p:txBody>
      </p:sp>
      <p:sp>
        <p:nvSpPr>
          <p:cNvPr id="2" name="TextBox 1">
            <a:extLst>
              <a:ext uri="{FF2B5EF4-FFF2-40B4-BE49-F238E27FC236}">
                <a16:creationId xmlns:a16="http://schemas.microsoft.com/office/drawing/2014/main" id="{E2613808-457A-4161-5620-002ED18EE756}"/>
              </a:ext>
            </a:extLst>
          </p:cNvPr>
          <p:cNvSpPr txBox="1"/>
          <p:nvPr/>
        </p:nvSpPr>
        <p:spPr>
          <a:xfrm>
            <a:off x="761029" y="2474273"/>
            <a:ext cx="3435414" cy="646331"/>
          </a:xfrm>
          <a:prstGeom prst="rect">
            <a:avLst/>
          </a:prstGeom>
          <a:noFill/>
        </p:spPr>
        <p:txBody>
          <a:bodyPr wrap="square">
            <a:spAutoFit/>
          </a:bodyPr>
          <a:lstStyle/>
          <a:p>
            <a:r>
              <a:rPr lang="en-US" sz="3600" dirty="0"/>
              <a:t>Strife, Enmity</a:t>
            </a:r>
          </a:p>
        </p:txBody>
      </p:sp>
      <p:sp>
        <p:nvSpPr>
          <p:cNvPr id="3" name="TextBox 2">
            <a:extLst>
              <a:ext uri="{FF2B5EF4-FFF2-40B4-BE49-F238E27FC236}">
                <a16:creationId xmlns:a16="http://schemas.microsoft.com/office/drawing/2014/main" id="{3C6A8C25-D2B0-EAB7-EF66-57B3EFAFBF6B}"/>
              </a:ext>
            </a:extLst>
          </p:cNvPr>
          <p:cNvSpPr txBox="1"/>
          <p:nvPr/>
        </p:nvSpPr>
        <p:spPr>
          <a:xfrm>
            <a:off x="761029" y="3731845"/>
            <a:ext cx="3435414" cy="646331"/>
          </a:xfrm>
          <a:prstGeom prst="rect">
            <a:avLst/>
          </a:prstGeom>
          <a:noFill/>
        </p:spPr>
        <p:txBody>
          <a:bodyPr wrap="square">
            <a:spAutoFit/>
          </a:bodyPr>
          <a:lstStyle/>
          <a:p>
            <a:r>
              <a:rPr lang="en-US" sz="3600" dirty="0"/>
              <a:t>Fits of Anger</a:t>
            </a:r>
          </a:p>
        </p:txBody>
      </p:sp>
      <p:sp>
        <p:nvSpPr>
          <p:cNvPr id="4" name="TextBox 3">
            <a:extLst>
              <a:ext uri="{FF2B5EF4-FFF2-40B4-BE49-F238E27FC236}">
                <a16:creationId xmlns:a16="http://schemas.microsoft.com/office/drawing/2014/main" id="{12C7E052-19B7-C1C0-0AC9-D86AB1666CD3}"/>
              </a:ext>
            </a:extLst>
          </p:cNvPr>
          <p:cNvSpPr txBox="1"/>
          <p:nvPr/>
        </p:nvSpPr>
        <p:spPr>
          <a:xfrm>
            <a:off x="761029" y="4369828"/>
            <a:ext cx="3435414" cy="646331"/>
          </a:xfrm>
          <a:prstGeom prst="rect">
            <a:avLst/>
          </a:prstGeom>
          <a:noFill/>
        </p:spPr>
        <p:txBody>
          <a:bodyPr wrap="square">
            <a:spAutoFit/>
          </a:bodyPr>
          <a:lstStyle/>
          <a:p>
            <a:r>
              <a:rPr lang="en-US" sz="3600" dirty="0"/>
              <a:t>Rivalries</a:t>
            </a:r>
          </a:p>
        </p:txBody>
      </p:sp>
      <p:sp>
        <p:nvSpPr>
          <p:cNvPr id="6" name="TextBox 5">
            <a:extLst>
              <a:ext uri="{FF2B5EF4-FFF2-40B4-BE49-F238E27FC236}">
                <a16:creationId xmlns:a16="http://schemas.microsoft.com/office/drawing/2014/main" id="{4873B61B-3527-165E-D9E3-7A1295C33FC0}"/>
              </a:ext>
            </a:extLst>
          </p:cNvPr>
          <p:cNvSpPr txBox="1"/>
          <p:nvPr/>
        </p:nvSpPr>
        <p:spPr>
          <a:xfrm>
            <a:off x="761029" y="5023787"/>
            <a:ext cx="3435414" cy="646331"/>
          </a:xfrm>
          <a:prstGeom prst="rect">
            <a:avLst/>
          </a:prstGeom>
          <a:noFill/>
        </p:spPr>
        <p:txBody>
          <a:bodyPr wrap="square">
            <a:spAutoFit/>
          </a:bodyPr>
          <a:lstStyle/>
          <a:p>
            <a:r>
              <a:rPr lang="en-US" sz="3600" dirty="0"/>
              <a:t>Dissensions</a:t>
            </a:r>
          </a:p>
        </p:txBody>
      </p:sp>
      <p:sp>
        <p:nvSpPr>
          <p:cNvPr id="7" name="TextBox 6">
            <a:extLst>
              <a:ext uri="{FF2B5EF4-FFF2-40B4-BE49-F238E27FC236}">
                <a16:creationId xmlns:a16="http://schemas.microsoft.com/office/drawing/2014/main" id="{FD567461-1579-0927-3DFD-3774873E7D38}"/>
              </a:ext>
            </a:extLst>
          </p:cNvPr>
          <p:cNvSpPr txBox="1"/>
          <p:nvPr/>
        </p:nvSpPr>
        <p:spPr>
          <a:xfrm>
            <a:off x="761029" y="5650724"/>
            <a:ext cx="3435414" cy="646331"/>
          </a:xfrm>
          <a:prstGeom prst="rect">
            <a:avLst/>
          </a:prstGeom>
          <a:noFill/>
        </p:spPr>
        <p:txBody>
          <a:bodyPr wrap="square">
            <a:spAutoFit/>
          </a:bodyPr>
          <a:lstStyle/>
          <a:p>
            <a:r>
              <a:rPr lang="en-US" sz="3600" dirty="0"/>
              <a:t>Divisions</a:t>
            </a:r>
          </a:p>
        </p:txBody>
      </p:sp>
      <p:sp>
        <p:nvSpPr>
          <p:cNvPr id="9" name="TextBox 8">
            <a:extLst>
              <a:ext uri="{FF2B5EF4-FFF2-40B4-BE49-F238E27FC236}">
                <a16:creationId xmlns:a16="http://schemas.microsoft.com/office/drawing/2014/main" id="{029BC8B7-EA59-22BF-B0C0-E1023DE90AFD}"/>
              </a:ext>
            </a:extLst>
          </p:cNvPr>
          <p:cNvSpPr txBox="1"/>
          <p:nvPr/>
        </p:nvSpPr>
        <p:spPr>
          <a:xfrm>
            <a:off x="761029" y="3102012"/>
            <a:ext cx="3435414" cy="646331"/>
          </a:xfrm>
          <a:prstGeom prst="rect">
            <a:avLst/>
          </a:prstGeom>
          <a:noFill/>
        </p:spPr>
        <p:txBody>
          <a:bodyPr wrap="square">
            <a:spAutoFit/>
          </a:bodyPr>
          <a:lstStyle/>
          <a:p>
            <a:r>
              <a:rPr lang="en-US" sz="3600" dirty="0"/>
              <a:t>Envy, Jealousy</a:t>
            </a:r>
          </a:p>
        </p:txBody>
      </p:sp>
      <p:sp>
        <p:nvSpPr>
          <p:cNvPr id="10" name="TextBox 9">
            <a:extLst>
              <a:ext uri="{FF2B5EF4-FFF2-40B4-BE49-F238E27FC236}">
                <a16:creationId xmlns:a16="http://schemas.microsoft.com/office/drawing/2014/main" id="{0D07DA4E-EA96-ED4E-D481-6176531F023D}"/>
              </a:ext>
            </a:extLst>
          </p:cNvPr>
          <p:cNvSpPr txBox="1"/>
          <p:nvPr/>
        </p:nvSpPr>
        <p:spPr>
          <a:xfrm>
            <a:off x="761029" y="6284820"/>
            <a:ext cx="3435414" cy="646331"/>
          </a:xfrm>
          <a:prstGeom prst="rect">
            <a:avLst/>
          </a:prstGeom>
          <a:noFill/>
        </p:spPr>
        <p:txBody>
          <a:bodyPr wrap="square">
            <a:spAutoFit/>
          </a:bodyPr>
          <a:lstStyle/>
          <a:p>
            <a:r>
              <a:rPr lang="en-US" sz="3600" dirty="0"/>
              <a:t>Drunkenness</a:t>
            </a:r>
          </a:p>
        </p:txBody>
      </p:sp>
      <p:sp>
        <p:nvSpPr>
          <p:cNvPr id="12" name="TextBox 11">
            <a:extLst>
              <a:ext uri="{FF2B5EF4-FFF2-40B4-BE49-F238E27FC236}">
                <a16:creationId xmlns:a16="http://schemas.microsoft.com/office/drawing/2014/main" id="{F949656F-1014-F5F7-D86E-2153477408DF}"/>
              </a:ext>
            </a:extLst>
          </p:cNvPr>
          <p:cNvSpPr txBox="1"/>
          <p:nvPr/>
        </p:nvSpPr>
        <p:spPr>
          <a:xfrm>
            <a:off x="761029" y="1254245"/>
            <a:ext cx="6251157" cy="646331"/>
          </a:xfrm>
          <a:prstGeom prst="rect">
            <a:avLst/>
          </a:prstGeom>
          <a:noFill/>
        </p:spPr>
        <p:txBody>
          <a:bodyPr wrap="square">
            <a:spAutoFit/>
          </a:bodyPr>
          <a:lstStyle/>
          <a:p>
            <a:r>
              <a:rPr lang="en-US" sz="3600" dirty="0"/>
              <a:t>Orgies, Sexual Immorality, etc.</a:t>
            </a:r>
          </a:p>
        </p:txBody>
      </p:sp>
      <p:sp>
        <p:nvSpPr>
          <p:cNvPr id="13" name="TextBox 12">
            <a:extLst>
              <a:ext uri="{FF2B5EF4-FFF2-40B4-BE49-F238E27FC236}">
                <a16:creationId xmlns:a16="http://schemas.microsoft.com/office/drawing/2014/main" id="{A505659F-05C2-47F9-C681-281661FEC756}"/>
              </a:ext>
            </a:extLst>
          </p:cNvPr>
          <p:cNvSpPr txBox="1"/>
          <p:nvPr/>
        </p:nvSpPr>
        <p:spPr>
          <a:xfrm>
            <a:off x="7200722" y="3177989"/>
            <a:ext cx="3435414" cy="646331"/>
          </a:xfrm>
          <a:prstGeom prst="rect">
            <a:avLst/>
          </a:prstGeom>
          <a:noFill/>
        </p:spPr>
        <p:txBody>
          <a:bodyPr wrap="square">
            <a:spAutoFit/>
          </a:bodyPr>
          <a:lstStyle/>
          <a:p>
            <a:r>
              <a:rPr lang="en-US" sz="3600" dirty="0"/>
              <a:t>Faithfulness</a:t>
            </a:r>
          </a:p>
        </p:txBody>
      </p:sp>
      <p:sp>
        <p:nvSpPr>
          <p:cNvPr id="14" name="TextBox 13">
            <a:extLst>
              <a:ext uri="{FF2B5EF4-FFF2-40B4-BE49-F238E27FC236}">
                <a16:creationId xmlns:a16="http://schemas.microsoft.com/office/drawing/2014/main" id="{F463ECFA-7362-0D79-3DFA-A610DADDE61C}"/>
              </a:ext>
            </a:extLst>
          </p:cNvPr>
          <p:cNvSpPr txBox="1"/>
          <p:nvPr/>
        </p:nvSpPr>
        <p:spPr>
          <a:xfrm>
            <a:off x="7265261" y="3758562"/>
            <a:ext cx="3435414" cy="646331"/>
          </a:xfrm>
          <a:prstGeom prst="rect">
            <a:avLst/>
          </a:prstGeom>
          <a:noFill/>
        </p:spPr>
        <p:txBody>
          <a:bodyPr wrap="square">
            <a:spAutoFit/>
          </a:bodyPr>
          <a:lstStyle/>
          <a:p>
            <a:r>
              <a:rPr lang="en-US" sz="3600" dirty="0"/>
              <a:t>Peace</a:t>
            </a:r>
          </a:p>
        </p:txBody>
      </p:sp>
      <p:sp>
        <p:nvSpPr>
          <p:cNvPr id="16" name="TextBox 15">
            <a:extLst>
              <a:ext uri="{FF2B5EF4-FFF2-40B4-BE49-F238E27FC236}">
                <a16:creationId xmlns:a16="http://schemas.microsoft.com/office/drawing/2014/main" id="{53BBA061-FE33-83AD-0A52-B018BBE13662}"/>
              </a:ext>
            </a:extLst>
          </p:cNvPr>
          <p:cNvSpPr txBox="1"/>
          <p:nvPr/>
        </p:nvSpPr>
        <p:spPr>
          <a:xfrm>
            <a:off x="7200722" y="5683834"/>
            <a:ext cx="3435414" cy="646331"/>
          </a:xfrm>
          <a:prstGeom prst="rect">
            <a:avLst/>
          </a:prstGeom>
          <a:noFill/>
        </p:spPr>
        <p:txBody>
          <a:bodyPr wrap="square">
            <a:spAutoFit/>
          </a:bodyPr>
          <a:lstStyle/>
          <a:p>
            <a:r>
              <a:rPr lang="en-US" sz="3600" dirty="0"/>
              <a:t>Patience</a:t>
            </a:r>
          </a:p>
        </p:txBody>
      </p:sp>
      <p:sp>
        <p:nvSpPr>
          <p:cNvPr id="17" name="TextBox 16">
            <a:extLst>
              <a:ext uri="{FF2B5EF4-FFF2-40B4-BE49-F238E27FC236}">
                <a16:creationId xmlns:a16="http://schemas.microsoft.com/office/drawing/2014/main" id="{2E4E0E2C-4836-71C0-9B40-A4435B8E91F5}"/>
              </a:ext>
            </a:extLst>
          </p:cNvPr>
          <p:cNvSpPr txBox="1"/>
          <p:nvPr/>
        </p:nvSpPr>
        <p:spPr>
          <a:xfrm>
            <a:off x="7200722" y="4415751"/>
            <a:ext cx="3435414" cy="646331"/>
          </a:xfrm>
          <a:prstGeom prst="rect">
            <a:avLst/>
          </a:prstGeom>
          <a:noFill/>
        </p:spPr>
        <p:txBody>
          <a:bodyPr wrap="square">
            <a:spAutoFit/>
          </a:bodyPr>
          <a:lstStyle/>
          <a:p>
            <a:r>
              <a:rPr lang="en-US" sz="3600" dirty="0"/>
              <a:t>Kindness</a:t>
            </a:r>
          </a:p>
        </p:txBody>
      </p:sp>
      <p:sp>
        <p:nvSpPr>
          <p:cNvPr id="18" name="TextBox 17">
            <a:extLst>
              <a:ext uri="{FF2B5EF4-FFF2-40B4-BE49-F238E27FC236}">
                <a16:creationId xmlns:a16="http://schemas.microsoft.com/office/drawing/2014/main" id="{2DA9741B-F883-56A6-7690-EC2BC946A3BB}"/>
              </a:ext>
            </a:extLst>
          </p:cNvPr>
          <p:cNvSpPr txBox="1"/>
          <p:nvPr/>
        </p:nvSpPr>
        <p:spPr>
          <a:xfrm>
            <a:off x="7200722" y="2535455"/>
            <a:ext cx="3435414" cy="646331"/>
          </a:xfrm>
          <a:prstGeom prst="rect">
            <a:avLst/>
          </a:prstGeom>
          <a:noFill/>
        </p:spPr>
        <p:txBody>
          <a:bodyPr wrap="square">
            <a:spAutoFit/>
          </a:bodyPr>
          <a:lstStyle/>
          <a:p>
            <a:r>
              <a:rPr lang="en-US" sz="3600" dirty="0"/>
              <a:t>Gentleness</a:t>
            </a:r>
          </a:p>
        </p:txBody>
      </p:sp>
      <p:sp>
        <p:nvSpPr>
          <p:cNvPr id="19" name="TextBox 18">
            <a:extLst>
              <a:ext uri="{FF2B5EF4-FFF2-40B4-BE49-F238E27FC236}">
                <a16:creationId xmlns:a16="http://schemas.microsoft.com/office/drawing/2014/main" id="{5411713D-70C4-ACAC-7EBA-701F090EEC3A}"/>
              </a:ext>
            </a:extLst>
          </p:cNvPr>
          <p:cNvSpPr txBox="1"/>
          <p:nvPr/>
        </p:nvSpPr>
        <p:spPr>
          <a:xfrm>
            <a:off x="7200722" y="5075170"/>
            <a:ext cx="3435414" cy="646331"/>
          </a:xfrm>
          <a:prstGeom prst="rect">
            <a:avLst/>
          </a:prstGeom>
          <a:noFill/>
        </p:spPr>
        <p:txBody>
          <a:bodyPr wrap="square">
            <a:spAutoFit/>
          </a:bodyPr>
          <a:lstStyle/>
          <a:p>
            <a:r>
              <a:rPr lang="en-US" sz="3600" dirty="0"/>
              <a:t>Love</a:t>
            </a:r>
          </a:p>
        </p:txBody>
      </p:sp>
      <p:sp>
        <p:nvSpPr>
          <p:cNvPr id="20" name="TextBox 19">
            <a:extLst>
              <a:ext uri="{FF2B5EF4-FFF2-40B4-BE49-F238E27FC236}">
                <a16:creationId xmlns:a16="http://schemas.microsoft.com/office/drawing/2014/main" id="{11223AE1-E0D7-84F2-57C0-B0C8342845D3}"/>
              </a:ext>
            </a:extLst>
          </p:cNvPr>
          <p:cNvSpPr txBox="1"/>
          <p:nvPr/>
        </p:nvSpPr>
        <p:spPr>
          <a:xfrm>
            <a:off x="7200722" y="6211669"/>
            <a:ext cx="3435414" cy="646331"/>
          </a:xfrm>
          <a:prstGeom prst="rect">
            <a:avLst/>
          </a:prstGeom>
          <a:noFill/>
        </p:spPr>
        <p:txBody>
          <a:bodyPr wrap="square">
            <a:spAutoFit/>
          </a:bodyPr>
          <a:lstStyle/>
          <a:p>
            <a:r>
              <a:rPr lang="en-US" sz="3600" dirty="0"/>
              <a:t>Joy</a:t>
            </a:r>
          </a:p>
        </p:txBody>
      </p:sp>
      <p:sp>
        <p:nvSpPr>
          <p:cNvPr id="21" name="TextBox 20">
            <a:extLst>
              <a:ext uri="{FF2B5EF4-FFF2-40B4-BE49-F238E27FC236}">
                <a16:creationId xmlns:a16="http://schemas.microsoft.com/office/drawing/2014/main" id="{BFD0F897-5E14-31AB-A284-C22A15C4255F}"/>
              </a:ext>
            </a:extLst>
          </p:cNvPr>
          <p:cNvSpPr txBox="1"/>
          <p:nvPr/>
        </p:nvSpPr>
        <p:spPr>
          <a:xfrm>
            <a:off x="7200722" y="1912998"/>
            <a:ext cx="3435414" cy="646331"/>
          </a:xfrm>
          <a:prstGeom prst="rect">
            <a:avLst/>
          </a:prstGeom>
          <a:noFill/>
        </p:spPr>
        <p:txBody>
          <a:bodyPr wrap="square">
            <a:spAutoFit/>
          </a:bodyPr>
          <a:lstStyle/>
          <a:p>
            <a:r>
              <a:rPr lang="en-US" sz="3600" dirty="0"/>
              <a:t>Self-control</a:t>
            </a:r>
          </a:p>
        </p:txBody>
      </p:sp>
      <p:sp>
        <p:nvSpPr>
          <p:cNvPr id="22" name="TextBox 21">
            <a:extLst>
              <a:ext uri="{FF2B5EF4-FFF2-40B4-BE49-F238E27FC236}">
                <a16:creationId xmlns:a16="http://schemas.microsoft.com/office/drawing/2014/main" id="{0B119323-FE00-79C7-C6D3-284A571F006A}"/>
              </a:ext>
            </a:extLst>
          </p:cNvPr>
          <p:cNvSpPr txBox="1"/>
          <p:nvPr/>
        </p:nvSpPr>
        <p:spPr>
          <a:xfrm>
            <a:off x="7200722" y="1270087"/>
            <a:ext cx="4050446" cy="646331"/>
          </a:xfrm>
          <a:prstGeom prst="rect">
            <a:avLst/>
          </a:prstGeom>
          <a:noFill/>
        </p:spPr>
        <p:txBody>
          <a:bodyPr wrap="square">
            <a:spAutoFit/>
          </a:bodyPr>
          <a:lstStyle/>
          <a:p>
            <a:r>
              <a:rPr lang="en-US" sz="3600" dirty="0"/>
              <a:t>Goodness</a:t>
            </a:r>
          </a:p>
        </p:txBody>
      </p:sp>
    </p:spTree>
    <p:extLst>
      <p:ext uri="{BB962C8B-B14F-4D97-AF65-F5344CB8AC3E}">
        <p14:creationId xmlns:p14="http://schemas.microsoft.com/office/powerpoint/2010/main" val="264367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500"/>
                                        <p:tgtEl>
                                          <p:spTgt spid="1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P spid="4" grpId="0"/>
      <p:bldP spid="6" grpId="0"/>
      <p:bldP spid="7" grpId="0"/>
      <p:bldP spid="9" grpId="0"/>
      <p:bldP spid="10" grpId="0"/>
      <p:bldP spid="12" grpId="0"/>
      <p:bldP spid="13" grpId="0"/>
      <p:bldP spid="14" grpId="0"/>
      <p:bldP spid="16" grpId="0"/>
      <p:bldP spid="17" grpId="0"/>
      <p:bldP spid="18"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ee Weakness Cliparts, Download Free Weakness Cliparts png images ...">
            <a:extLst>
              <a:ext uri="{FF2B5EF4-FFF2-40B4-BE49-F238E27FC236}">
                <a16:creationId xmlns:a16="http://schemas.microsoft.com/office/drawing/2014/main" id="{C4213981-70AA-B935-8FEF-EDBF5193C283}"/>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5094"/>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0D85BF0-9802-760C-97C1-0478916CB267}"/>
              </a:ext>
            </a:extLst>
          </p:cNvPr>
          <p:cNvSpPr>
            <a:spLocks noGrp="1"/>
          </p:cNvSpPr>
          <p:nvPr>
            <p:ph type="title"/>
          </p:nvPr>
        </p:nvSpPr>
        <p:spPr>
          <a:xfrm>
            <a:off x="1524000" y="1122362"/>
            <a:ext cx="9144000" cy="1392238"/>
          </a:xfrm>
        </p:spPr>
        <p:txBody>
          <a:bodyPr vert="horz" lIns="91440" tIns="45720" rIns="91440" bIns="45720" rtlCol="0" anchor="b">
            <a:normAutofit/>
          </a:bodyPr>
          <a:lstStyle/>
          <a:p>
            <a:pPr algn="ctr"/>
            <a:r>
              <a:rPr lang="en-US" sz="4000" b="1" dirty="0">
                <a:solidFill>
                  <a:srgbClr val="FFFFFF"/>
                </a:solidFill>
                <a:effectLst>
                  <a:outerShdw blurRad="38100" dist="38100" dir="2700000" algn="tl">
                    <a:srgbClr val="000000">
                      <a:alpha val="43137"/>
                    </a:srgbClr>
                  </a:outerShdw>
                </a:effectLst>
              </a:rPr>
              <a:t>Think for a moment: “Which one(s) do I see as a weakness in my life?”</a:t>
            </a:r>
          </a:p>
        </p:txBody>
      </p:sp>
      <p:sp>
        <p:nvSpPr>
          <p:cNvPr id="3" name="Title 1">
            <a:extLst>
              <a:ext uri="{FF2B5EF4-FFF2-40B4-BE49-F238E27FC236}">
                <a16:creationId xmlns:a16="http://schemas.microsoft.com/office/drawing/2014/main" id="{F13E8B72-4D27-F0D3-B506-304B3AB45664}"/>
              </a:ext>
            </a:extLst>
          </p:cNvPr>
          <p:cNvSpPr txBox="1">
            <a:spLocks/>
          </p:cNvSpPr>
          <p:nvPr/>
        </p:nvSpPr>
        <p:spPr>
          <a:xfrm>
            <a:off x="1309007" y="2865664"/>
            <a:ext cx="9573986" cy="955223"/>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000"/>
              </a:spcBef>
            </a:pPr>
            <a:r>
              <a:rPr lang="en-US" sz="4000" b="1" dirty="0">
                <a:solidFill>
                  <a:srgbClr val="FFFFFF"/>
                </a:solidFill>
                <a:effectLst>
                  <a:outerShdw blurRad="38100" dist="38100" dir="2700000" algn="tl">
                    <a:srgbClr val="000000">
                      <a:alpha val="43137"/>
                    </a:srgbClr>
                  </a:outerShdw>
                </a:effectLst>
                <a:latin typeface="+mn-lt"/>
                <a:ea typeface="+mn-ea"/>
                <a:cs typeface="+mn-cs"/>
              </a:rPr>
              <a:t>Would you like to share with your group?</a:t>
            </a:r>
          </a:p>
        </p:txBody>
      </p:sp>
      <p:sp>
        <p:nvSpPr>
          <p:cNvPr id="4" name="Title 1">
            <a:extLst>
              <a:ext uri="{FF2B5EF4-FFF2-40B4-BE49-F238E27FC236}">
                <a16:creationId xmlns:a16="http://schemas.microsoft.com/office/drawing/2014/main" id="{5CDFDCEA-E483-19E5-AB33-7CE1D9927639}"/>
              </a:ext>
            </a:extLst>
          </p:cNvPr>
          <p:cNvSpPr txBox="1">
            <a:spLocks/>
          </p:cNvSpPr>
          <p:nvPr/>
        </p:nvSpPr>
        <p:spPr>
          <a:xfrm>
            <a:off x="1309007" y="3906608"/>
            <a:ext cx="9573986" cy="955223"/>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pPr>
            <a:r>
              <a:rPr lang="en-US" sz="4000" b="1" dirty="0">
                <a:solidFill>
                  <a:srgbClr val="FFFFFF"/>
                </a:solidFill>
                <a:effectLst>
                  <a:outerShdw blurRad="38100" dist="38100" dir="2700000" algn="tl">
                    <a:srgbClr val="000000">
                      <a:alpha val="43137"/>
                    </a:srgbClr>
                  </a:outerShdw>
                </a:effectLst>
                <a:latin typeface="+mn-lt"/>
                <a:ea typeface="+mn-ea"/>
                <a:cs typeface="+mn-cs"/>
              </a:rPr>
              <a:t>Take time to pray for each other.</a:t>
            </a:r>
          </a:p>
        </p:txBody>
      </p:sp>
    </p:spTree>
    <p:extLst>
      <p:ext uri="{BB962C8B-B14F-4D97-AF65-F5344CB8AC3E}">
        <p14:creationId xmlns:p14="http://schemas.microsoft.com/office/powerpoint/2010/main" val="23171653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BA055"/>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23C07C5-21EC-652F-663C-D4E8E058C14E}"/>
              </a:ext>
            </a:extLst>
          </p:cNvPr>
          <p:cNvSpPr/>
          <p:nvPr/>
        </p:nvSpPr>
        <p:spPr>
          <a:xfrm>
            <a:off x="2943225" y="142875"/>
            <a:ext cx="6281737" cy="6420797"/>
          </a:xfrm>
          <a:prstGeom prst="ellipse">
            <a:avLst/>
          </a:prstGeom>
          <a:solidFill>
            <a:srgbClr val="7BA055">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0D85BF0-9802-760C-97C1-0478916CB267}"/>
              </a:ext>
            </a:extLst>
          </p:cNvPr>
          <p:cNvSpPr>
            <a:spLocks noGrp="1"/>
          </p:cNvSpPr>
          <p:nvPr>
            <p:ph type="title"/>
          </p:nvPr>
        </p:nvSpPr>
        <p:spPr>
          <a:xfrm>
            <a:off x="147970" y="142875"/>
            <a:ext cx="11896059" cy="1150577"/>
          </a:xfrm>
        </p:spPr>
        <p:txBody>
          <a:bodyPr>
            <a:normAutofit fontScale="90000"/>
          </a:bodyPr>
          <a:lstStyle/>
          <a:p>
            <a:pPr algn="ctr">
              <a:lnSpc>
                <a:spcPct val="120000"/>
              </a:lnSpc>
            </a:pPr>
            <a:r>
              <a:rPr lang="en-US" sz="3600" b="1" dirty="0">
                <a:solidFill>
                  <a:srgbClr val="000000"/>
                </a:solidFill>
                <a:latin typeface="Montserrat" panose="00000500000000000000" pitchFamily="2" charset="0"/>
              </a:rPr>
              <a:t>Read Ephesians 4:15-32. Then answer the questions.</a:t>
            </a:r>
            <a:endParaRPr lang="en-US" sz="5400" b="1" dirty="0">
              <a:solidFill>
                <a:schemeClr val="bg1"/>
              </a:solidFill>
            </a:endParaRPr>
          </a:p>
        </p:txBody>
      </p:sp>
      <p:sp>
        <p:nvSpPr>
          <p:cNvPr id="3" name="TextBox 2">
            <a:extLst>
              <a:ext uri="{FF2B5EF4-FFF2-40B4-BE49-F238E27FC236}">
                <a16:creationId xmlns:a16="http://schemas.microsoft.com/office/drawing/2014/main" id="{81E1A1B8-F1F4-A2AC-E6FE-4CB65486C9F6}"/>
              </a:ext>
            </a:extLst>
          </p:cNvPr>
          <p:cNvSpPr txBox="1"/>
          <p:nvPr/>
        </p:nvSpPr>
        <p:spPr>
          <a:xfrm>
            <a:off x="697583" y="1540493"/>
            <a:ext cx="10576874" cy="4431983"/>
          </a:xfrm>
          <a:prstGeom prst="rect">
            <a:avLst/>
          </a:prstGeom>
          <a:noFill/>
        </p:spPr>
        <p:txBody>
          <a:bodyPr wrap="square">
            <a:spAutoFit/>
          </a:bodyPr>
          <a:lstStyle/>
          <a:p>
            <a:r>
              <a:rPr lang="en-US" sz="3600" dirty="0"/>
              <a:t>Who loves? Why?</a:t>
            </a:r>
          </a:p>
          <a:p>
            <a:endParaRPr lang="en-US" sz="3600" dirty="0"/>
          </a:p>
          <a:p>
            <a:r>
              <a:rPr lang="en-US" sz="3600" dirty="0"/>
              <a:t>Who is hostile? Why?</a:t>
            </a:r>
          </a:p>
          <a:p>
            <a:endParaRPr lang="en-US" sz="3600" dirty="0"/>
          </a:p>
          <a:p>
            <a:r>
              <a:rPr lang="en-US" sz="4000" dirty="0"/>
              <a:t>What makes the difference?</a:t>
            </a:r>
          </a:p>
          <a:p>
            <a:endParaRPr lang="en-US" sz="4000" dirty="0"/>
          </a:p>
          <a:p>
            <a:r>
              <a:rPr lang="en-US" sz="4000" dirty="0"/>
              <a:t>How can you be more loving?</a:t>
            </a:r>
            <a:endParaRPr lang="en-US" sz="3600" dirty="0"/>
          </a:p>
          <a:p>
            <a:endParaRPr lang="en-US" dirty="0"/>
          </a:p>
        </p:txBody>
      </p:sp>
    </p:spTree>
    <p:extLst>
      <p:ext uri="{BB962C8B-B14F-4D97-AF65-F5344CB8AC3E}">
        <p14:creationId xmlns:p14="http://schemas.microsoft.com/office/powerpoint/2010/main" val="167472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D85BF0-9802-760C-97C1-0478916CB267}"/>
              </a:ext>
            </a:extLst>
          </p:cNvPr>
          <p:cNvSpPr>
            <a:spLocks noGrp="1"/>
          </p:cNvSpPr>
          <p:nvPr>
            <p:ph type="title"/>
          </p:nvPr>
        </p:nvSpPr>
        <p:spPr>
          <a:xfrm>
            <a:off x="415089" y="96373"/>
            <a:ext cx="11361822" cy="1236921"/>
          </a:xfrm>
        </p:spPr>
        <p:txBody>
          <a:bodyPr>
            <a:normAutofit fontScale="90000"/>
          </a:bodyPr>
          <a:lstStyle/>
          <a:p>
            <a:pPr algn="ctr">
              <a:lnSpc>
                <a:spcPct val="120000"/>
              </a:lnSpc>
            </a:pPr>
            <a:r>
              <a:rPr lang="en-US" sz="4000" b="1" dirty="0"/>
              <a:t>What will help </a:t>
            </a:r>
            <a:r>
              <a:rPr lang="en-US" sz="4000" b="1"/>
              <a:t>an unbeliever </a:t>
            </a:r>
            <a:r>
              <a:rPr lang="en-US" sz="4000" b="1" dirty="0"/>
              <a:t>move across the Scale to being more open to the gospel? </a:t>
            </a:r>
          </a:p>
        </p:txBody>
      </p:sp>
      <p:sp>
        <p:nvSpPr>
          <p:cNvPr id="4" name="TextBox 3">
            <a:extLst>
              <a:ext uri="{FF2B5EF4-FFF2-40B4-BE49-F238E27FC236}">
                <a16:creationId xmlns:a16="http://schemas.microsoft.com/office/drawing/2014/main" id="{42C81859-B693-55D2-9821-5A9DEF037F5A}"/>
              </a:ext>
            </a:extLst>
          </p:cNvPr>
          <p:cNvSpPr txBox="1"/>
          <p:nvPr/>
        </p:nvSpPr>
        <p:spPr>
          <a:xfrm>
            <a:off x="4741680" y="1399088"/>
            <a:ext cx="7305775" cy="5016758"/>
          </a:xfrm>
          <a:prstGeom prst="rect">
            <a:avLst/>
          </a:prstGeom>
          <a:noFill/>
        </p:spPr>
        <p:txBody>
          <a:bodyPr wrap="square">
            <a:spAutoFit/>
          </a:bodyPr>
          <a:lstStyle/>
          <a:p>
            <a:pPr marL="514350" indent="-514350">
              <a:buAutoNum type="arabicPeriod"/>
            </a:pPr>
            <a:r>
              <a:rPr lang="en-US" sz="3400" dirty="0"/>
              <a:t>Love them </a:t>
            </a:r>
            <a:r>
              <a:rPr lang="en-US" sz="3400" b="1" dirty="0">
                <a:solidFill>
                  <a:schemeClr val="bg1"/>
                </a:solidFill>
                <a:effectLst>
                  <a:outerShdw blurRad="38100" dist="38100" dir="2700000" algn="tl">
                    <a:srgbClr val="000000">
                      <a:alpha val="43137"/>
                    </a:srgbClr>
                  </a:outerShdw>
                </a:effectLst>
              </a:rPr>
              <a:t>unconditionally</a:t>
            </a:r>
            <a:r>
              <a:rPr lang="en-US" sz="3400" dirty="0"/>
              <a:t>.</a:t>
            </a:r>
          </a:p>
          <a:p>
            <a:pPr marL="514350" indent="-514350">
              <a:buAutoNum type="arabicPeriod"/>
            </a:pPr>
            <a:endParaRPr lang="en-US" sz="1200" dirty="0"/>
          </a:p>
          <a:p>
            <a:r>
              <a:rPr lang="en-US" sz="3400" dirty="0"/>
              <a:t>2. Model Christlikeness </a:t>
            </a:r>
            <a:r>
              <a:rPr lang="en-US" sz="3400" b="1" dirty="0">
                <a:solidFill>
                  <a:schemeClr val="bg1"/>
                </a:solidFill>
                <a:effectLst>
                  <a:outerShdw blurRad="38100" dist="38100" dir="2700000" algn="tl">
                    <a:srgbClr val="000000">
                      <a:alpha val="43137"/>
                    </a:srgbClr>
                  </a:outerShdw>
                </a:effectLst>
              </a:rPr>
              <a:t>consistently</a:t>
            </a:r>
            <a:r>
              <a:rPr lang="en-US" sz="3400" dirty="0"/>
              <a:t>.</a:t>
            </a:r>
          </a:p>
          <a:p>
            <a:endParaRPr lang="en-US" sz="1200" dirty="0"/>
          </a:p>
          <a:p>
            <a:r>
              <a:rPr lang="en-US" sz="3400" dirty="0"/>
              <a:t>3. Pray for them </a:t>
            </a:r>
            <a:r>
              <a:rPr lang="en-US" sz="3400" b="1" dirty="0">
                <a:solidFill>
                  <a:schemeClr val="bg1"/>
                </a:solidFill>
                <a:effectLst>
                  <a:outerShdw blurRad="38100" dist="38100" dir="2700000" algn="tl">
                    <a:srgbClr val="000000">
                      <a:alpha val="43137"/>
                    </a:srgbClr>
                  </a:outerShdw>
                </a:effectLst>
              </a:rPr>
              <a:t>persistently</a:t>
            </a:r>
            <a:r>
              <a:rPr lang="en-US" sz="3400" dirty="0"/>
              <a:t>.</a:t>
            </a:r>
          </a:p>
          <a:p>
            <a:endParaRPr lang="en-US" sz="1200" dirty="0"/>
          </a:p>
          <a:p>
            <a:r>
              <a:rPr lang="en-US" sz="3400" dirty="0"/>
              <a:t>4. Watch </a:t>
            </a:r>
            <a:r>
              <a:rPr lang="en-US" sz="3400" b="1" dirty="0">
                <a:solidFill>
                  <a:schemeClr val="bg1"/>
                </a:solidFill>
                <a:effectLst>
                  <a:outerShdw blurRad="38100" dist="38100" dir="2700000" algn="tl">
                    <a:srgbClr val="000000">
                      <a:alpha val="43137"/>
                    </a:srgbClr>
                  </a:outerShdw>
                </a:effectLst>
              </a:rPr>
              <a:t>opportunistically</a:t>
            </a:r>
            <a:r>
              <a:rPr lang="en-US" sz="3400" dirty="0"/>
              <a:t> for</a:t>
            </a:r>
          </a:p>
          <a:p>
            <a:r>
              <a:rPr lang="en-US" sz="3400" dirty="0"/>
              <a:t>     “entry points” to  share gospel truth.</a:t>
            </a:r>
          </a:p>
          <a:p>
            <a:endParaRPr lang="en-US" sz="1200" dirty="0"/>
          </a:p>
          <a:p>
            <a:r>
              <a:rPr lang="en-US" sz="3400" dirty="0"/>
              <a:t>5. Be patient </a:t>
            </a:r>
            <a:r>
              <a:rPr lang="en-US" sz="3400" b="1" dirty="0">
                <a:solidFill>
                  <a:schemeClr val="bg1"/>
                </a:solidFill>
                <a:effectLst>
                  <a:outerShdw blurRad="38100" dist="38100" dir="2700000" algn="tl">
                    <a:srgbClr val="000000">
                      <a:alpha val="43137"/>
                    </a:srgbClr>
                  </a:outerShdw>
                </a:effectLst>
              </a:rPr>
              <a:t>optimistically</a:t>
            </a:r>
            <a:r>
              <a:rPr lang="en-US" sz="3400" dirty="0"/>
              <a:t>! Wait for </a:t>
            </a:r>
          </a:p>
          <a:p>
            <a:r>
              <a:rPr lang="en-US" sz="3400" dirty="0"/>
              <a:t>     God to work in their hearts to draw</a:t>
            </a:r>
          </a:p>
          <a:p>
            <a:r>
              <a:rPr lang="en-US" sz="3400" dirty="0"/>
              <a:t>     them to Himself.)</a:t>
            </a:r>
          </a:p>
        </p:txBody>
      </p:sp>
      <p:pic>
        <p:nvPicPr>
          <p:cNvPr id="12" name="Picture 11">
            <a:extLst>
              <a:ext uri="{FF2B5EF4-FFF2-40B4-BE49-F238E27FC236}">
                <a16:creationId xmlns:a16="http://schemas.microsoft.com/office/drawing/2014/main" id="{11BBFDF6-A6CB-E3D3-6458-ED71104BCEC5}"/>
              </a:ext>
            </a:extLst>
          </p:cNvPr>
          <p:cNvPicPr>
            <a:picLocks noChangeAspect="1"/>
          </p:cNvPicPr>
          <p:nvPr/>
        </p:nvPicPr>
        <p:blipFill rotWithShape="1">
          <a:blip r:embed="rId2"/>
          <a:srcRect r="55897"/>
          <a:stretch/>
        </p:blipFill>
        <p:spPr>
          <a:xfrm>
            <a:off x="0" y="1496258"/>
            <a:ext cx="4719343" cy="4919588"/>
          </a:xfrm>
          <a:prstGeom prst="rect">
            <a:avLst/>
          </a:prstGeom>
        </p:spPr>
      </p:pic>
      <p:pic>
        <p:nvPicPr>
          <p:cNvPr id="13" name="Picture 12">
            <a:extLst>
              <a:ext uri="{FF2B5EF4-FFF2-40B4-BE49-F238E27FC236}">
                <a16:creationId xmlns:a16="http://schemas.microsoft.com/office/drawing/2014/main" id="{D96190AE-D8A5-FB3C-0D3C-82AB7F51B105}"/>
              </a:ext>
            </a:extLst>
          </p:cNvPr>
          <p:cNvPicPr>
            <a:picLocks noChangeAspect="1"/>
          </p:cNvPicPr>
          <p:nvPr/>
        </p:nvPicPr>
        <p:blipFill rotWithShape="1">
          <a:blip r:embed="rId2"/>
          <a:srcRect l="45672"/>
          <a:stretch/>
        </p:blipFill>
        <p:spPr>
          <a:xfrm>
            <a:off x="5290386" y="1368990"/>
            <a:ext cx="6486525" cy="5489010"/>
          </a:xfrm>
          <a:prstGeom prst="rect">
            <a:avLst/>
          </a:prstGeom>
        </p:spPr>
      </p:pic>
    </p:spTree>
    <p:extLst>
      <p:ext uri="{BB962C8B-B14F-4D97-AF65-F5344CB8AC3E}">
        <p14:creationId xmlns:p14="http://schemas.microsoft.com/office/powerpoint/2010/main" val="261418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500"/>
                                        <p:tgtEl>
                                          <p:spTgt spid="4">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9" end="9"/>
                                            </p:txEl>
                                          </p:spTgt>
                                        </p:tgtEl>
                                        <p:attrNameLst>
                                          <p:attrName>style.visibility</p:attrName>
                                        </p:attrNameLst>
                                      </p:cBhvr>
                                      <p:to>
                                        <p:strVal val="visible"/>
                                      </p:to>
                                    </p:set>
                                    <p:animEffect transition="in" filter="fade">
                                      <p:cBhvr>
                                        <p:cTn id="30" dur="500"/>
                                        <p:tgtEl>
                                          <p:spTgt spid="4">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animEffect transition="in" filter="fade">
                                      <p:cBhvr>
                                        <p:cTn id="33" dur="500"/>
                                        <p:tgtEl>
                                          <p:spTgt spid="4">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11" end="11"/>
                                            </p:txEl>
                                          </p:spTgt>
                                        </p:tgtEl>
                                        <p:attrNameLst>
                                          <p:attrName>style.visibility</p:attrName>
                                        </p:attrNameLst>
                                      </p:cBhvr>
                                      <p:to>
                                        <p:strVal val="visible"/>
                                      </p:to>
                                    </p:set>
                                    <p:animEffect transition="in" filter="fade">
                                      <p:cBhvr>
                                        <p:cTn id="36" dur="500"/>
                                        <p:tgtEl>
                                          <p:spTgt spid="4">
                                            <p:txEl>
                                              <p:pRg st="11" end="1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0269CAC561E845B19B1BF528306EBE" ma:contentTypeVersion="15" ma:contentTypeDescription="Create a new document." ma:contentTypeScope="" ma:versionID="5e0e943e6ce4b9711016d0891abbd61c">
  <xsd:schema xmlns:xsd="http://www.w3.org/2001/XMLSchema" xmlns:xs="http://www.w3.org/2001/XMLSchema" xmlns:p="http://schemas.microsoft.com/office/2006/metadata/properties" xmlns:ns2="b1a6dcaa-c685-4162-bf8d-9106957bcf2f" xmlns:ns3="1e8db885-a360-449f-a5ff-12e3b15834d5" targetNamespace="http://schemas.microsoft.com/office/2006/metadata/properties" ma:root="true" ma:fieldsID="00839ae4a4257e7ca2ec708bd6aa3573" ns2:_="" ns3:_="">
    <xsd:import namespace="b1a6dcaa-c685-4162-bf8d-9106957bcf2f"/>
    <xsd:import namespace="1e8db885-a360-449f-a5ff-12e3b15834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6dcaa-c685-4162-bf8d-9106957bc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42002a0-d8de-4f25-bca0-07931415838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8db885-a360-449f-a5ff-12e3b15834d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1a6dcaa-c685-4162-bf8d-9106957bcf2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09A217B-D8B4-4115-A2F5-85DEAA37274E}"/>
</file>

<file path=customXml/itemProps2.xml><?xml version="1.0" encoding="utf-8"?>
<ds:datastoreItem xmlns:ds="http://schemas.openxmlformats.org/officeDocument/2006/customXml" ds:itemID="{FBBF2C9B-CB2C-4F21-AB06-B6939BCD856E}"/>
</file>

<file path=customXml/itemProps3.xml><?xml version="1.0" encoding="utf-8"?>
<ds:datastoreItem xmlns:ds="http://schemas.openxmlformats.org/officeDocument/2006/customXml" ds:itemID="{63508215-A8B3-4DDF-AE1E-DACEE9859C9F}"/>
</file>

<file path=docProps/app.xml><?xml version="1.0" encoding="utf-8"?>
<Properties xmlns="http://schemas.openxmlformats.org/officeDocument/2006/extended-properties" xmlns:vt="http://schemas.openxmlformats.org/officeDocument/2006/docPropsVTypes">
  <TotalTime>1655</TotalTime>
  <Words>537</Words>
  <Application>Microsoft Office PowerPoint</Application>
  <PresentationFormat>Widescreen</PresentationFormat>
  <Paragraphs>68</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Aptos Display</vt:lpstr>
      <vt:lpstr>Arial</vt:lpstr>
      <vt:lpstr>Montserrat</vt:lpstr>
      <vt:lpstr>Stencil</vt:lpstr>
      <vt:lpstr>Office Theme</vt:lpstr>
      <vt:lpstr>PowerPoint Presentation</vt:lpstr>
      <vt:lpstr>PowerPoint Presentation</vt:lpstr>
      <vt:lpstr>PowerPoint Presentation</vt:lpstr>
      <vt:lpstr>PowerPoint Presentation</vt:lpstr>
      <vt:lpstr>PowerPoint Presentation</vt:lpstr>
      <vt:lpstr>PowerPoint Presentation</vt:lpstr>
      <vt:lpstr>Think for a moment: “Which one(s) do I see as a weakness in my life?”</vt:lpstr>
      <vt:lpstr>Read Ephesians 4:15-32. Then answer the questions.</vt:lpstr>
      <vt:lpstr>What will help an unbeliever move across the Scale to being more open to the gospel? </vt:lpstr>
      <vt:lpstr>Think of one or more unbelieving friends. Where would you place them on the Scale?</vt:lpstr>
      <vt:lpstr>Good Soil Evangelism &amp; Discipleship Seminar: at Calvary Baptist, Simpsonville   August 16-17, 2024</vt:lpstr>
      <vt:lpstr>Memorize Galatians 5:16  But I say, walk by the Spirit, and you will not gratify the desires of the flesh.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 Thomas</dc:creator>
  <cp:lastModifiedBy>Gil Thomas</cp:lastModifiedBy>
  <cp:revision>5</cp:revision>
  <dcterms:created xsi:type="dcterms:W3CDTF">2024-05-20T15:02:04Z</dcterms:created>
  <dcterms:modified xsi:type="dcterms:W3CDTF">2025-05-23T21:09:34Z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0x010100960269CAC561E845B19B1BF528306EBE</vt:lpwstr>
  </property>
</Properties>
</file>