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6" r:id="rId2"/>
    <p:sldId id="808" r:id="rId3"/>
    <p:sldId id="829" r:id="rId4"/>
    <p:sldId id="686" r:id="rId5"/>
    <p:sldId id="836" r:id="rId6"/>
    <p:sldId id="823" r:id="rId7"/>
    <p:sldId id="837" r:id="rId8"/>
    <p:sldId id="830" r:id="rId9"/>
    <p:sldId id="833" r:id="rId10"/>
    <p:sldId id="831" r:id="rId11"/>
    <p:sldId id="257" r:id="rId12"/>
    <p:sldId id="827" r:id="rId13"/>
    <p:sldId id="381" r:id="rId14"/>
    <p:sldId id="835" r:id="rId15"/>
    <p:sldId id="834" r:id="rId16"/>
    <p:sldId id="819"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BA055"/>
    <a:srgbClr val="CC66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DA11850-7089-48AD-BED6-AECF760937BD}" v="2" dt="2025-05-21T19:52:27.51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1" d="100"/>
          <a:sy n="51" d="100"/>
        </p:scale>
        <p:origin x="114" y="10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customXml" Target="../customXml/item2.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 Id="rId27"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il Thomas" userId="790cc23d-4c1d-4b8f-ba7f-333fd405d602" providerId="ADAL" clId="{825E970B-891E-4D1B-AEF3-00BECA1CAF03}"/>
    <pc:docChg chg="custSel modSld">
      <pc:chgData name="Gil Thomas" userId="790cc23d-4c1d-4b8f-ba7f-333fd405d602" providerId="ADAL" clId="{825E970B-891E-4D1B-AEF3-00BECA1CAF03}" dt="2025-03-20T18:21:50.644" v="9"/>
      <pc:docMkLst>
        <pc:docMk/>
      </pc:docMkLst>
      <pc:sldChg chg="addSp delSp modSp mod delAnim modAnim">
        <pc:chgData name="Gil Thomas" userId="790cc23d-4c1d-4b8f-ba7f-333fd405d602" providerId="ADAL" clId="{825E970B-891E-4D1B-AEF3-00BECA1CAF03}" dt="2025-03-20T18:18:26.558" v="5"/>
        <pc:sldMkLst>
          <pc:docMk/>
          <pc:sldMk cId="1655172261" sldId="256"/>
        </pc:sldMkLst>
        <pc:picChg chg="add mod">
          <ac:chgData name="Gil Thomas" userId="790cc23d-4c1d-4b8f-ba7f-333fd405d602" providerId="ADAL" clId="{825E970B-891E-4D1B-AEF3-00BECA1CAF03}" dt="2025-03-20T18:18:21.622" v="3"/>
          <ac:picMkLst>
            <pc:docMk/>
            <pc:sldMk cId="1655172261" sldId="256"/>
            <ac:picMk id="6" creationId="{04399BB0-4138-A6BD-AC5C-51667C312982}"/>
          </ac:picMkLst>
        </pc:picChg>
      </pc:sldChg>
      <pc:sldChg chg="modAnim">
        <pc:chgData name="Gil Thomas" userId="790cc23d-4c1d-4b8f-ba7f-333fd405d602" providerId="ADAL" clId="{825E970B-891E-4D1B-AEF3-00BECA1CAF03}" dt="2025-03-20T18:19:32.524" v="7"/>
        <pc:sldMkLst>
          <pc:docMk/>
          <pc:sldMk cId="3010964618" sldId="830"/>
        </pc:sldMkLst>
      </pc:sldChg>
      <pc:sldChg chg="modAnim">
        <pc:chgData name="Gil Thomas" userId="790cc23d-4c1d-4b8f-ba7f-333fd405d602" providerId="ADAL" clId="{825E970B-891E-4D1B-AEF3-00BECA1CAF03}" dt="2025-03-20T18:19:41.399" v="8"/>
        <pc:sldMkLst>
          <pc:docMk/>
          <pc:sldMk cId="1362020848" sldId="833"/>
        </pc:sldMkLst>
      </pc:sldChg>
      <pc:sldChg chg="addSp modSp">
        <pc:chgData name="Gil Thomas" userId="790cc23d-4c1d-4b8f-ba7f-333fd405d602" providerId="ADAL" clId="{825E970B-891E-4D1B-AEF3-00BECA1CAF03}" dt="2025-03-20T18:21:50.644" v="9"/>
        <pc:sldMkLst>
          <pc:docMk/>
          <pc:sldMk cId="2541785396" sldId="834"/>
        </pc:sldMkLst>
        <pc:spChg chg="add mod">
          <ac:chgData name="Gil Thomas" userId="790cc23d-4c1d-4b8f-ba7f-333fd405d602" providerId="ADAL" clId="{825E970B-891E-4D1B-AEF3-00BECA1CAF03}" dt="2025-03-20T18:21:50.644" v="9"/>
          <ac:spMkLst>
            <pc:docMk/>
            <pc:sldMk cId="2541785396" sldId="834"/>
            <ac:spMk id="2" creationId="{2DDE639C-A2B8-E13B-222C-E153B8E7C29C}"/>
          </ac:spMkLst>
        </pc:spChg>
      </pc:sldChg>
    </pc:docChg>
  </pc:docChgLst>
  <pc:docChgLst>
    <pc:chgData name="Gil Thomas" userId="790cc23d-4c1d-4b8f-ba7f-333fd405d602" providerId="ADAL" clId="{CDA11850-7089-48AD-BED6-AECF760937BD}"/>
    <pc:docChg chg="modSld">
      <pc:chgData name="Gil Thomas" userId="790cc23d-4c1d-4b8f-ba7f-333fd405d602" providerId="ADAL" clId="{CDA11850-7089-48AD-BED6-AECF760937BD}" dt="2025-05-21T19:52:27.516" v="1"/>
      <pc:docMkLst>
        <pc:docMk/>
      </pc:docMkLst>
      <pc:sldChg chg="modAnim">
        <pc:chgData name="Gil Thomas" userId="790cc23d-4c1d-4b8f-ba7f-333fd405d602" providerId="ADAL" clId="{CDA11850-7089-48AD-BED6-AECF760937BD}" dt="2025-05-21T19:52:27.516" v="1"/>
        <pc:sldMkLst>
          <pc:docMk/>
          <pc:sldMk cId="1879050429" sldId="808"/>
        </pc:sldMkLst>
      </pc:sldChg>
    </pc:docChg>
  </pc:docChgLst>
  <pc:docChgLst>
    <pc:chgData name="Gil Thomas" userId="790cc23d-4c1d-4b8f-ba7f-333fd405d602" providerId="ADAL" clId="{9BB154C1-41BF-4D2D-989F-4B24B4FECBF0}"/>
    <pc:docChg chg="undo redo custSel addSld delSld modSld sldOrd addMainMaster delMainMaster">
      <pc:chgData name="Gil Thomas" userId="790cc23d-4c1d-4b8f-ba7f-333fd405d602" providerId="ADAL" clId="{9BB154C1-41BF-4D2D-989F-4B24B4FECBF0}" dt="2024-05-30T20:18:22.091" v="4032" actId="1036"/>
      <pc:docMkLst>
        <pc:docMk/>
      </pc:docMkLst>
      <pc:sldChg chg="addSp delSp modSp mod">
        <pc:chgData name="Gil Thomas" userId="790cc23d-4c1d-4b8f-ba7f-333fd405d602" providerId="ADAL" clId="{9BB154C1-41BF-4D2D-989F-4B24B4FECBF0}" dt="2024-05-28T16:15:01.050" v="2614" actId="14100"/>
        <pc:sldMkLst>
          <pc:docMk/>
          <pc:sldMk cId="1655172261" sldId="256"/>
        </pc:sldMkLst>
      </pc:sldChg>
      <pc:sldChg chg="addSp delSp modSp add del mod delAnim modAnim">
        <pc:chgData name="Gil Thomas" userId="790cc23d-4c1d-4b8f-ba7f-333fd405d602" providerId="ADAL" clId="{9BB154C1-41BF-4D2D-989F-4B24B4FECBF0}" dt="2024-05-28T16:07:20.730" v="2575" actId="47"/>
        <pc:sldMkLst>
          <pc:docMk/>
          <pc:sldMk cId="2317165341" sldId="257"/>
        </pc:sldMkLst>
      </pc:sldChg>
      <pc:sldChg chg="addSp delSp modSp add del mod delAnim modAnim">
        <pc:chgData name="Gil Thomas" userId="790cc23d-4c1d-4b8f-ba7f-333fd405d602" providerId="ADAL" clId="{9BB154C1-41BF-4D2D-989F-4B24B4FECBF0}" dt="2024-05-28T16:07:31.254" v="2576" actId="47"/>
        <pc:sldMkLst>
          <pc:docMk/>
          <pc:sldMk cId="2614183805" sldId="259"/>
        </pc:sldMkLst>
      </pc:sldChg>
      <pc:sldChg chg="addSp delSp modSp add del mod delAnim modAnim">
        <pc:chgData name="Gil Thomas" userId="790cc23d-4c1d-4b8f-ba7f-333fd405d602" providerId="ADAL" clId="{9BB154C1-41BF-4D2D-989F-4B24B4FECBF0}" dt="2024-05-29T16:15:26.397" v="3974" actId="1036"/>
        <pc:sldMkLst>
          <pc:docMk/>
          <pc:sldMk cId="1790082850" sldId="381"/>
        </pc:sldMkLst>
      </pc:sldChg>
      <pc:sldChg chg="addSp delSp modSp mod delAnim modAnim">
        <pc:chgData name="Gil Thomas" userId="790cc23d-4c1d-4b8f-ba7f-333fd405d602" providerId="ADAL" clId="{9BB154C1-41BF-4D2D-989F-4B24B4FECBF0}" dt="2024-05-30T20:15:38.629" v="3976" actId="478"/>
        <pc:sldMkLst>
          <pc:docMk/>
          <pc:sldMk cId="2588407607" sldId="686"/>
        </pc:sldMkLst>
      </pc:sldChg>
      <pc:sldChg chg="addSp delSp modSp del mod">
        <pc:chgData name="Gil Thomas" userId="790cc23d-4c1d-4b8f-ba7f-333fd405d602" providerId="ADAL" clId="{9BB154C1-41BF-4D2D-989F-4B24B4FECBF0}" dt="2024-05-28T19:22:12.819" v="3789" actId="47"/>
        <pc:sldMkLst>
          <pc:docMk/>
          <pc:sldMk cId="3001344119" sldId="804"/>
        </pc:sldMkLst>
      </pc:sldChg>
      <pc:sldChg chg="delSp modSp mod delAnim">
        <pc:chgData name="Gil Thomas" userId="790cc23d-4c1d-4b8f-ba7f-333fd405d602" providerId="ADAL" clId="{9BB154C1-41BF-4D2D-989F-4B24B4FECBF0}" dt="2024-05-28T16:17:42.892" v="2622"/>
        <pc:sldMkLst>
          <pc:docMk/>
          <pc:sldMk cId="1879050429" sldId="808"/>
        </pc:sldMkLst>
      </pc:sldChg>
      <pc:sldChg chg="del">
        <pc:chgData name="Gil Thomas" userId="790cc23d-4c1d-4b8f-ba7f-333fd405d602" providerId="ADAL" clId="{9BB154C1-41BF-4D2D-989F-4B24B4FECBF0}" dt="2024-05-28T15:06:59.429" v="751" actId="47"/>
        <pc:sldMkLst>
          <pc:docMk/>
          <pc:sldMk cId="1674724073" sldId="815"/>
        </pc:sldMkLst>
      </pc:sldChg>
      <pc:sldChg chg="modSp mod">
        <pc:chgData name="Gil Thomas" userId="790cc23d-4c1d-4b8f-ba7f-333fd405d602" providerId="ADAL" clId="{9BB154C1-41BF-4D2D-989F-4B24B4FECBF0}" dt="2024-05-28T16:17:18.793" v="2619"/>
        <pc:sldMkLst>
          <pc:docMk/>
          <pc:sldMk cId="3877296975" sldId="819"/>
        </pc:sldMkLst>
      </pc:sldChg>
      <pc:sldChg chg="addSp delSp modSp mod delAnim">
        <pc:chgData name="Gil Thomas" userId="790cc23d-4c1d-4b8f-ba7f-333fd405d602" providerId="ADAL" clId="{9BB154C1-41BF-4D2D-989F-4B24B4FECBF0}" dt="2024-05-30T20:17:17.993" v="4017" actId="1076"/>
        <pc:sldMkLst>
          <pc:docMk/>
          <pc:sldMk cId="3046183203" sldId="823"/>
        </pc:sldMkLst>
      </pc:sldChg>
      <pc:sldChg chg="addSp delSp modSp del mod delAnim">
        <pc:chgData name="Gil Thomas" userId="790cc23d-4c1d-4b8f-ba7f-333fd405d602" providerId="ADAL" clId="{9BB154C1-41BF-4D2D-989F-4B24B4FECBF0}" dt="2024-05-28T16:16:47.280" v="2615" actId="47"/>
        <pc:sldMkLst>
          <pc:docMk/>
          <pc:sldMk cId="2643679177" sldId="824"/>
        </pc:sldMkLst>
      </pc:sldChg>
      <pc:sldChg chg="addSp delSp modSp add del mod delAnim">
        <pc:chgData name="Gil Thomas" userId="790cc23d-4c1d-4b8f-ba7f-333fd405d602" providerId="ADAL" clId="{9BB154C1-41BF-4D2D-989F-4B24B4FECBF0}" dt="2024-05-28T15:56:06.187" v="2481" actId="47"/>
        <pc:sldMkLst>
          <pc:docMk/>
          <pc:sldMk cId="387080001" sldId="825"/>
        </pc:sldMkLst>
      </pc:sldChg>
      <pc:sldChg chg="modSp add del mod ord">
        <pc:chgData name="Gil Thomas" userId="790cc23d-4c1d-4b8f-ba7f-333fd405d602" providerId="ADAL" clId="{9BB154C1-41BF-4D2D-989F-4B24B4FECBF0}" dt="2024-05-28T19:19:34.706" v="3776" actId="47"/>
        <pc:sldMkLst>
          <pc:docMk/>
          <pc:sldMk cId="2262561644" sldId="826"/>
        </pc:sldMkLst>
      </pc:sldChg>
      <pc:sldChg chg="modSp add del mod">
        <pc:chgData name="Gil Thomas" userId="790cc23d-4c1d-4b8f-ba7f-333fd405d602" providerId="ADAL" clId="{9BB154C1-41BF-4D2D-989F-4B24B4FECBF0}" dt="2024-05-30T20:18:22.091" v="4032" actId="1036"/>
        <pc:sldMkLst>
          <pc:docMk/>
          <pc:sldMk cId="3487901989" sldId="827"/>
        </pc:sldMkLst>
      </pc:sldChg>
      <pc:sldChg chg="addSp delSp modSp add del mod ord setBg modAnim">
        <pc:chgData name="Gil Thomas" userId="790cc23d-4c1d-4b8f-ba7f-333fd405d602" providerId="ADAL" clId="{9BB154C1-41BF-4D2D-989F-4B24B4FECBF0}" dt="2024-05-28T16:16:54.019" v="2616" actId="47"/>
        <pc:sldMkLst>
          <pc:docMk/>
          <pc:sldMk cId="304663370" sldId="828"/>
        </pc:sldMkLst>
      </pc:sldChg>
      <pc:sldChg chg="addSp delSp modSp add mod modAnim">
        <pc:chgData name="Gil Thomas" userId="790cc23d-4c1d-4b8f-ba7f-333fd405d602" providerId="ADAL" clId="{9BB154C1-41BF-4D2D-989F-4B24B4FECBF0}" dt="2024-05-29T16:01:07.152" v="3815" actId="20577"/>
        <pc:sldMkLst>
          <pc:docMk/>
          <pc:sldMk cId="2223681375" sldId="829"/>
        </pc:sldMkLst>
      </pc:sldChg>
      <pc:sldChg chg="addSp delSp modSp add mod">
        <pc:chgData name="Gil Thomas" userId="790cc23d-4c1d-4b8f-ba7f-333fd405d602" providerId="ADAL" clId="{9BB154C1-41BF-4D2D-989F-4B24B4FECBF0}" dt="2024-05-28T19:12:29.180" v="3674" actId="170"/>
        <pc:sldMkLst>
          <pc:docMk/>
          <pc:sldMk cId="3010964618" sldId="830"/>
        </pc:sldMkLst>
      </pc:sldChg>
      <pc:sldChg chg="addSp delSp modSp add mod">
        <pc:chgData name="Gil Thomas" userId="790cc23d-4c1d-4b8f-ba7f-333fd405d602" providerId="ADAL" clId="{9BB154C1-41BF-4D2D-989F-4B24B4FECBF0}" dt="2024-05-28T19:20:04.110" v="3782" actId="14100"/>
        <pc:sldMkLst>
          <pc:docMk/>
          <pc:sldMk cId="4043478761" sldId="831"/>
        </pc:sldMkLst>
      </pc:sldChg>
      <pc:sldChg chg="delSp modSp add del mod">
        <pc:chgData name="Gil Thomas" userId="790cc23d-4c1d-4b8f-ba7f-333fd405d602" providerId="ADAL" clId="{9BB154C1-41BF-4D2D-989F-4B24B4FECBF0}" dt="2024-05-28T19:19:14.673" v="3775" actId="47"/>
        <pc:sldMkLst>
          <pc:docMk/>
          <pc:sldMk cId="4101483362" sldId="832"/>
        </pc:sldMkLst>
      </pc:sldChg>
      <pc:sldChg chg="addSp delSp modSp add mod">
        <pc:chgData name="Gil Thomas" userId="790cc23d-4c1d-4b8f-ba7f-333fd405d602" providerId="ADAL" clId="{9BB154C1-41BF-4D2D-989F-4B24B4FECBF0}" dt="2024-05-28T19:14:46.323" v="3681" actId="207"/>
        <pc:sldMkLst>
          <pc:docMk/>
          <pc:sldMk cId="1362020848" sldId="833"/>
        </pc:sldMkLst>
      </pc:sldChg>
      <pc:sldChg chg="addSp delSp modSp add del mod">
        <pc:chgData name="Gil Thomas" userId="790cc23d-4c1d-4b8f-ba7f-333fd405d602" providerId="ADAL" clId="{9BB154C1-41BF-4D2D-989F-4B24B4FECBF0}" dt="2024-05-28T16:16:47.280" v="2615" actId="47"/>
        <pc:sldMkLst>
          <pc:docMk/>
          <pc:sldMk cId="1823666150" sldId="833"/>
        </pc:sldMkLst>
      </pc:sldChg>
      <pc:sldChg chg="add">
        <pc:chgData name="Gil Thomas" userId="790cc23d-4c1d-4b8f-ba7f-333fd405d602" providerId="ADAL" clId="{9BB154C1-41BF-4D2D-989F-4B24B4FECBF0}" dt="2024-05-28T19:20:38.594" v="3783" actId="2890"/>
        <pc:sldMkLst>
          <pc:docMk/>
          <pc:sldMk cId="2541785396" sldId="834"/>
        </pc:sldMkLst>
      </pc:sldChg>
      <pc:sldChg chg="add">
        <pc:chgData name="Gil Thomas" userId="790cc23d-4c1d-4b8f-ba7f-333fd405d602" providerId="ADAL" clId="{9BB154C1-41BF-4D2D-989F-4B24B4FECBF0}" dt="2024-05-29T16:12:00.108" v="3818" actId="2890"/>
        <pc:sldMkLst>
          <pc:docMk/>
          <pc:sldMk cId="46659250" sldId="835"/>
        </pc:sldMkLst>
      </pc:sldChg>
      <pc:sldChg chg="add modAnim">
        <pc:chgData name="Gil Thomas" userId="790cc23d-4c1d-4b8f-ba7f-333fd405d602" providerId="ADAL" clId="{9BB154C1-41BF-4D2D-989F-4B24B4FECBF0}" dt="2024-05-30T20:15:46.724" v="3977"/>
        <pc:sldMkLst>
          <pc:docMk/>
          <pc:sldMk cId="541372706" sldId="836"/>
        </pc:sldMkLst>
      </pc:sldChg>
      <pc:sldChg chg="delSp modSp add mod">
        <pc:chgData name="Gil Thomas" userId="790cc23d-4c1d-4b8f-ba7f-333fd405d602" providerId="ADAL" clId="{9BB154C1-41BF-4D2D-989F-4B24B4FECBF0}" dt="2024-05-30T20:17:27.582" v="4019" actId="1076"/>
        <pc:sldMkLst>
          <pc:docMk/>
          <pc:sldMk cId="507990520" sldId="837"/>
        </pc:sldMkLst>
      </pc:sldChg>
      <pc:sldMasterChg chg="add del addSldLayout delSldLayout">
        <pc:chgData name="Gil Thomas" userId="790cc23d-4c1d-4b8f-ba7f-333fd405d602" providerId="ADAL" clId="{9BB154C1-41BF-4D2D-989F-4B24B4FECBF0}" dt="2024-05-28T16:07:31.254" v="2576" actId="47"/>
        <pc:sldMasterMkLst>
          <pc:docMk/>
          <pc:sldMasterMk cId="3158109428" sldId="2147483660"/>
        </pc:sldMasterMkLst>
        <pc:sldLayoutChg chg="add del">
          <pc:chgData name="Gil Thomas" userId="790cc23d-4c1d-4b8f-ba7f-333fd405d602" providerId="ADAL" clId="{9BB154C1-41BF-4D2D-989F-4B24B4FECBF0}" dt="2024-05-28T16:07:31.254" v="2576" actId="47"/>
          <pc:sldLayoutMkLst>
            <pc:docMk/>
            <pc:sldMasterMk cId="3158109428" sldId="2147483660"/>
            <pc:sldLayoutMk cId="2109548693" sldId="2147483661"/>
          </pc:sldLayoutMkLst>
        </pc:sldLayoutChg>
        <pc:sldLayoutChg chg="add del">
          <pc:chgData name="Gil Thomas" userId="790cc23d-4c1d-4b8f-ba7f-333fd405d602" providerId="ADAL" clId="{9BB154C1-41BF-4D2D-989F-4B24B4FECBF0}" dt="2024-05-28T16:07:31.254" v="2576" actId="47"/>
          <pc:sldLayoutMkLst>
            <pc:docMk/>
            <pc:sldMasterMk cId="3158109428" sldId="2147483660"/>
            <pc:sldLayoutMk cId="570960103" sldId="2147483662"/>
          </pc:sldLayoutMkLst>
        </pc:sldLayoutChg>
        <pc:sldLayoutChg chg="add del">
          <pc:chgData name="Gil Thomas" userId="790cc23d-4c1d-4b8f-ba7f-333fd405d602" providerId="ADAL" clId="{9BB154C1-41BF-4D2D-989F-4B24B4FECBF0}" dt="2024-05-28T16:07:31.254" v="2576" actId="47"/>
          <pc:sldLayoutMkLst>
            <pc:docMk/>
            <pc:sldMasterMk cId="3158109428" sldId="2147483660"/>
            <pc:sldLayoutMk cId="1323078372" sldId="2147483663"/>
          </pc:sldLayoutMkLst>
        </pc:sldLayoutChg>
        <pc:sldLayoutChg chg="add del">
          <pc:chgData name="Gil Thomas" userId="790cc23d-4c1d-4b8f-ba7f-333fd405d602" providerId="ADAL" clId="{9BB154C1-41BF-4D2D-989F-4B24B4FECBF0}" dt="2024-05-28T16:07:31.254" v="2576" actId="47"/>
          <pc:sldLayoutMkLst>
            <pc:docMk/>
            <pc:sldMasterMk cId="3158109428" sldId="2147483660"/>
            <pc:sldLayoutMk cId="2685531999" sldId="2147483664"/>
          </pc:sldLayoutMkLst>
        </pc:sldLayoutChg>
        <pc:sldLayoutChg chg="add del">
          <pc:chgData name="Gil Thomas" userId="790cc23d-4c1d-4b8f-ba7f-333fd405d602" providerId="ADAL" clId="{9BB154C1-41BF-4D2D-989F-4B24B4FECBF0}" dt="2024-05-28T16:07:31.254" v="2576" actId="47"/>
          <pc:sldLayoutMkLst>
            <pc:docMk/>
            <pc:sldMasterMk cId="3158109428" sldId="2147483660"/>
            <pc:sldLayoutMk cId="772884324" sldId="2147483665"/>
          </pc:sldLayoutMkLst>
        </pc:sldLayoutChg>
        <pc:sldLayoutChg chg="add del">
          <pc:chgData name="Gil Thomas" userId="790cc23d-4c1d-4b8f-ba7f-333fd405d602" providerId="ADAL" clId="{9BB154C1-41BF-4D2D-989F-4B24B4FECBF0}" dt="2024-05-28T16:07:31.254" v="2576" actId="47"/>
          <pc:sldLayoutMkLst>
            <pc:docMk/>
            <pc:sldMasterMk cId="3158109428" sldId="2147483660"/>
            <pc:sldLayoutMk cId="1326015349" sldId="2147483666"/>
          </pc:sldLayoutMkLst>
        </pc:sldLayoutChg>
        <pc:sldLayoutChg chg="add del">
          <pc:chgData name="Gil Thomas" userId="790cc23d-4c1d-4b8f-ba7f-333fd405d602" providerId="ADAL" clId="{9BB154C1-41BF-4D2D-989F-4B24B4FECBF0}" dt="2024-05-28T16:07:31.254" v="2576" actId="47"/>
          <pc:sldLayoutMkLst>
            <pc:docMk/>
            <pc:sldMasterMk cId="3158109428" sldId="2147483660"/>
            <pc:sldLayoutMk cId="860936196" sldId="2147483667"/>
          </pc:sldLayoutMkLst>
        </pc:sldLayoutChg>
        <pc:sldLayoutChg chg="add del">
          <pc:chgData name="Gil Thomas" userId="790cc23d-4c1d-4b8f-ba7f-333fd405d602" providerId="ADAL" clId="{9BB154C1-41BF-4D2D-989F-4B24B4FECBF0}" dt="2024-05-28T16:07:31.254" v="2576" actId="47"/>
          <pc:sldLayoutMkLst>
            <pc:docMk/>
            <pc:sldMasterMk cId="3158109428" sldId="2147483660"/>
            <pc:sldLayoutMk cId="3243846174" sldId="2147483668"/>
          </pc:sldLayoutMkLst>
        </pc:sldLayoutChg>
        <pc:sldLayoutChg chg="add del">
          <pc:chgData name="Gil Thomas" userId="790cc23d-4c1d-4b8f-ba7f-333fd405d602" providerId="ADAL" clId="{9BB154C1-41BF-4D2D-989F-4B24B4FECBF0}" dt="2024-05-28T16:07:31.254" v="2576" actId="47"/>
          <pc:sldLayoutMkLst>
            <pc:docMk/>
            <pc:sldMasterMk cId="3158109428" sldId="2147483660"/>
            <pc:sldLayoutMk cId="2074034229" sldId="2147483669"/>
          </pc:sldLayoutMkLst>
        </pc:sldLayoutChg>
        <pc:sldLayoutChg chg="add del">
          <pc:chgData name="Gil Thomas" userId="790cc23d-4c1d-4b8f-ba7f-333fd405d602" providerId="ADAL" clId="{9BB154C1-41BF-4D2D-989F-4B24B4FECBF0}" dt="2024-05-28T16:07:31.254" v="2576" actId="47"/>
          <pc:sldLayoutMkLst>
            <pc:docMk/>
            <pc:sldMasterMk cId="3158109428" sldId="2147483660"/>
            <pc:sldLayoutMk cId="199201422" sldId="2147483670"/>
          </pc:sldLayoutMkLst>
        </pc:sldLayoutChg>
        <pc:sldLayoutChg chg="add del">
          <pc:chgData name="Gil Thomas" userId="790cc23d-4c1d-4b8f-ba7f-333fd405d602" providerId="ADAL" clId="{9BB154C1-41BF-4D2D-989F-4B24B4FECBF0}" dt="2024-05-28T16:07:31.254" v="2576" actId="47"/>
          <pc:sldLayoutMkLst>
            <pc:docMk/>
            <pc:sldMasterMk cId="3158109428" sldId="2147483660"/>
            <pc:sldLayoutMk cId="1300704582" sldId="2147483671"/>
          </pc:sldLayoutMkLst>
        </pc:sldLayoutChg>
        <pc:sldLayoutChg chg="add del">
          <pc:chgData name="Gil Thomas" userId="790cc23d-4c1d-4b8f-ba7f-333fd405d602" providerId="ADAL" clId="{9BB154C1-41BF-4D2D-989F-4B24B4FECBF0}" dt="2024-05-28T16:07:31.254" v="2576" actId="47"/>
          <pc:sldLayoutMkLst>
            <pc:docMk/>
            <pc:sldMasterMk cId="3158109428" sldId="2147483660"/>
            <pc:sldLayoutMk cId="3917090440" sldId="2147483672"/>
          </pc:sldLayoutMkLst>
        </pc:sldLayoutChg>
        <pc:sldLayoutChg chg="add del">
          <pc:chgData name="Gil Thomas" userId="790cc23d-4c1d-4b8f-ba7f-333fd405d602" providerId="ADAL" clId="{9BB154C1-41BF-4D2D-989F-4B24B4FECBF0}" dt="2024-05-28T16:07:31.254" v="2576" actId="47"/>
          <pc:sldLayoutMkLst>
            <pc:docMk/>
            <pc:sldMasterMk cId="3158109428" sldId="2147483660"/>
            <pc:sldLayoutMk cId="2289552811" sldId="2147483673"/>
          </pc:sldLayoutMkLst>
        </pc:sldLayoutChg>
        <pc:sldLayoutChg chg="add del">
          <pc:chgData name="Gil Thomas" userId="790cc23d-4c1d-4b8f-ba7f-333fd405d602" providerId="ADAL" clId="{9BB154C1-41BF-4D2D-989F-4B24B4FECBF0}" dt="2024-05-28T16:07:31.254" v="2576" actId="47"/>
          <pc:sldLayoutMkLst>
            <pc:docMk/>
            <pc:sldMasterMk cId="3158109428" sldId="2147483660"/>
            <pc:sldLayoutMk cId="274681775" sldId="2147483674"/>
          </pc:sldLayoutMkLst>
        </pc:sldLayoutChg>
        <pc:sldLayoutChg chg="add del">
          <pc:chgData name="Gil Thomas" userId="790cc23d-4c1d-4b8f-ba7f-333fd405d602" providerId="ADAL" clId="{9BB154C1-41BF-4D2D-989F-4B24B4FECBF0}" dt="2024-05-28T16:07:31.254" v="2576" actId="47"/>
          <pc:sldLayoutMkLst>
            <pc:docMk/>
            <pc:sldMasterMk cId="3158109428" sldId="2147483660"/>
            <pc:sldLayoutMk cId="560146530" sldId="2147483675"/>
          </pc:sldLayoutMkLst>
        </pc:sldLayoutChg>
        <pc:sldLayoutChg chg="add del">
          <pc:chgData name="Gil Thomas" userId="790cc23d-4c1d-4b8f-ba7f-333fd405d602" providerId="ADAL" clId="{9BB154C1-41BF-4D2D-989F-4B24B4FECBF0}" dt="2024-05-28T16:07:31.254" v="2576" actId="47"/>
          <pc:sldLayoutMkLst>
            <pc:docMk/>
            <pc:sldMasterMk cId="3158109428" sldId="2147483660"/>
            <pc:sldLayoutMk cId="346726191" sldId="2147483676"/>
          </pc:sldLayoutMkLst>
        </pc:sldLayoutChg>
        <pc:sldLayoutChg chg="add del">
          <pc:chgData name="Gil Thomas" userId="790cc23d-4c1d-4b8f-ba7f-333fd405d602" providerId="ADAL" clId="{9BB154C1-41BF-4D2D-989F-4B24B4FECBF0}" dt="2024-05-28T16:07:31.254" v="2576" actId="47"/>
          <pc:sldLayoutMkLst>
            <pc:docMk/>
            <pc:sldMasterMk cId="3158109428" sldId="2147483660"/>
            <pc:sldLayoutMk cId="275020424" sldId="2147483677"/>
          </pc:sldLayoutMkLst>
        </pc:sldLayoutChg>
        <pc:sldLayoutChg chg="add del">
          <pc:chgData name="Gil Thomas" userId="790cc23d-4c1d-4b8f-ba7f-333fd405d602" providerId="ADAL" clId="{9BB154C1-41BF-4D2D-989F-4B24B4FECBF0}" dt="2024-05-28T16:07:31.254" v="2576" actId="47"/>
          <pc:sldLayoutMkLst>
            <pc:docMk/>
            <pc:sldMasterMk cId="3158109428" sldId="2147483660"/>
            <pc:sldLayoutMk cId="2466467603" sldId="2147483678"/>
          </pc:sldLayoutMkLst>
        </pc:sldLayoutChg>
        <pc:sldLayoutChg chg="add del">
          <pc:chgData name="Gil Thomas" userId="790cc23d-4c1d-4b8f-ba7f-333fd405d602" providerId="ADAL" clId="{9BB154C1-41BF-4D2D-989F-4B24B4FECBF0}" dt="2024-05-28T16:07:31.254" v="2576" actId="47"/>
          <pc:sldLayoutMkLst>
            <pc:docMk/>
            <pc:sldMasterMk cId="3158109428" sldId="2147483660"/>
            <pc:sldLayoutMk cId="1812709278" sldId="2147483679"/>
          </pc:sldLayoutMkLst>
        </pc:sldLayoutChg>
        <pc:sldLayoutChg chg="add del">
          <pc:chgData name="Gil Thomas" userId="790cc23d-4c1d-4b8f-ba7f-333fd405d602" providerId="ADAL" clId="{9BB154C1-41BF-4D2D-989F-4B24B4FECBF0}" dt="2024-05-28T16:07:31.254" v="2576" actId="47"/>
          <pc:sldLayoutMkLst>
            <pc:docMk/>
            <pc:sldMasterMk cId="3158109428" sldId="2147483660"/>
            <pc:sldLayoutMk cId="2668932482" sldId="2147483680"/>
          </pc:sldLayoutMkLst>
        </pc:sldLayoutChg>
        <pc:sldLayoutChg chg="add del">
          <pc:chgData name="Gil Thomas" userId="790cc23d-4c1d-4b8f-ba7f-333fd405d602" providerId="ADAL" clId="{9BB154C1-41BF-4D2D-989F-4B24B4FECBF0}" dt="2024-05-28T16:07:31.254" v="2576" actId="47"/>
          <pc:sldLayoutMkLst>
            <pc:docMk/>
            <pc:sldMasterMk cId="3158109428" sldId="2147483660"/>
            <pc:sldLayoutMk cId="780794464" sldId="2147483681"/>
          </pc:sldLayoutMkLst>
        </pc:sldLayoutChg>
        <pc:sldLayoutChg chg="add del">
          <pc:chgData name="Gil Thomas" userId="790cc23d-4c1d-4b8f-ba7f-333fd405d602" providerId="ADAL" clId="{9BB154C1-41BF-4D2D-989F-4B24B4FECBF0}" dt="2024-05-28T16:07:31.254" v="2576" actId="47"/>
          <pc:sldLayoutMkLst>
            <pc:docMk/>
            <pc:sldMasterMk cId="3158109428" sldId="2147483660"/>
            <pc:sldLayoutMk cId="2080294973" sldId="2147483682"/>
          </pc:sldLayoutMkLst>
        </pc:sldLayoutChg>
        <pc:sldLayoutChg chg="add del">
          <pc:chgData name="Gil Thomas" userId="790cc23d-4c1d-4b8f-ba7f-333fd405d602" providerId="ADAL" clId="{9BB154C1-41BF-4D2D-989F-4B24B4FECBF0}" dt="2024-05-28T16:07:31.254" v="2576" actId="47"/>
          <pc:sldLayoutMkLst>
            <pc:docMk/>
            <pc:sldMasterMk cId="3158109428" sldId="2147483660"/>
            <pc:sldLayoutMk cId="1292902399" sldId="2147483683"/>
          </pc:sldLayoutMkLst>
        </pc:sldLayoutChg>
        <pc:sldLayoutChg chg="add del">
          <pc:chgData name="Gil Thomas" userId="790cc23d-4c1d-4b8f-ba7f-333fd405d602" providerId="ADAL" clId="{9BB154C1-41BF-4D2D-989F-4B24B4FECBF0}" dt="2024-05-28T16:07:31.254" v="2576" actId="47"/>
          <pc:sldLayoutMkLst>
            <pc:docMk/>
            <pc:sldMasterMk cId="3158109428" sldId="2147483660"/>
            <pc:sldLayoutMk cId="2842560206" sldId="2147483684"/>
          </pc:sldLayoutMkLst>
        </pc:sldLayoutChg>
        <pc:sldLayoutChg chg="add del">
          <pc:chgData name="Gil Thomas" userId="790cc23d-4c1d-4b8f-ba7f-333fd405d602" providerId="ADAL" clId="{9BB154C1-41BF-4D2D-989F-4B24B4FECBF0}" dt="2024-05-28T16:07:31.254" v="2576" actId="47"/>
          <pc:sldLayoutMkLst>
            <pc:docMk/>
            <pc:sldMasterMk cId="3158109428" sldId="2147483660"/>
            <pc:sldLayoutMk cId="3019913874" sldId="2147483685"/>
          </pc:sldLayoutMkLst>
        </pc:sldLayoutChg>
        <pc:sldLayoutChg chg="add del">
          <pc:chgData name="Gil Thomas" userId="790cc23d-4c1d-4b8f-ba7f-333fd405d602" providerId="ADAL" clId="{9BB154C1-41BF-4D2D-989F-4B24B4FECBF0}" dt="2024-05-28T16:07:31.254" v="2576" actId="47"/>
          <pc:sldLayoutMkLst>
            <pc:docMk/>
            <pc:sldMasterMk cId="3158109428" sldId="2147483660"/>
            <pc:sldLayoutMk cId="405123589" sldId="2147483686"/>
          </pc:sldLayoutMkLst>
        </pc:sldLayoutChg>
        <pc:sldLayoutChg chg="add del">
          <pc:chgData name="Gil Thomas" userId="790cc23d-4c1d-4b8f-ba7f-333fd405d602" providerId="ADAL" clId="{9BB154C1-41BF-4D2D-989F-4B24B4FECBF0}" dt="2024-05-28T16:07:31.254" v="2576" actId="47"/>
          <pc:sldLayoutMkLst>
            <pc:docMk/>
            <pc:sldMasterMk cId="3158109428" sldId="2147483660"/>
            <pc:sldLayoutMk cId="1747492911" sldId="2147483687"/>
          </pc:sldLayoutMkLst>
        </pc:sldLayoutChg>
        <pc:sldLayoutChg chg="add del">
          <pc:chgData name="Gil Thomas" userId="790cc23d-4c1d-4b8f-ba7f-333fd405d602" providerId="ADAL" clId="{9BB154C1-41BF-4D2D-989F-4B24B4FECBF0}" dt="2024-05-28T16:07:31.254" v="2576" actId="47"/>
          <pc:sldLayoutMkLst>
            <pc:docMk/>
            <pc:sldMasterMk cId="3158109428" sldId="2147483660"/>
            <pc:sldLayoutMk cId="1615923176" sldId="2147483688"/>
          </pc:sldLayoutMkLst>
        </pc:sldLayoutChg>
        <pc:sldLayoutChg chg="add del">
          <pc:chgData name="Gil Thomas" userId="790cc23d-4c1d-4b8f-ba7f-333fd405d602" providerId="ADAL" clId="{9BB154C1-41BF-4D2D-989F-4B24B4FECBF0}" dt="2024-05-28T16:07:31.254" v="2576" actId="47"/>
          <pc:sldLayoutMkLst>
            <pc:docMk/>
            <pc:sldMasterMk cId="3158109428" sldId="2147483660"/>
            <pc:sldLayoutMk cId="3687716092" sldId="2147483689"/>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FCC903-8318-4B3B-A3AF-5CF83F63DFE4}" type="datetimeFigureOut">
              <a:rPr lang="en-US" smtClean="0"/>
              <a:t>5/21/2025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A21E73-4BC7-4B5B-8BB7-F9CFBDBE5AA7}" type="slidenum">
              <a:rPr lang="en-US" smtClean="0"/>
              <a:t>‹#›</a:t>
            </a:fld>
            <a:endParaRPr lang="en-US"/>
          </a:p>
        </p:txBody>
      </p:sp>
    </p:spTree>
    <p:extLst>
      <p:ext uri="{BB962C8B-B14F-4D97-AF65-F5344CB8AC3E}">
        <p14:creationId xmlns:p14="http://schemas.microsoft.com/office/powerpoint/2010/main" val="19368688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23035-7C99-CD24-A93C-236ED134A49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54DB539-6498-3E32-0A04-3FD79773C7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2AD12F8-42E1-29F8-48C2-578D43B72334}"/>
              </a:ext>
            </a:extLst>
          </p:cNvPr>
          <p:cNvSpPr>
            <a:spLocks noGrp="1"/>
          </p:cNvSpPr>
          <p:nvPr>
            <p:ph type="dt" sz="half" idx="10"/>
          </p:nvPr>
        </p:nvSpPr>
        <p:spPr/>
        <p:txBody>
          <a:bodyPr/>
          <a:lstStyle/>
          <a:p>
            <a:fld id="{86D6ED20-115B-4611-8BA2-EA22601962C1}" type="datetimeFigureOut">
              <a:rPr lang="en-US" smtClean="0"/>
              <a:t>5/21/2025</a:t>
            </a:fld>
            <a:endParaRPr lang="en-US"/>
          </a:p>
        </p:txBody>
      </p:sp>
      <p:sp>
        <p:nvSpPr>
          <p:cNvPr id="5" name="Footer Placeholder 4">
            <a:extLst>
              <a:ext uri="{FF2B5EF4-FFF2-40B4-BE49-F238E27FC236}">
                <a16:creationId xmlns:a16="http://schemas.microsoft.com/office/drawing/2014/main" id="{E58ED49B-882C-0866-B803-2E5D9A0529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00AA91-820B-25F2-8DBF-2D640A8A1C87}"/>
              </a:ext>
            </a:extLst>
          </p:cNvPr>
          <p:cNvSpPr>
            <a:spLocks noGrp="1"/>
          </p:cNvSpPr>
          <p:nvPr>
            <p:ph type="sldNum" sz="quarter" idx="12"/>
          </p:nvPr>
        </p:nvSpPr>
        <p:spPr/>
        <p:txBody>
          <a:bodyPr/>
          <a:lstStyle/>
          <a:p>
            <a:fld id="{2B5F9186-C3AC-4244-B5FA-3FA001DAA493}" type="slidenum">
              <a:rPr lang="en-US" smtClean="0"/>
              <a:t>‹#›</a:t>
            </a:fld>
            <a:endParaRPr lang="en-US"/>
          </a:p>
        </p:txBody>
      </p:sp>
    </p:spTree>
    <p:extLst>
      <p:ext uri="{BB962C8B-B14F-4D97-AF65-F5344CB8AC3E}">
        <p14:creationId xmlns:p14="http://schemas.microsoft.com/office/powerpoint/2010/main" val="25704603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864D5-BBE2-868A-F6F8-55F597E9A4B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68F7043-E120-820A-DACE-DC1D58144E2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06AF51-722C-0E14-6106-EF1758C9F68E}"/>
              </a:ext>
            </a:extLst>
          </p:cNvPr>
          <p:cNvSpPr>
            <a:spLocks noGrp="1"/>
          </p:cNvSpPr>
          <p:nvPr>
            <p:ph type="dt" sz="half" idx="10"/>
          </p:nvPr>
        </p:nvSpPr>
        <p:spPr/>
        <p:txBody>
          <a:bodyPr/>
          <a:lstStyle/>
          <a:p>
            <a:fld id="{86D6ED20-115B-4611-8BA2-EA22601962C1}" type="datetimeFigureOut">
              <a:rPr lang="en-US" smtClean="0"/>
              <a:t>5/21/2025</a:t>
            </a:fld>
            <a:endParaRPr lang="en-US"/>
          </a:p>
        </p:txBody>
      </p:sp>
      <p:sp>
        <p:nvSpPr>
          <p:cNvPr id="5" name="Footer Placeholder 4">
            <a:extLst>
              <a:ext uri="{FF2B5EF4-FFF2-40B4-BE49-F238E27FC236}">
                <a16:creationId xmlns:a16="http://schemas.microsoft.com/office/drawing/2014/main" id="{29A8127E-E168-7830-2127-0B2FFDE0F6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DA1AA2-D000-95BF-24D1-3E998C608BA3}"/>
              </a:ext>
            </a:extLst>
          </p:cNvPr>
          <p:cNvSpPr>
            <a:spLocks noGrp="1"/>
          </p:cNvSpPr>
          <p:nvPr>
            <p:ph type="sldNum" sz="quarter" idx="12"/>
          </p:nvPr>
        </p:nvSpPr>
        <p:spPr/>
        <p:txBody>
          <a:bodyPr/>
          <a:lstStyle/>
          <a:p>
            <a:fld id="{2B5F9186-C3AC-4244-B5FA-3FA001DAA493}" type="slidenum">
              <a:rPr lang="en-US" smtClean="0"/>
              <a:t>‹#›</a:t>
            </a:fld>
            <a:endParaRPr lang="en-US"/>
          </a:p>
        </p:txBody>
      </p:sp>
    </p:spTree>
    <p:extLst>
      <p:ext uri="{BB962C8B-B14F-4D97-AF65-F5344CB8AC3E}">
        <p14:creationId xmlns:p14="http://schemas.microsoft.com/office/powerpoint/2010/main" val="23294788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BB47C6-4C58-E99F-CA6B-E2A8BF4F0F5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8ABD8AC-08CB-0156-8C75-9398027A950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C81B88-1690-810E-2984-97F7DCEB7D3E}"/>
              </a:ext>
            </a:extLst>
          </p:cNvPr>
          <p:cNvSpPr>
            <a:spLocks noGrp="1"/>
          </p:cNvSpPr>
          <p:nvPr>
            <p:ph type="dt" sz="half" idx="10"/>
          </p:nvPr>
        </p:nvSpPr>
        <p:spPr/>
        <p:txBody>
          <a:bodyPr/>
          <a:lstStyle/>
          <a:p>
            <a:fld id="{86D6ED20-115B-4611-8BA2-EA22601962C1}" type="datetimeFigureOut">
              <a:rPr lang="en-US" smtClean="0"/>
              <a:t>5/21/2025</a:t>
            </a:fld>
            <a:endParaRPr lang="en-US"/>
          </a:p>
        </p:txBody>
      </p:sp>
      <p:sp>
        <p:nvSpPr>
          <p:cNvPr id="5" name="Footer Placeholder 4">
            <a:extLst>
              <a:ext uri="{FF2B5EF4-FFF2-40B4-BE49-F238E27FC236}">
                <a16:creationId xmlns:a16="http://schemas.microsoft.com/office/drawing/2014/main" id="{DB916BE1-B7E4-0FF5-35C0-8B1D574D65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662D68-11F3-6185-A5BC-66AD1A2E5288}"/>
              </a:ext>
            </a:extLst>
          </p:cNvPr>
          <p:cNvSpPr>
            <a:spLocks noGrp="1"/>
          </p:cNvSpPr>
          <p:nvPr>
            <p:ph type="sldNum" sz="quarter" idx="12"/>
          </p:nvPr>
        </p:nvSpPr>
        <p:spPr/>
        <p:txBody>
          <a:bodyPr/>
          <a:lstStyle/>
          <a:p>
            <a:fld id="{2B5F9186-C3AC-4244-B5FA-3FA001DAA493}" type="slidenum">
              <a:rPr lang="en-US" smtClean="0"/>
              <a:t>‹#›</a:t>
            </a:fld>
            <a:endParaRPr lang="en-US"/>
          </a:p>
        </p:txBody>
      </p:sp>
    </p:spTree>
    <p:extLst>
      <p:ext uri="{BB962C8B-B14F-4D97-AF65-F5344CB8AC3E}">
        <p14:creationId xmlns:p14="http://schemas.microsoft.com/office/powerpoint/2010/main" val="3123498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Vertical Section &amp; Visual">
    <p:spTree>
      <p:nvGrpSpPr>
        <p:cNvPr id="1" name=""/>
        <p:cNvGrpSpPr/>
        <p:nvPr/>
      </p:nvGrpSpPr>
      <p:grpSpPr>
        <a:xfrm>
          <a:off x="0" y="0"/>
          <a:ext cx="0" cy="0"/>
          <a:chOff x="0" y="0"/>
          <a:chExt cx="0" cy="0"/>
        </a:xfrm>
      </p:grpSpPr>
      <p:pic>
        <p:nvPicPr>
          <p:cNvPr id="11" name="Picture 10" descr="Shape&#10;&#10;Description automatically generated with low confidence">
            <a:extLst>
              <a:ext uri="{FF2B5EF4-FFF2-40B4-BE49-F238E27FC236}">
                <a16:creationId xmlns:a16="http://schemas.microsoft.com/office/drawing/2014/main" id="{49CDDAE2-8761-330B-1EB0-2766265F428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Title Placeholder 1">
            <a:extLst>
              <a:ext uri="{FF2B5EF4-FFF2-40B4-BE49-F238E27FC236}">
                <a16:creationId xmlns:a16="http://schemas.microsoft.com/office/drawing/2014/main" id="{4835F97A-5EE8-C44D-58AD-AE76D0B60367}"/>
              </a:ext>
            </a:extLst>
          </p:cNvPr>
          <p:cNvSpPr>
            <a:spLocks noGrp="1"/>
          </p:cNvSpPr>
          <p:nvPr>
            <p:ph type="title"/>
          </p:nvPr>
        </p:nvSpPr>
        <p:spPr>
          <a:xfrm rot="16200000">
            <a:off x="-2915193" y="2915193"/>
            <a:ext cx="6857999" cy="1027611"/>
          </a:xfrm>
          <a:prstGeom prst="rect">
            <a:avLst/>
          </a:prstGeom>
        </p:spPr>
        <p:txBody>
          <a:bodyPr vert="horz" lIns="91440" tIns="45720" rIns="91440" bIns="45720" rtlCol="0" anchor="ctr">
            <a:normAutofit/>
          </a:bodyPr>
          <a:lstStyle>
            <a:lvl1pPr algn="ct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9875295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09003-DDF1-97A5-28A8-140984C49F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981CD1-E694-B416-3035-A446E12CA4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47A634-1DD1-0B39-91D8-113EE5798621}"/>
              </a:ext>
            </a:extLst>
          </p:cNvPr>
          <p:cNvSpPr>
            <a:spLocks noGrp="1"/>
          </p:cNvSpPr>
          <p:nvPr>
            <p:ph type="dt" sz="half" idx="10"/>
          </p:nvPr>
        </p:nvSpPr>
        <p:spPr/>
        <p:txBody>
          <a:bodyPr/>
          <a:lstStyle/>
          <a:p>
            <a:fld id="{86D6ED20-115B-4611-8BA2-EA22601962C1}" type="datetimeFigureOut">
              <a:rPr lang="en-US" smtClean="0"/>
              <a:t>5/21/2025</a:t>
            </a:fld>
            <a:endParaRPr lang="en-US"/>
          </a:p>
        </p:txBody>
      </p:sp>
      <p:sp>
        <p:nvSpPr>
          <p:cNvPr id="5" name="Footer Placeholder 4">
            <a:extLst>
              <a:ext uri="{FF2B5EF4-FFF2-40B4-BE49-F238E27FC236}">
                <a16:creationId xmlns:a16="http://schemas.microsoft.com/office/drawing/2014/main" id="{74AAED5F-71B9-6009-9168-9E726A8365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FF5FD2-37FB-A339-DEB0-4B3EBC5FF612}"/>
              </a:ext>
            </a:extLst>
          </p:cNvPr>
          <p:cNvSpPr>
            <a:spLocks noGrp="1"/>
          </p:cNvSpPr>
          <p:nvPr>
            <p:ph type="sldNum" sz="quarter" idx="12"/>
          </p:nvPr>
        </p:nvSpPr>
        <p:spPr/>
        <p:txBody>
          <a:bodyPr/>
          <a:lstStyle/>
          <a:p>
            <a:fld id="{2B5F9186-C3AC-4244-B5FA-3FA001DAA493}" type="slidenum">
              <a:rPr lang="en-US" smtClean="0"/>
              <a:t>‹#›</a:t>
            </a:fld>
            <a:endParaRPr lang="en-US"/>
          </a:p>
        </p:txBody>
      </p:sp>
    </p:spTree>
    <p:extLst>
      <p:ext uri="{BB962C8B-B14F-4D97-AF65-F5344CB8AC3E}">
        <p14:creationId xmlns:p14="http://schemas.microsoft.com/office/powerpoint/2010/main" val="3557325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EE00F-4ABA-AA40-998D-9F9BD88BB1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4A450F0-16B2-24CD-ACA5-9E1660A0835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502F7E9-53BF-88A0-3A9C-A8639017FA70}"/>
              </a:ext>
            </a:extLst>
          </p:cNvPr>
          <p:cNvSpPr>
            <a:spLocks noGrp="1"/>
          </p:cNvSpPr>
          <p:nvPr>
            <p:ph type="dt" sz="half" idx="10"/>
          </p:nvPr>
        </p:nvSpPr>
        <p:spPr/>
        <p:txBody>
          <a:bodyPr/>
          <a:lstStyle/>
          <a:p>
            <a:fld id="{86D6ED20-115B-4611-8BA2-EA22601962C1}" type="datetimeFigureOut">
              <a:rPr lang="en-US" smtClean="0"/>
              <a:t>5/21/2025</a:t>
            </a:fld>
            <a:endParaRPr lang="en-US"/>
          </a:p>
        </p:txBody>
      </p:sp>
      <p:sp>
        <p:nvSpPr>
          <p:cNvPr id="5" name="Footer Placeholder 4">
            <a:extLst>
              <a:ext uri="{FF2B5EF4-FFF2-40B4-BE49-F238E27FC236}">
                <a16:creationId xmlns:a16="http://schemas.microsoft.com/office/drawing/2014/main" id="{BDE226F7-1EAC-6B2D-D873-61C788CFA1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03FC22-ECAE-09FB-396F-C68CCC4629EA}"/>
              </a:ext>
            </a:extLst>
          </p:cNvPr>
          <p:cNvSpPr>
            <a:spLocks noGrp="1"/>
          </p:cNvSpPr>
          <p:nvPr>
            <p:ph type="sldNum" sz="quarter" idx="12"/>
          </p:nvPr>
        </p:nvSpPr>
        <p:spPr/>
        <p:txBody>
          <a:bodyPr/>
          <a:lstStyle/>
          <a:p>
            <a:fld id="{2B5F9186-C3AC-4244-B5FA-3FA001DAA493}" type="slidenum">
              <a:rPr lang="en-US" smtClean="0"/>
              <a:t>‹#›</a:t>
            </a:fld>
            <a:endParaRPr lang="en-US"/>
          </a:p>
        </p:txBody>
      </p:sp>
    </p:spTree>
    <p:extLst>
      <p:ext uri="{BB962C8B-B14F-4D97-AF65-F5344CB8AC3E}">
        <p14:creationId xmlns:p14="http://schemas.microsoft.com/office/powerpoint/2010/main" val="16352468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A5468-A64A-ADCC-E7F9-78CF9E1FCB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77C502F-FCB5-61F8-B4B6-5E700F8513E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575F0B6-3310-D96C-7187-C42BA3B7DA4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B46508-E86E-EF2C-645B-EBB21A5D16AF}"/>
              </a:ext>
            </a:extLst>
          </p:cNvPr>
          <p:cNvSpPr>
            <a:spLocks noGrp="1"/>
          </p:cNvSpPr>
          <p:nvPr>
            <p:ph type="dt" sz="half" idx="10"/>
          </p:nvPr>
        </p:nvSpPr>
        <p:spPr/>
        <p:txBody>
          <a:bodyPr/>
          <a:lstStyle/>
          <a:p>
            <a:fld id="{86D6ED20-115B-4611-8BA2-EA22601962C1}" type="datetimeFigureOut">
              <a:rPr lang="en-US" smtClean="0"/>
              <a:t>5/21/2025</a:t>
            </a:fld>
            <a:endParaRPr lang="en-US"/>
          </a:p>
        </p:txBody>
      </p:sp>
      <p:sp>
        <p:nvSpPr>
          <p:cNvPr id="6" name="Footer Placeholder 5">
            <a:extLst>
              <a:ext uri="{FF2B5EF4-FFF2-40B4-BE49-F238E27FC236}">
                <a16:creationId xmlns:a16="http://schemas.microsoft.com/office/drawing/2014/main" id="{5C992BAF-D91E-EC50-0B06-3856F5CE8E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234F01-4CE5-4513-3FFA-5900F218AC77}"/>
              </a:ext>
            </a:extLst>
          </p:cNvPr>
          <p:cNvSpPr>
            <a:spLocks noGrp="1"/>
          </p:cNvSpPr>
          <p:nvPr>
            <p:ph type="sldNum" sz="quarter" idx="12"/>
          </p:nvPr>
        </p:nvSpPr>
        <p:spPr/>
        <p:txBody>
          <a:bodyPr/>
          <a:lstStyle/>
          <a:p>
            <a:fld id="{2B5F9186-C3AC-4244-B5FA-3FA001DAA493}" type="slidenum">
              <a:rPr lang="en-US" smtClean="0"/>
              <a:t>‹#›</a:t>
            </a:fld>
            <a:endParaRPr lang="en-US"/>
          </a:p>
        </p:txBody>
      </p:sp>
    </p:spTree>
    <p:extLst>
      <p:ext uri="{BB962C8B-B14F-4D97-AF65-F5344CB8AC3E}">
        <p14:creationId xmlns:p14="http://schemas.microsoft.com/office/powerpoint/2010/main" val="13805229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8C645-17F7-FDC3-B559-2E4C95FDB6F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5DD5A8E-82CE-D86C-F521-2AA0966D986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CF22CCC-803E-FC15-9724-794CAD4D8C0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232066C-287F-7D47-9EF4-DA205E84546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1434ADE-60DE-E25F-9032-45BFA853EAA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119EB3-60FC-9EA3-248B-87A96E479770}"/>
              </a:ext>
            </a:extLst>
          </p:cNvPr>
          <p:cNvSpPr>
            <a:spLocks noGrp="1"/>
          </p:cNvSpPr>
          <p:nvPr>
            <p:ph type="dt" sz="half" idx="10"/>
          </p:nvPr>
        </p:nvSpPr>
        <p:spPr/>
        <p:txBody>
          <a:bodyPr/>
          <a:lstStyle/>
          <a:p>
            <a:fld id="{86D6ED20-115B-4611-8BA2-EA22601962C1}" type="datetimeFigureOut">
              <a:rPr lang="en-US" smtClean="0"/>
              <a:t>5/21/2025</a:t>
            </a:fld>
            <a:endParaRPr lang="en-US"/>
          </a:p>
        </p:txBody>
      </p:sp>
      <p:sp>
        <p:nvSpPr>
          <p:cNvPr id="8" name="Footer Placeholder 7">
            <a:extLst>
              <a:ext uri="{FF2B5EF4-FFF2-40B4-BE49-F238E27FC236}">
                <a16:creationId xmlns:a16="http://schemas.microsoft.com/office/drawing/2014/main" id="{D17E98FA-5D40-1953-B207-45411C0B3FA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8A5B27C-1CD6-14E0-E5DB-A366B42C1AA4}"/>
              </a:ext>
            </a:extLst>
          </p:cNvPr>
          <p:cNvSpPr>
            <a:spLocks noGrp="1"/>
          </p:cNvSpPr>
          <p:nvPr>
            <p:ph type="sldNum" sz="quarter" idx="12"/>
          </p:nvPr>
        </p:nvSpPr>
        <p:spPr/>
        <p:txBody>
          <a:bodyPr/>
          <a:lstStyle/>
          <a:p>
            <a:fld id="{2B5F9186-C3AC-4244-B5FA-3FA001DAA493}" type="slidenum">
              <a:rPr lang="en-US" smtClean="0"/>
              <a:t>‹#›</a:t>
            </a:fld>
            <a:endParaRPr lang="en-US"/>
          </a:p>
        </p:txBody>
      </p:sp>
    </p:spTree>
    <p:extLst>
      <p:ext uri="{BB962C8B-B14F-4D97-AF65-F5344CB8AC3E}">
        <p14:creationId xmlns:p14="http://schemas.microsoft.com/office/powerpoint/2010/main" val="24876024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4C393-08C1-C8BF-F823-61FCE8EE0D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3B8BDD3-E1AE-29E4-A8FA-E9FB459CAB7F}"/>
              </a:ext>
            </a:extLst>
          </p:cNvPr>
          <p:cNvSpPr>
            <a:spLocks noGrp="1"/>
          </p:cNvSpPr>
          <p:nvPr>
            <p:ph type="dt" sz="half" idx="10"/>
          </p:nvPr>
        </p:nvSpPr>
        <p:spPr/>
        <p:txBody>
          <a:bodyPr/>
          <a:lstStyle/>
          <a:p>
            <a:fld id="{86D6ED20-115B-4611-8BA2-EA22601962C1}" type="datetimeFigureOut">
              <a:rPr lang="en-US" smtClean="0"/>
              <a:t>5/21/2025</a:t>
            </a:fld>
            <a:endParaRPr lang="en-US"/>
          </a:p>
        </p:txBody>
      </p:sp>
      <p:sp>
        <p:nvSpPr>
          <p:cNvPr id="4" name="Footer Placeholder 3">
            <a:extLst>
              <a:ext uri="{FF2B5EF4-FFF2-40B4-BE49-F238E27FC236}">
                <a16:creationId xmlns:a16="http://schemas.microsoft.com/office/drawing/2014/main" id="{10EB44B4-BE48-0D09-04EB-A83CE27EF5B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2D614CA-B0B4-10AF-FA6A-F48BB25F9985}"/>
              </a:ext>
            </a:extLst>
          </p:cNvPr>
          <p:cNvSpPr>
            <a:spLocks noGrp="1"/>
          </p:cNvSpPr>
          <p:nvPr>
            <p:ph type="sldNum" sz="quarter" idx="12"/>
          </p:nvPr>
        </p:nvSpPr>
        <p:spPr/>
        <p:txBody>
          <a:bodyPr/>
          <a:lstStyle/>
          <a:p>
            <a:fld id="{2B5F9186-C3AC-4244-B5FA-3FA001DAA493}" type="slidenum">
              <a:rPr lang="en-US" smtClean="0"/>
              <a:t>‹#›</a:t>
            </a:fld>
            <a:endParaRPr lang="en-US"/>
          </a:p>
        </p:txBody>
      </p:sp>
    </p:spTree>
    <p:extLst>
      <p:ext uri="{BB962C8B-B14F-4D97-AF65-F5344CB8AC3E}">
        <p14:creationId xmlns:p14="http://schemas.microsoft.com/office/powerpoint/2010/main" val="42038323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F4DFFD-FF1C-3690-997B-1FE584D8CEA8}"/>
              </a:ext>
            </a:extLst>
          </p:cNvPr>
          <p:cNvSpPr>
            <a:spLocks noGrp="1"/>
          </p:cNvSpPr>
          <p:nvPr>
            <p:ph type="dt" sz="half" idx="10"/>
          </p:nvPr>
        </p:nvSpPr>
        <p:spPr/>
        <p:txBody>
          <a:bodyPr/>
          <a:lstStyle/>
          <a:p>
            <a:fld id="{86D6ED20-115B-4611-8BA2-EA22601962C1}" type="datetimeFigureOut">
              <a:rPr lang="en-US" smtClean="0"/>
              <a:t>5/21/2025</a:t>
            </a:fld>
            <a:endParaRPr lang="en-US"/>
          </a:p>
        </p:txBody>
      </p:sp>
      <p:sp>
        <p:nvSpPr>
          <p:cNvPr id="3" name="Footer Placeholder 2">
            <a:extLst>
              <a:ext uri="{FF2B5EF4-FFF2-40B4-BE49-F238E27FC236}">
                <a16:creationId xmlns:a16="http://schemas.microsoft.com/office/drawing/2014/main" id="{FAE520B0-ED71-9BC4-1AF8-F22634BAA27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9AF4A5-824F-C014-B345-155001370D2C}"/>
              </a:ext>
            </a:extLst>
          </p:cNvPr>
          <p:cNvSpPr>
            <a:spLocks noGrp="1"/>
          </p:cNvSpPr>
          <p:nvPr>
            <p:ph type="sldNum" sz="quarter" idx="12"/>
          </p:nvPr>
        </p:nvSpPr>
        <p:spPr/>
        <p:txBody>
          <a:bodyPr/>
          <a:lstStyle/>
          <a:p>
            <a:fld id="{2B5F9186-C3AC-4244-B5FA-3FA001DAA493}" type="slidenum">
              <a:rPr lang="en-US" smtClean="0"/>
              <a:t>‹#›</a:t>
            </a:fld>
            <a:endParaRPr lang="en-US"/>
          </a:p>
        </p:txBody>
      </p:sp>
    </p:spTree>
    <p:extLst>
      <p:ext uri="{BB962C8B-B14F-4D97-AF65-F5344CB8AC3E}">
        <p14:creationId xmlns:p14="http://schemas.microsoft.com/office/powerpoint/2010/main" val="29892790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3377B-4C77-EE8A-F7AA-AD76ECFC9F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6AEA9EA-5A6B-32FA-B358-DE08DCAB9B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DE01F93-2840-C3A7-A6DB-E9825AD6F7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29F429-D4BA-E5F8-7D94-AD423608A62C}"/>
              </a:ext>
            </a:extLst>
          </p:cNvPr>
          <p:cNvSpPr>
            <a:spLocks noGrp="1"/>
          </p:cNvSpPr>
          <p:nvPr>
            <p:ph type="dt" sz="half" idx="10"/>
          </p:nvPr>
        </p:nvSpPr>
        <p:spPr/>
        <p:txBody>
          <a:bodyPr/>
          <a:lstStyle/>
          <a:p>
            <a:fld id="{86D6ED20-115B-4611-8BA2-EA22601962C1}" type="datetimeFigureOut">
              <a:rPr lang="en-US" smtClean="0"/>
              <a:t>5/21/2025</a:t>
            </a:fld>
            <a:endParaRPr lang="en-US"/>
          </a:p>
        </p:txBody>
      </p:sp>
      <p:sp>
        <p:nvSpPr>
          <p:cNvPr id="6" name="Footer Placeholder 5">
            <a:extLst>
              <a:ext uri="{FF2B5EF4-FFF2-40B4-BE49-F238E27FC236}">
                <a16:creationId xmlns:a16="http://schemas.microsoft.com/office/drawing/2014/main" id="{128D84A8-53A2-9EC7-52AB-67CBA89CE2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2CAC06-B66C-7B20-F609-E96A340924A7}"/>
              </a:ext>
            </a:extLst>
          </p:cNvPr>
          <p:cNvSpPr>
            <a:spLocks noGrp="1"/>
          </p:cNvSpPr>
          <p:nvPr>
            <p:ph type="sldNum" sz="quarter" idx="12"/>
          </p:nvPr>
        </p:nvSpPr>
        <p:spPr/>
        <p:txBody>
          <a:bodyPr/>
          <a:lstStyle/>
          <a:p>
            <a:fld id="{2B5F9186-C3AC-4244-B5FA-3FA001DAA493}" type="slidenum">
              <a:rPr lang="en-US" smtClean="0"/>
              <a:t>‹#›</a:t>
            </a:fld>
            <a:endParaRPr lang="en-US"/>
          </a:p>
        </p:txBody>
      </p:sp>
    </p:spTree>
    <p:extLst>
      <p:ext uri="{BB962C8B-B14F-4D97-AF65-F5344CB8AC3E}">
        <p14:creationId xmlns:p14="http://schemas.microsoft.com/office/powerpoint/2010/main" val="38818944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5127-75FA-3ED8-96CE-A5DE96CA6A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9EB1D7-DCDF-99F8-7383-5E2608AF226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3F3DD75-E86A-9BBC-5171-C7FA12748A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93CA19-FD1A-B551-6ED6-A3C98F9255B1}"/>
              </a:ext>
            </a:extLst>
          </p:cNvPr>
          <p:cNvSpPr>
            <a:spLocks noGrp="1"/>
          </p:cNvSpPr>
          <p:nvPr>
            <p:ph type="dt" sz="half" idx="10"/>
          </p:nvPr>
        </p:nvSpPr>
        <p:spPr/>
        <p:txBody>
          <a:bodyPr/>
          <a:lstStyle/>
          <a:p>
            <a:fld id="{86D6ED20-115B-4611-8BA2-EA22601962C1}" type="datetimeFigureOut">
              <a:rPr lang="en-US" smtClean="0"/>
              <a:t>5/21/2025</a:t>
            </a:fld>
            <a:endParaRPr lang="en-US"/>
          </a:p>
        </p:txBody>
      </p:sp>
      <p:sp>
        <p:nvSpPr>
          <p:cNvPr id="6" name="Footer Placeholder 5">
            <a:extLst>
              <a:ext uri="{FF2B5EF4-FFF2-40B4-BE49-F238E27FC236}">
                <a16:creationId xmlns:a16="http://schemas.microsoft.com/office/drawing/2014/main" id="{C11511AC-3260-72EE-32C6-824A83D29F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2014AC-95FE-47D8-3FE2-B55EFC45987D}"/>
              </a:ext>
            </a:extLst>
          </p:cNvPr>
          <p:cNvSpPr>
            <a:spLocks noGrp="1"/>
          </p:cNvSpPr>
          <p:nvPr>
            <p:ph type="sldNum" sz="quarter" idx="12"/>
          </p:nvPr>
        </p:nvSpPr>
        <p:spPr/>
        <p:txBody>
          <a:bodyPr/>
          <a:lstStyle/>
          <a:p>
            <a:fld id="{2B5F9186-C3AC-4244-B5FA-3FA001DAA493}" type="slidenum">
              <a:rPr lang="en-US" smtClean="0"/>
              <a:t>‹#›</a:t>
            </a:fld>
            <a:endParaRPr lang="en-US"/>
          </a:p>
        </p:txBody>
      </p:sp>
    </p:spTree>
    <p:extLst>
      <p:ext uri="{BB962C8B-B14F-4D97-AF65-F5344CB8AC3E}">
        <p14:creationId xmlns:p14="http://schemas.microsoft.com/office/powerpoint/2010/main" val="33534764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7BA055"/>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415B5D9-711C-83E4-A9E9-FE29113920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5186B23-FBC3-A403-B77D-48EB04F9E3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F380F1-F5B0-6415-4E1B-6A6005AABA8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6D6ED20-115B-4611-8BA2-EA22601962C1}" type="datetimeFigureOut">
              <a:rPr lang="en-US" smtClean="0"/>
              <a:t>5/21/2025</a:t>
            </a:fld>
            <a:endParaRPr lang="en-US"/>
          </a:p>
        </p:txBody>
      </p:sp>
      <p:sp>
        <p:nvSpPr>
          <p:cNvPr id="5" name="Footer Placeholder 4">
            <a:extLst>
              <a:ext uri="{FF2B5EF4-FFF2-40B4-BE49-F238E27FC236}">
                <a16:creationId xmlns:a16="http://schemas.microsoft.com/office/drawing/2014/main" id="{DCD4023A-B009-FF61-8A13-2D870AEB5F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B53173C-70E9-A2B0-0CB9-0F50541E36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B5F9186-C3AC-4244-B5FA-3FA001DAA493}" type="slidenum">
              <a:rPr lang="en-US" smtClean="0"/>
              <a:t>‹#›</a:t>
            </a:fld>
            <a:endParaRPr lang="en-US"/>
          </a:p>
        </p:txBody>
      </p:sp>
    </p:spTree>
    <p:extLst>
      <p:ext uri="{BB962C8B-B14F-4D97-AF65-F5344CB8AC3E}">
        <p14:creationId xmlns:p14="http://schemas.microsoft.com/office/powerpoint/2010/main" val="23064509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071166-0ABE-290F-D982-2A2AD7FEA3C8}"/>
              </a:ext>
            </a:extLst>
          </p:cNvPr>
          <p:cNvPicPr>
            <a:picLocks noChangeAspect="1"/>
          </p:cNvPicPr>
          <p:nvPr/>
        </p:nvPicPr>
        <p:blipFill>
          <a:blip r:embed="rId4"/>
          <a:stretch>
            <a:fillRect/>
          </a:stretch>
        </p:blipFill>
        <p:spPr>
          <a:xfrm>
            <a:off x="1013592" y="0"/>
            <a:ext cx="11178408" cy="6858000"/>
          </a:xfrm>
          <a:prstGeom prst="rect">
            <a:avLst/>
          </a:prstGeom>
        </p:spPr>
      </p:pic>
      <p:pic>
        <p:nvPicPr>
          <p:cNvPr id="6" name="Andrea's Song Trax">
            <a:hlinkClick r:id="" action="ppaction://media"/>
            <a:extLst>
              <a:ext uri="{FF2B5EF4-FFF2-40B4-BE49-F238E27FC236}">
                <a16:creationId xmlns:a16="http://schemas.microsoft.com/office/drawing/2014/main" id="{04399BB0-4138-A6BD-AC5C-51667C31298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425" y="98425"/>
            <a:ext cx="609600" cy="609600"/>
          </a:xfrm>
          <a:prstGeom prst="rect">
            <a:avLst/>
          </a:prstGeom>
        </p:spPr>
      </p:pic>
    </p:spTree>
    <p:extLst>
      <p:ext uri="{BB962C8B-B14F-4D97-AF65-F5344CB8AC3E}">
        <p14:creationId xmlns:p14="http://schemas.microsoft.com/office/powerpoint/2010/main" val="1655172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880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37" name="Rectangle 5136">
            <a:extLst>
              <a:ext uri="{FF2B5EF4-FFF2-40B4-BE49-F238E27FC236}">
                <a16:creationId xmlns:a16="http://schemas.microsoft.com/office/drawing/2014/main" id="{96CF2A2B-0745-440C-9224-C5C6A0A42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39" name="Rectangle 5138">
            <a:extLst>
              <a:ext uri="{FF2B5EF4-FFF2-40B4-BE49-F238E27FC236}">
                <a16:creationId xmlns:a16="http://schemas.microsoft.com/office/drawing/2014/main" id="{75BE6D6B-84C9-4D2B-97EB-773B7369EF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3074" name="Picture 2" descr="Better together: The many benefits of walking with friends - Harvard Health">
            <a:extLst>
              <a:ext uri="{FF2B5EF4-FFF2-40B4-BE49-F238E27FC236}">
                <a16:creationId xmlns:a16="http://schemas.microsoft.com/office/drawing/2014/main" id="{563695FA-42A3-30EB-1C05-323877CDA351}"/>
              </a:ext>
            </a:extLst>
          </p:cNvPr>
          <p:cNvPicPr>
            <a:picLocks noChangeAspect="1" noChangeArrowheads="1"/>
          </p:cNvPicPr>
          <p:nvPr/>
        </p:nvPicPr>
        <p:blipFill rotWithShape="1">
          <a:blip r:embed="rId2">
            <a:alphaModFix amt="60000"/>
            <a:extLst>
              <a:ext uri="{28A0092B-C50C-407E-A947-70E740481C1C}">
                <a14:useLocalDpi xmlns:a14="http://schemas.microsoft.com/office/drawing/2010/main" val="0"/>
              </a:ext>
            </a:extLst>
          </a:blip>
          <a:srcRect t="3813" b="11917"/>
          <a:stretch/>
        </p:blipFill>
        <p:spPr bwMode="auto">
          <a:xfrm>
            <a:off x="-1" y="10"/>
            <a:ext cx="12192001" cy="685799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436CEE3D-350F-B394-8E81-F307639F869D}"/>
              </a:ext>
            </a:extLst>
          </p:cNvPr>
          <p:cNvSpPr txBox="1"/>
          <p:nvPr/>
        </p:nvSpPr>
        <p:spPr>
          <a:xfrm>
            <a:off x="695261" y="203127"/>
            <a:ext cx="9792471" cy="1145614"/>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dirty="0">
                <a:solidFill>
                  <a:srgbClr val="FFFFFF"/>
                </a:solidFill>
                <a:latin typeface="+mj-lt"/>
                <a:ea typeface="+mj-ea"/>
                <a:cs typeface="+mj-cs"/>
              </a:rPr>
              <a:t>Let’s apply this to our lives.</a:t>
            </a:r>
          </a:p>
        </p:txBody>
      </p:sp>
      <p:sp>
        <p:nvSpPr>
          <p:cNvPr id="8" name="TextBox 7">
            <a:extLst>
              <a:ext uri="{FF2B5EF4-FFF2-40B4-BE49-F238E27FC236}">
                <a16:creationId xmlns:a16="http://schemas.microsoft.com/office/drawing/2014/main" id="{F24FB97A-6B53-2134-3D63-25E5158F3F40}"/>
              </a:ext>
            </a:extLst>
          </p:cNvPr>
          <p:cNvSpPr txBox="1"/>
          <p:nvPr/>
        </p:nvSpPr>
        <p:spPr>
          <a:xfrm>
            <a:off x="695261" y="4025017"/>
            <a:ext cx="10681575" cy="1888655"/>
          </a:xfrm>
          <a:prstGeom prst="rect">
            <a:avLst/>
          </a:prstGeom>
        </p:spPr>
        <p:txBody>
          <a:bodyPr vert="horz" lIns="91440" tIns="45720" rIns="91440" bIns="45720" rtlCol="0">
            <a:normAutofit/>
          </a:bodyPr>
          <a:lstStyle/>
          <a:p>
            <a:pPr>
              <a:lnSpc>
                <a:spcPct val="90000"/>
              </a:lnSpc>
              <a:spcAft>
                <a:spcPts val="600"/>
              </a:spcAft>
            </a:pPr>
            <a:r>
              <a:rPr lang="en-US" sz="4000" dirty="0">
                <a:solidFill>
                  <a:srgbClr val="FFFFFF"/>
                </a:solidFill>
              </a:rPr>
              <a:t>If we walk </a:t>
            </a:r>
            <a:r>
              <a:rPr lang="en-US" sz="4000" b="1" i="1" dirty="0">
                <a:solidFill>
                  <a:srgbClr val="FFFF00"/>
                </a:solidFill>
              </a:rPr>
              <a:t>by means of </a:t>
            </a:r>
            <a:r>
              <a:rPr lang="en-US" sz="4000" dirty="0">
                <a:solidFill>
                  <a:srgbClr val="FFFFFF"/>
                </a:solidFill>
              </a:rPr>
              <a:t>the Spirit, </a:t>
            </a:r>
            <a:r>
              <a:rPr lang="en-US" sz="4000" b="1" i="1" dirty="0">
                <a:solidFill>
                  <a:srgbClr val="FFFF00"/>
                </a:solidFill>
              </a:rPr>
              <a:t>depending</a:t>
            </a:r>
            <a:r>
              <a:rPr lang="en-US" sz="4000" dirty="0">
                <a:solidFill>
                  <a:srgbClr val="FFFFFF"/>
                </a:solidFill>
              </a:rPr>
              <a:t> on Him, we can love, have joy, etc. If we try to do it on our own, we’ll fall.</a:t>
            </a:r>
          </a:p>
        </p:txBody>
      </p:sp>
      <p:pic>
        <p:nvPicPr>
          <p:cNvPr id="15" name="Picture 2" descr="What Are The 7 Spiritual Disciplines - zbooksg">
            <a:extLst>
              <a:ext uri="{FF2B5EF4-FFF2-40B4-BE49-F238E27FC236}">
                <a16:creationId xmlns:a16="http://schemas.microsoft.com/office/drawing/2014/main" id="{3BC0B3D6-F782-011A-D291-2771A693367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8981" t="12805" r="7772" b="74940"/>
          <a:stretch/>
        </p:blipFill>
        <p:spPr bwMode="auto">
          <a:xfrm>
            <a:off x="10953750" y="5736111"/>
            <a:ext cx="1235202" cy="11218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34787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5CDFDCEA-E483-19E5-AB33-7CE1D9927639}"/>
              </a:ext>
            </a:extLst>
          </p:cNvPr>
          <p:cNvSpPr txBox="1">
            <a:spLocks/>
          </p:cNvSpPr>
          <p:nvPr/>
        </p:nvSpPr>
        <p:spPr>
          <a:xfrm>
            <a:off x="1309007" y="3882115"/>
            <a:ext cx="9573986" cy="955223"/>
          </a:xfrm>
          <a:prstGeom prst="rect">
            <a:avLst/>
          </a:prstGeom>
        </p:spPr>
        <p:txBody>
          <a:bodyPr vert="horz" lIns="91440" tIns="45720" rIns="91440" bIns="45720" rtlCol="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1000"/>
              </a:spcBef>
            </a:pPr>
            <a:r>
              <a:rPr lang="en-US" sz="4000" b="1" dirty="0">
                <a:solidFill>
                  <a:srgbClr val="FFFFFF"/>
                </a:solidFill>
                <a:latin typeface="+mn-lt"/>
                <a:ea typeface="+mn-ea"/>
                <a:cs typeface="+mn-cs"/>
              </a:rPr>
              <a:t>Take time to pray for each other.</a:t>
            </a:r>
          </a:p>
        </p:txBody>
      </p:sp>
      <p:pic>
        <p:nvPicPr>
          <p:cNvPr id="2052" name="Picture 4" descr="Walking in the Spirit/ Abiding in Christ - Perfecting of the Saints">
            <a:extLst>
              <a:ext uri="{FF2B5EF4-FFF2-40B4-BE49-F238E27FC236}">
                <a16:creationId xmlns:a16="http://schemas.microsoft.com/office/drawing/2014/main" id="{0BB8AB96-3E45-D994-9349-B0F959D87D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736"/>
            <a:ext cx="10271760" cy="6851264"/>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70D85BF0-9802-760C-97C1-0478916CB267}"/>
              </a:ext>
            </a:extLst>
          </p:cNvPr>
          <p:cNvSpPr>
            <a:spLocks noGrp="1"/>
          </p:cNvSpPr>
          <p:nvPr>
            <p:ph type="title"/>
          </p:nvPr>
        </p:nvSpPr>
        <p:spPr>
          <a:xfrm>
            <a:off x="717097" y="4104640"/>
            <a:ext cx="10757806" cy="2454818"/>
          </a:xfrm>
        </p:spPr>
        <p:txBody>
          <a:bodyPr vert="horz" lIns="91440" tIns="45720" rIns="91440" bIns="45720" rtlCol="0" anchor="b">
            <a:normAutofit/>
          </a:bodyPr>
          <a:lstStyle/>
          <a:p>
            <a:pPr algn="ctr">
              <a:lnSpc>
                <a:spcPct val="110000"/>
              </a:lnSpc>
            </a:pPr>
            <a:r>
              <a:rPr lang="en-US" sz="4000" b="1" dirty="0">
                <a:solidFill>
                  <a:srgbClr val="FFFFFF"/>
                </a:solidFill>
              </a:rPr>
              <a:t>But what does “walking by means of” </a:t>
            </a:r>
            <a:br>
              <a:rPr lang="en-US" sz="4000" b="1" dirty="0">
                <a:solidFill>
                  <a:srgbClr val="FFFFFF"/>
                </a:solidFill>
              </a:rPr>
            </a:br>
            <a:r>
              <a:rPr lang="en-US" sz="4000" b="1" dirty="0">
                <a:solidFill>
                  <a:srgbClr val="FFFFFF"/>
                </a:solidFill>
              </a:rPr>
              <a:t>the Spirit mean? </a:t>
            </a:r>
            <a:br>
              <a:rPr lang="en-US" sz="4000" b="1" dirty="0">
                <a:solidFill>
                  <a:srgbClr val="FFFFFF"/>
                </a:solidFill>
              </a:rPr>
            </a:br>
            <a:r>
              <a:rPr lang="en-US" sz="4000" b="1" dirty="0">
                <a:solidFill>
                  <a:srgbClr val="FFFFFF"/>
                </a:solidFill>
              </a:rPr>
              <a:t>Discuss at your table and report.</a:t>
            </a:r>
          </a:p>
        </p:txBody>
      </p:sp>
    </p:spTree>
    <p:extLst>
      <p:ext uri="{BB962C8B-B14F-4D97-AF65-F5344CB8AC3E}">
        <p14:creationId xmlns:p14="http://schemas.microsoft.com/office/powerpoint/2010/main" val="2317165341"/>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5CDFDCEA-E483-19E5-AB33-7CE1D9927639}"/>
              </a:ext>
            </a:extLst>
          </p:cNvPr>
          <p:cNvSpPr txBox="1">
            <a:spLocks/>
          </p:cNvSpPr>
          <p:nvPr/>
        </p:nvSpPr>
        <p:spPr>
          <a:xfrm>
            <a:off x="1309007" y="3882115"/>
            <a:ext cx="9573986" cy="955223"/>
          </a:xfrm>
          <a:prstGeom prst="rect">
            <a:avLst/>
          </a:prstGeom>
        </p:spPr>
        <p:txBody>
          <a:bodyPr vert="horz" lIns="91440" tIns="45720" rIns="91440" bIns="45720" rtlCol="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1000"/>
              </a:spcBef>
            </a:pPr>
            <a:r>
              <a:rPr lang="en-US" sz="4000" b="1" dirty="0">
                <a:solidFill>
                  <a:srgbClr val="FFFFFF"/>
                </a:solidFill>
                <a:latin typeface="+mn-lt"/>
                <a:ea typeface="+mn-ea"/>
                <a:cs typeface="+mn-cs"/>
              </a:rPr>
              <a:t>Take time to pray for each other.</a:t>
            </a:r>
          </a:p>
        </p:txBody>
      </p:sp>
      <p:pic>
        <p:nvPicPr>
          <p:cNvPr id="2052" name="Picture 4" descr="Walking in the Spirit/ Abiding in Christ - Perfecting of the Saints">
            <a:extLst>
              <a:ext uri="{FF2B5EF4-FFF2-40B4-BE49-F238E27FC236}">
                <a16:creationId xmlns:a16="http://schemas.microsoft.com/office/drawing/2014/main" id="{0BB8AB96-3E45-D994-9349-B0F959D87D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736"/>
            <a:ext cx="10271760" cy="6851264"/>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70D85BF0-9802-760C-97C1-0478916CB267}"/>
              </a:ext>
            </a:extLst>
          </p:cNvPr>
          <p:cNvSpPr>
            <a:spLocks noGrp="1"/>
          </p:cNvSpPr>
          <p:nvPr>
            <p:ph type="title"/>
          </p:nvPr>
        </p:nvSpPr>
        <p:spPr>
          <a:xfrm>
            <a:off x="717097" y="2841031"/>
            <a:ext cx="10757806" cy="3897538"/>
          </a:xfrm>
        </p:spPr>
        <p:txBody>
          <a:bodyPr vert="horz" lIns="91440" tIns="45720" rIns="91440" bIns="45720" rtlCol="0" anchor="b">
            <a:normAutofit fontScale="90000"/>
          </a:bodyPr>
          <a:lstStyle/>
          <a:p>
            <a:pPr algn="ctr">
              <a:lnSpc>
                <a:spcPct val="120000"/>
              </a:lnSpc>
            </a:pPr>
            <a:r>
              <a:rPr lang="en-US" sz="4000" b="1" dirty="0">
                <a:solidFill>
                  <a:srgbClr val="FFFFFF"/>
                </a:solidFill>
                <a:effectLst>
                  <a:outerShdw blurRad="38100" dist="38100" dir="2700000" algn="tl">
                    <a:srgbClr val="000000">
                      <a:alpha val="43137"/>
                    </a:srgbClr>
                  </a:outerShdw>
                </a:effectLst>
              </a:rPr>
              <a:t>Walking “by means of” the Spirit is an utter dependence on Him. It means acknowledging our inability, praying, and asking for help constantly. Walking </a:t>
            </a:r>
            <a:r>
              <a:rPr lang="en-US" sz="4000" b="1" i="1" dirty="0">
                <a:solidFill>
                  <a:srgbClr val="FFFF00"/>
                </a:solidFill>
                <a:effectLst>
                  <a:outerShdw blurRad="38100" dist="38100" dir="2700000" algn="tl">
                    <a:srgbClr val="000000">
                      <a:alpha val="43137"/>
                    </a:srgbClr>
                  </a:outerShdw>
                </a:effectLst>
              </a:rPr>
              <a:t>by means of </a:t>
            </a:r>
            <a:r>
              <a:rPr lang="en-US" sz="4000" b="1" dirty="0">
                <a:solidFill>
                  <a:srgbClr val="FFFFFF"/>
                </a:solidFill>
                <a:effectLst>
                  <a:outerShdw blurRad="38100" dist="38100" dir="2700000" algn="tl">
                    <a:srgbClr val="000000">
                      <a:alpha val="43137"/>
                    </a:srgbClr>
                  </a:outerShdw>
                </a:effectLst>
              </a:rPr>
              <a:t>the Spirit (this dependence on Him that we are describing) will </a:t>
            </a:r>
            <a:br>
              <a:rPr lang="en-US" sz="4000" b="1" dirty="0">
                <a:solidFill>
                  <a:srgbClr val="FFFFFF"/>
                </a:solidFill>
                <a:effectLst>
                  <a:outerShdw blurRad="38100" dist="38100" dir="2700000" algn="tl">
                    <a:srgbClr val="000000">
                      <a:alpha val="43137"/>
                    </a:srgbClr>
                  </a:outerShdw>
                </a:effectLst>
              </a:rPr>
            </a:br>
            <a:r>
              <a:rPr lang="en-US" sz="4000" b="1" dirty="0">
                <a:solidFill>
                  <a:srgbClr val="FFFFFF"/>
                </a:solidFill>
                <a:effectLst>
                  <a:outerShdw blurRad="38100" dist="38100" dir="2700000" algn="tl">
                    <a:srgbClr val="000000">
                      <a:alpha val="43137"/>
                    </a:srgbClr>
                  </a:outerShdw>
                </a:effectLst>
              </a:rPr>
              <a:t>produce the fruit of the Spirit.</a:t>
            </a:r>
          </a:p>
        </p:txBody>
      </p:sp>
    </p:spTree>
    <p:extLst>
      <p:ext uri="{BB962C8B-B14F-4D97-AF65-F5344CB8AC3E}">
        <p14:creationId xmlns:p14="http://schemas.microsoft.com/office/powerpoint/2010/main" val="3487901989"/>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itting at a table&#10;&#10;Description automatically generated with medium confidence">
            <a:extLst>
              <a:ext uri="{FF2B5EF4-FFF2-40B4-BE49-F238E27FC236}">
                <a16:creationId xmlns:a16="http://schemas.microsoft.com/office/drawing/2014/main" id="{20D2A83D-0AA5-5CDC-BB6F-F33F9B864834}"/>
              </a:ext>
            </a:extLst>
          </p:cNvPr>
          <p:cNvPicPr>
            <a:picLocks noChangeAspect="1"/>
          </p:cNvPicPr>
          <p:nvPr/>
        </p:nvPicPr>
        <p:blipFill>
          <a:blip r:embed="rId2">
            <a:alphaModFix amt="31000"/>
          </a:blip>
          <a:stretch>
            <a:fillRect/>
          </a:stretch>
        </p:blipFill>
        <p:spPr>
          <a:xfrm>
            <a:off x="1876974" y="-254000"/>
            <a:ext cx="9231227" cy="7290785"/>
          </a:xfrm>
          <a:prstGeom prst="rect">
            <a:avLst/>
          </a:prstGeom>
        </p:spPr>
      </p:pic>
      <p:pic>
        <p:nvPicPr>
          <p:cNvPr id="6" name="Picture 5" descr="A picture containing person, computer, person, looking&#10;&#10;Description automatically generated">
            <a:extLst>
              <a:ext uri="{FF2B5EF4-FFF2-40B4-BE49-F238E27FC236}">
                <a16:creationId xmlns:a16="http://schemas.microsoft.com/office/drawing/2014/main" id="{E5B089F1-3D90-3EE6-A655-CC9CF26C48D9}"/>
              </a:ext>
            </a:extLst>
          </p:cNvPr>
          <p:cNvPicPr>
            <a:picLocks noChangeAspect="1"/>
          </p:cNvPicPr>
          <p:nvPr/>
        </p:nvPicPr>
        <p:blipFill>
          <a:blip r:embed="rId3">
            <a:alphaModFix amt="29000"/>
          </a:blip>
          <a:stretch>
            <a:fillRect/>
          </a:stretch>
        </p:blipFill>
        <p:spPr>
          <a:xfrm>
            <a:off x="1779676" y="-173476"/>
            <a:ext cx="7061200" cy="7193008"/>
          </a:xfrm>
          <a:prstGeom prst="rect">
            <a:avLst/>
          </a:prstGeom>
        </p:spPr>
      </p:pic>
      <p:sp>
        <p:nvSpPr>
          <p:cNvPr id="23" name="Title 22">
            <a:extLst>
              <a:ext uri="{FF2B5EF4-FFF2-40B4-BE49-F238E27FC236}">
                <a16:creationId xmlns:a16="http://schemas.microsoft.com/office/drawing/2014/main" id="{6CC94F1F-8487-C676-5776-FC698D83333A}"/>
              </a:ext>
            </a:extLst>
          </p:cNvPr>
          <p:cNvSpPr>
            <a:spLocks noGrp="1"/>
          </p:cNvSpPr>
          <p:nvPr>
            <p:ph type="title"/>
          </p:nvPr>
        </p:nvSpPr>
        <p:spPr>
          <a:xfrm>
            <a:off x="1879139" y="17207"/>
            <a:ext cx="6857999" cy="1027611"/>
          </a:xfrm>
        </p:spPr>
        <p:txBody>
          <a:bodyPr>
            <a:normAutofit/>
          </a:bodyPr>
          <a:lstStyle/>
          <a:p>
            <a:r>
              <a:rPr lang="en-US" sz="4000" dirty="0">
                <a:solidFill>
                  <a:schemeClr val="tx1"/>
                </a:solidFill>
              </a:rPr>
              <a:t>Initial Contact Evangelism?</a:t>
            </a:r>
          </a:p>
        </p:txBody>
      </p:sp>
      <p:sp>
        <p:nvSpPr>
          <p:cNvPr id="24" name="Title 22">
            <a:extLst>
              <a:ext uri="{FF2B5EF4-FFF2-40B4-BE49-F238E27FC236}">
                <a16:creationId xmlns:a16="http://schemas.microsoft.com/office/drawing/2014/main" id="{3CECF878-1DC4-8C1F-E78C-601B8A2F7941}"/>
              </a:ext>
            </a:extLst>
          </p:cNvPr>
          <p:cNvSpPr txBox="1">
            <a:spLocks/>
          </p:cNvSpPr>
          <p:nvPr/>
        </p:nvSpPr>
        <p:spPr>
          <a:xfrm>
            <a:off x="4347500" y="5817830"/>
            <a:ext cx="6857999" cy="102761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sz="4000" dirty="0">
                <a:solidFill>
                  <a:schemeClr val="tx1"/>
                </a:solidFill>
              </a:rPr>
              <a:t>Relational Evangelism?</a:t>
            </a:r>
          </a:p>
        </p:txBody>
      </p:sp>
      <p:sp>
        <p:nvSpPr>
          <p:cNvPr id="25" name="Title 22">
            <a:extLst>
              <a:ext uri="{FF2B5EF4-FFF2-40B4-BE49-F238E27FC236}">
                <a16:creationId xmlns:a16="http://schemas.microsoft.com/office/drawing/2014/main" id="{46F0934F-39A4-F07B-1333-2E040458533B}"/>
              </a:ext>
            </a:extLst>
          </p:cNvPr>
          <p:cNvSpPr txBox="1">
            <a:spLocks/>
          </p:cNvSpPr>
          <p:nvPr/>
        </p:nvSpPr>
        <p:spPr>
          <a:xfrm>
            <a:off x="3278278" y="2877586"/>
            <a:ext cx="6159020" cy="102761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sz="4000" dirty="0">
                <a:solidFill>
                  <a:schemeClr val="tx1"/>
                </a:solidFill>
              </a:rPr>
              <a:t>or</a:t>
            </a:r>
          </a:p>
        </p:txBody>
      </p:sp>
    </p:spTree>
    <p:extLst>
      <p:ext uri="{BB962C8B-B14F-4D97-AF65-F5344CB8AC3E}">
        <p14:creationId xmlns:p14="http://schemas.microsoft.com/office/powerpoint/2010/main" val="1790082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060D8A7-C339-5145-F3A0-371A43ED132B}"/>
              </a:ext>
            </a:extLst>
          </p:cNvPr>
          <p:cNvSpPr>
            <a:spLocks noGrp="1"/>
          </p:cNvSpPr>
          <p:nvPr>
            <p:ph type="title"/>
          </p:nvPr>
        </p:nvSpPr>
        <p:spPr/>
        <p:txBody>
          <a:bodyPr anchor="ctr">
            <a:normAutofit/>
          </a:bodyPr>
          <a:lstStyle/>
          <a:p>
            <a:r>
              <a:rPr lang="en-US" sz="2000" dirty="0"/>
              <a:t>Initial Contact &amp;  Relational Contact  Evangelism</a:t>
            </a:r>
          </a:p>
        </p:txBody>
      </p:sp>
      <p:sp>
        <p:nvSpPr>
          <p:cNvPr id="7" name="Content Placeholder 8">
            <a:extLst>
              <a:ext uri="{FF2B5EF4-FFF2-40B4-BE49-F238E27FC236}">
                <a16:creationId xmlns:a16="http://schemas.microsoft.com/office/drawing/2014/main" id="{2DEEE999-EBAD-35AF-2FCF-F5C064B7D945}"/>
              </a:ext>
            </a:extLst>
          </p:cNvPr>
          <p:cNvSpPr txBox="1">
            <a:spLocks/>
          </p:cNvSpPr>
          <p:nvPr/>
        </p:nvSpPr>
        <p:spPr>
          <a:xfrm>
            <a:off x="9840884" y="137454"/>
            <a:ext cx="652854" cy="347242"/>
          </a:xfrm>
          <a:prstGeom prst="rect">
            <a:avLst/>
          </a:prstGeom>
        </p:spPr>
        <p:txBody>
          <a:bodyPr vert="horz" lIns="91440" tIns="45720" rIns="91440" bIns="45720" rtlCol="0">
            <a:normAutofit/>
          </a:bodyPr>
          <a:lstStyle>
            <a:lvl1pPr marL="0" indent="0" algn="l" defTabSz="685800" rtl="0" eaLnBrk="1" latinLnBrk="0" hangingPunct="1">
              <a:lnSpc>
                <a:spcPct val="90000"/>
              </a:lnSpc>
              <a:spcBef>
                <a:spcPts val="750"/>
              </a:spcBef>
              <a:buFont typeface="Arial" panose="020B0604020202020204" pitchFamily="34" charset="0"/>
              <a:buNone/>
              <a:defRPr sz="1400" b="0" i="0" kern="1200" baseline="0">
                <a:solidFill>
                  <a:schemeClr val="tx1"/>
                </a:solidFill>
                <a:latin typeface="Gotham Book" pitchFamily="2" charset="0"/>
                <a:ea typeface="+mn-ea"/>
                <a:cs typeface="Gotham Book" pitchFamily="2"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cap="none" spc="0" baseline="0">
                <a:solidFill>
                  <a:srgbClr val="7A9E54"/>
                </a:solidFill>
                <a:latin typeface="Gotham Medium" pitchFamily="2" charset="0"/>
                <a:ea typeface="+mn-ea"/>
                <a:cs typeface="Gotham Medium" pitchFamily="2" charset="0"/>
              </a:defRPr>
            </a:lvl2pPr>
            <a:lvl3pPr marL="857250" indent="-171450" algn="l" defTabSz="685800" rtl="0" eaLnBrk="1" latinLnBrk="0" hangingPunct="1">
              <a:lnSpc>
                <a:spcPct val="90000"/>
              </a:lnSpc>
              <a:spcBef>
                <a:spcPts val="375"/>
              </a:spcBef>
              <a:buFont typeface="Arial" panose="020B0604020202020204" pitchFamily="34" charset="0"/>
              <a:buChar char="•"/>
              <a:defRPr sz="1800" b="0" i="0" kern="1200" cap="none" spc="0" baseline="0">
                <a:solidFill>
                  <a:schemeClr val="tx1">
                    <a:lumMod val="75000"/>
                    <a:lumOff val="25000"/>
                  </a:schemeClr>
                </a:solidFill>
                <a:latin typeface="Gotham Book" pitchFamily="2" charset="0"/>
                <a:ea typeface="+mn-ea"/>
                <a:cs typeface="Gotham Book" pitchFamily="2"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Gotham Book" pitchFamily="2" charset="0"/>
                <a:ea typeface="+mn-ea"/>
                <a:cs typeface="Gotham Book" pitchFamily="2"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r"/>
            <a:r>
              <a:rPr lang="en-US" sz="1100" dirty="0"/>
              <a:t>10</a:t>
            </a:r>
          </a:p>
        </p:txBody>
      </p:sp>
      <p:pic>
        <p:nvPicPr>
          <p:cNvPr id="8" name="Picture 7" descr="Chart, line chart&#10;&#10;Description automatically generated">
            <a:extLst>
              <a:ext uri="{FF2B5EF4-FFF2-40B4-BE49-F238E27FC236}">
                <a16:creationId xmlns:a16="http://schemas.microsoft.com/office/drawing/2014/main" id="{6F18F592-E4D0-7AD3-3A71-03532AD6ED61}"/>
              </a:ext>
            </a:extLst>
          </p:cNvPr>
          <p:cNvPicPr>
            <a:picLocks noChangeAspect="1"/>
          </p:cNvPicPr>
          <p:nvPr/>
        </p:nvPicPr>
        <p:blipFill>
          <a:blip r:embed="rId2"/>
          <a:stretch>
            <a:fillRect/>
          </a:stretch>
        </p:blipFill>
        <p:spPr>
          <a:xfrm>
            <a:off x="1787162" y="-2092318"/>
            <a:ext cx="9615822" cy="9880304"/>
          </a:xfrm>
          <a:prstGeom prst="rect">
            <a:avLst/>
          </a:prstGeom>
        </p:spPr>
      </p:pic>
      <p:sp>
        <p:nvSpPr>
          <p:cNvPr id="9" name="TextBox 8">
            <a:extLst>
              <a:ext uri="{FF2B5EF4-FFF2-40B4-BE49-F238E27FC236}">
                <a16:creationId xmlns:a16="http://schemas.microsoft.com/office/drawing/2014/main" id="{71B28E1E-703D-54DD-7217-E2E6F8ECC4CE}"/>
              </a:ext>
            </a:extLst>
          </p:cNvPr>
          <p:cNvSpPr txBox="1"/>
          <p:nvPr/>
        </p:nvSpPr>
        <p:spPr>
          <a:xfrm>
            <a:off x="5629126" y="184614"/>
            <a:ext cx="2378115" cy="600164"/>
          </a:xfrm>
          <a:prstGeom prst="rect">
            <a:avLst/>
          </a:prstGeom>
          <a:noFill/>
        </p:spPr>
        <p:txBody>
          <a:bodyPr wrap="square" rtlCol="0">
            <a:spAutoFit/>
          </a:bodyPr>
          <a:lstStyle/>
          <a:p>
            <a:r>
              <a:rPr lang="en-US" sz="1100" dirty="0">
                <a:latin typeface="Gotham Book" pitchFamily="2" charset="0"/>
                <a:cs typeface="Gotham Book" pitchFamily="2" charset="0"/>
              </a:rPr>
              <a:t>Continue to proclaim and </a:t>
            </a:r>
          </a:p>
          <a:p>
            <a:r>
              <a:rPr lang="en-US" sz="1100" dirty="0">
                <a:latin typeface="Gotham Book" pitchFamily="2" charset="0"/>
                <a:cs typeface="Gotham Book" pitchFamily="2" charset="0"/>
              </a:rPr>
              <a:t>teach the gospel, with ongoing appeals for a faith response</a:t>
            </a:r>
          </a:p>
        </p:txBody>
      </p:sp>
      <p:sp>
        <p:nvSpPr>
          <p:cNvPr id="10" name="TextBox 9">
            <a:extLst>
              <a:ext uri="{FF2B5EF4-FFF2-40B4-BE49-F238E27FC236}">
                <a16:creationId xmlns:a16="http://schemas.microsoft.com/office/drawing/2014/main" id="{242C8C8D-9740-AADA-C4EB-633F56263448}"/>
              </a:ext>
            </a:extLst>
          </p:cNvPr>
          <p:cNvSpPr txBox="1"/>
          <p:nvPr/>
        </p:nvSpPr>
        <p:spPr>
          <a:xfrm>
            <a:off x="5101756" y="1218248"/>
            <a:ext cx="2378115" cy="600164"/>
          </a:xfrm>
          <a:prstGeom prst="rect">
            <a:avLst/>
          </a:prstGeom>
          <a:noFill/>
        </p:spPr>
        <p:txBody>
          <a:bodyPr wrap="square" rtlCol="0">
            <a:spAutoFit/>
          </a:bodyPr>
          <a:lstStyle/>
          <a:p>
            <a:r>
              <a:rPr lang="en-US" sz="1100" dirty="0">
                <a:latin typeface="Gotham Book" pitchFamily="2" charset="0"/>
                <a:cs typeface="Gotham Book" pitchFamily="2" charset="0"/>
              </a:rPr>
              <a:t>Continue to focus on </a:t>
            </a:r>
          </a:p>
          <a:p>
            <a:r>
              <a:rPr lang="en-US" sz="1100" dirty="0">
                <a:latin typeface="Gotham Book" pitchFamily="2" charset="0"/>
                <a:cs typeface="Gotham Book" pitchFamily="2" charset="0"/>
              </a:rPr>
              <a:t>overcoming the unbeliever’s</a:t>
            </a:r>
          </a:p>
          <a:p>
            <a:r>
              <a:rPr lang="en-US" sz="1100" dirty="0">
                <a:latin typeface="Gotham Book" pitchFamily="2" charset="0"/>
                <a:cs typeface="Gotham Book" pitchFamily="2" charset="0"/>
              </a:rPr>
              <a:t>points of gospel resistance</a:t>
            </a:r>
          </a:p>
        </p:txBody>
      </p:sp>
      <p:sp>
        <p:nvSpPr>
          <p:cNvPr id="11" name="TextBox 10">
            <a:extLst>
              <a:ext uri="{FF2B5EF4-FFF2-40B4-BE49-F238E27FC236}">
                <a16:creationId xmlns:a16="http://schemas.microsoft.com/office/drawing/2014/main" id="{A4448747-D5BB-EE7A-C1FA-69371ACA92E3}"/>
              </a:ext>
            </a:extLst>
          </p:cNvPr>
          <p:cNvSpPr txBox="1"/>
          <p:nvPr/>
        </p:nvSpPr>
        <p:spPr>
          <a:xfrm>
            <a:off x="4370138" y="2374679"/>
            <a:ext cx="2378115" cy="430887"/>
          </a:xfrm>
          <a:prstGeom prst="rect">
            <a:avLst/>
          </a:prstGeom>
          <a:noFill/>
        </p:spPr>
        <p:txBody>
          <a:bodyPr wrap="square" rtlCol="0">
            <a:spAutoFit/>
          </a:bodyPr>
          <a:lstStyle/>
          <a:p>
            <a:r>
              <a:rPr lang="en-US" sz="1100" dirty="0">
                <a:latin typeface="Gotham Book" pitchFamily="2" charset="0"/>
                <a:cs typeface="Gotham Book" pitchFamily="2" charset="0"/>
              </a:rPr>
              <a:t>Continued contacts with the </a:t>
            </a:r>
          </a:p>
          <a:p>
            <a:r>
              <a:rPr lang="en-US" sz="1100" dirty="0">
                <a:latin typeface="Gotham Book" pitchFamily="2" charset="0"/>
                <a:cs typeface="Gotham Book" pitchFamily="2" charset="0"/>
              </a:rPr>
              <a:t>unbeliever where possible</a:t>
            </a:r>
          </a:p>
        </p:txBody>
      </p:sp>
      <p:sp>
        <p:nvSpPr>
          <p:cNvPr id="12" name="TextBox 11">
            <a:extLst>
              <a:ext uri="{FF2B5EF4-FFF2-40B4-BE49-F238E27FC236}">
                <a16:creationId xmlns:a16="http://schemas.microsoft.com/office/drawing/2014/main" id="{F2C3A907-B1D1-37D0-5559-F0427C77241D}"/>
              </a:ext>
            </a:extLst>
          </p:cNvPr>
          <p:cNvSpPr txBox="1"/>
          <p:nvPr/>
        </p:nvSpPr>
        <p:spPr>
          <a:xfrm>
            <a:off x="3717885" y="3465412"/>
            <a:ext cx="2378115" cy="600164"/>
          </a:xfrm>
          <a:prstGeom prst="rect">
            <a:avLst/>
          </a:prstGeom>
          <a:noFill/>
        </p:spPr>
        <p:txBody>
          <a:bodyPr wrap="square" rtlCol="0">
            <a:spAutoFit/>
          </a:bodyPr>
          <a:lstStyle/>
          <a:p>
            <a:r>
              <a:rPr lang="en-US" sz="1100" dirty="0">
                <a:latin typeface="Gotham Book" pitchFamily="2" charset="0"/>
                <a:cs typeface="Gotham Book" pitchFamily="2" charset="0"/>
              </a:rPr>
              <a:t>Refocus evangelistic </a:t>
            </a:r>
          </a:p>
          <a:p>
            <a:r>
              <a:rPr lang="en-US" sz="1100" dirty="0">
                <a:latin typeface="Gotham Book" pitchFamily="2" charset="0"/>
                <a:cs typeface="Gotham Book" pitchFamily="2" charset="0"/>
              </a:rPr>
              <a:t>communication as per the </a:t>
            </a:r>
          </a:p>
          <a:p>
            <a:r>
              <a:rPr lang="en-US" sz="1100" dirty="0">
                <a:latin typeface="Gotham Book" pitchFamily="2" charset="0"/>
                <a:cs typeface="Gotham Book" pitchFamily="2" charset="0"/>
              </a:rPr>
              <a:t>unbeliever’s response</a:t>
            </a:r>
          </a:p>
        </p:txBody>
      </p:sp>
      <p:sp>
        <p:nvSpPr>
          <p:cNvPr id="13" name="TextBox 12">
            <a:extLst>
              <a:ext uri="{FF2B5EF4-FFF2-40B4-BE49-F238E27FC236}">
                <a16:creationId xmlns:a16="http://schemas.microsoft.com/office/drawing/2014/main" id="{4D8357A3-AB0F-3A5D-93D4-DE5656223C0A}"/>
              </a:ext>
            </a:extLst>
          </p:cNvPr>
          <p:cNvSpPr txBox="1"/>
          <p:nvPr/>
        </p:nvSpPr>
        <p:spPr>
          <a:xfrm>
            <a:off x="2947930" y="4501827"/>
            <a:ext cx="2378115" cy="600164"/>
          </a:xfrm>
          <a:prstGeom prst="rect">
            <a:avLst/>
          </a:prstGeom>
          <a:noFill/>
        </p:spPr>
        <p:txBody>
          <a:bodyPr wrap="square" rtlCol="0">
            <a:spAutoFit/>
          </a:bodyPr>
          <a:lstStyle/>
          <a:p>
            <a:r>
              <a:rPr lang="en-US" sz="1100" b="1" dirty="0">
                <a:solidFill>
                  <a:srgbClr val="072E52"/>
                </a:solidFill>
                <a:latin typeface="Gotham Bold" pitchFamily="2" charset="0"/>
                <a:cs typeface="Gotham Bold" pitchFamily="2" charset="0"/>
              </a:rPr>
              <a:t>Share the gospel in its</a:t>
            </a:r>
          </a:p>
          <a:p>
            <a:r>
              <a:rPr lang="en-US" sz="1100" b="1" dirty="0">
                <a:solidFill>
                  <a:srgbClr val="072E52"/>
                </a:solidFill>
                <a:latin typeface="Gotham Bold" pitchFamily="2" charset="0"/>
                <a:cs typeface="Gotham Bold" pitchFamily="2" charset="0"/>
              </a:rPr>
              <a:t>entirety with a challenge</a:t>
            </a:r>
          </a:p>
          <a:p>
            <a:r>
              <a:rPr lang="en-US" sz="1100" b="1" dirty="0">
                <a:solidFill>
                  <a:srgbClr val="072E52"/>
                </a:solidFill>
                <a:latin typeface="Gotham Bold" pitchFamily="2" charset="0"/>
                <a:cs typeface="Gotham Bold" pitchFamily="2" charset="0"/>
              </a:rPr>
              <a:t>for faith response</a:t>
            </a:r>
          </a:p>
        </p:txBody>
      </p:sp>
      <p:sp>
        <p:nvSpPr>
          <p:cNvPr id="14" name="TextBox 13">
            <a:extLst>
              <a:ext uri="{FF2B5EF4-FFF2-40B4-BE49-F238E27FC236}">
                <a16:creationId xmlns:a16="http://schemas.microsoft.com/office/drawing/2014/main" id="{14970E67-3D5E-CD0A-B858-358A6CDB788B}"/>
              </a:ext>
            </a:extLst>
          </p:cNvPr>
          <p:cNvSpPr txBox="1"/>
          <p:nvPr/>
        </p:nvSpPr>
        <p:spPr>
          <a:xfrm>
            <a:off x="2551130" y="5599962"/>
            <a:ext cx="1819008" cy="600164"/>
          </a:xfrm>
          <a:prstGeom prst="rect">
            <a:avLst/>
          </a:prstGeom>
          <a:noFill/>
        </p:spPr>
        <p:txBody>
          <a:bodyPr wrap="square" rtlCol="0">
            <a:spAutoFit/>
          </a:bodyPr>
          <a:lstStyle/>
          <a:p>
            <a:r>
              <a:rPr lang="en-US" sz="1100" dirty="0">
                <a:latin typeface="Gotham Book" pitchFamily="2" charset="0"/>
                <a:cs typeface="Gotham Book" pitchFamily="2" charset="0"/>
              </a:rPr>
              <a:t>Establish initial contact through an unexpected or planned encounter</a:t>
            </a:r>
          </a:p>
        </p:txBody>
      </p:sp>
      <p:sp>
        <p:nvSpPr>
          <p:cNvPr id="15" name="TextBox 14">
            <a:extLst>
              <a:ext uri="{FF2B5EF4-FFF2-40B4-BE49-F238E27FC236}">
                <a16:creationId xmlns:a16="http://schemas.microsoft.com/office/drawing/2014/main" id="{779F9F0B-15EB-5D47-9062-2A757EA6CC66}"/>
              </a:ext>
            </a:extLst>
          </p:cNvPr>
          <p:cNvSpPr txBox="1"/>
          <p:nvPr/>
        </p:nvSpPr>
        <p:spPr>
          <a:xfrm>
            <a:off x="9134181" y="182488"/>
            <a:ext cx="1766356" cy="769441"/>
          </a:xfrm>
          <a:prstGeom prst="rect">
            <a:avLst/>
          </a:prstGeom>
          <a:noFill/>
        </p:spPr>
        <p:txBody>
          <a:bodyPr wrap="square" rtlCol="0">
            <a:spAutoFit/>
          </a:bodyPr>
          <a:lstStyle/>
          <a:p>
            <a:r>
              <a:rPr lang="en-US" sz="1100" dirty="0">
                <a:latin typeface="Gotham Book" pitchFamily="2" charset="0"/>
                <a:cs typeface="Gotham Book" pitchFamily="2" charset="0"/>
              </a:rPr>
              <a:t>Continue to proclaim </a:t>
            </a:r>
          </a:p>
          <a:p>
            <a:r>
              <a:rPr lang="en-US" sz="1100" dirty="0">
                <a:latin typeface="Gotham Book" pitchFamily="2" charset="0"/>
                <a:cs typeface="Gotham Book" pitchFamily="2" charset="0"/>
              </a:rPr>
              <a:t>and teach the gospel, </a:t>
            </a:r>
          </a:p>
          <a:p>
            <a:r>
              <a:rPr lang="en-US" sz="1100" dirty="0">
                <a:latin typeface="Gotham Book" pitchFamily="2" charset="0"/>
                <a:cs typeface="Gotham Book" pitchFamily="2" charset="0"/>
              </a:rPr>
              <a:t>with ongoing appeals</a:t>
            </a:r>
          </a:p>
          <a:p>
            <a:r>
              <a:rPr lang="en-US" sz="1100" dirty="0">
                <a:latin typeface="Gotham Book" pitchFamily="2" charset="0"/>
                <a:cs typeface="Gotham Book" pitchFamily="2" charset="0"/>
              </a:rPr>
              <a:t>for a faith response</a:t>
            </a:r>
          </a:p>
        </p:txBody>
      </p:sp>
      <p:sp>
        <p:nvSpPr>
          <p:cNvPr id="16" name="TextBox 15">
            <a:extLst>
              <a:ext uri="{FF2B5EF4-FFF2-40B4-BE49-F238E27FC236}">
                <a16:creationId xmlns:a16="http://schemas.microsoft.com/office/drawing/2014/main" id="{AE29BA83-F792-6DEF-CB9F-55D862D41E11}"/>
              </a:ext>
            </a:extLst>
          </p:cNvPr>
          <p:cNvSpPr txBox="1"/>
          <p:nvPr/>
        </p:nvSpPr>
        <p:spPr>
          <a:xfrm>
            <a:off x="6729606" y="3422592"/>
            <a:ext cx="2378115" cy="600164"/>
          </a:xfrm>
          <a:prstGeom prst="rect">
            <a:avLst/>
          </a:prstGeom>
          <a:noFill/>
        </p:spPr>
        <p:txBody>
          <a:bodyPr wrap="square" rtlCol="0">
            <a:spAutoFit/>
          </a:bodyPr>
          <a:lstStyle/>
          <a:p>
            <a:r>
              <a:rPr lang="en-US" sz="1100" dirty="0">
                <a:latin typeface="Gotham Book" pitchFamily="2" charset="0"/>
                <a:cs typeface="Gotham Book" pitchFamily="2" charset="0"/>
              </a:rPr>
              <a:t>Sow gospel seeds by appropriately introducing spiritual issues</a:t>
            </a:r>
          </a:p>
        </p:txBody>
      </p:sp>
      <p:sp>
        <p:nvSpPr>
          <p:cNvPr id="18" name="TextBox 17">
            <a:extLst>
              <a:ext uri="{FF2B5EF4-FFF2-40B4-BE49-F238E27FC236}">
                <a16:creationId xmlns:a16="http://schemas.microsoft.com/office/drawing/2014/main" id="{72869D1A-B0A6-2A33-99BB-42923454D135}"/>
              </a:ext>
            </a:extLst>
          </p:cNvPr>
          <p:cNvSpPr txBox="1"/>
          <p:nvPr/>
        </p:nvSpPr>
        <p:spPr>
          <a:xfrm>
            <a:off x="7479871" y="2379674"/>
            <a:ext cx="2240797" cy="600164"/>
          </a:xfrm>
          <a:prstGeom prst="rect">
            <a:avLst/>
          </a:prstGeom>
          <a:noFill/>
        </p:spPr>
        <p:txBody>
          <a:bodyPr wrap="square" rtlCol="0">
            <a:spAutoFit/>
          </a:bodyPr>
          <a:lstStyle/>
          <a:p>
            <a:r>
              <a:rPr lang="en-US" sz="1100" dirty="0">
                <a:latin typeface="Gotham Book" pitchFamily="2" charset="0"/>
                <a:cs typeface="Gotham Book" pitchFamily="2" charset="0"/>
              </a:rPr>
              <a:t>Continue to share more of the gospel in a loving and factual manner</a:t>
            </a:r>
          </a:p>
        </p:txBody>
      </p:sp>
      <p:sp>
        <p:nvSpPr>
          <p:cNvPr id="20" name="TextBox 19">
            <a:extLst>
              <a:ext uri="{FF2B5EF4-FFF2-40B4-BE49-F238E27FC236}">
                <a16:creationId xmlns:a16="http://schemas.microsoft.com/office/drawing/2014/main" id="{8720FF70-11BD-1374-A81B-305B6EF1B968}"/>
              </a:ext>
            </a:extLst>
          </p:cNvPr>
          <p:cNvSpPr txBox="1"/>
          <p:nvPr/>
        </p:nvSpPr>
        <p:spPr>
          <a:xfrm>
            <a:off x="5846463" y="4509047"/>
            <a:ext cx="2224728" cy="600164"/>
          </a:xfrm>
          <a:prstGeom prst="rect">
            <a:avLst/>
          </a:prstGeom>
          <a:noFill/>
        </p:spPr>
        <p:txBody>
          <a:bodyPr wrap="square" rtlCol="0">
            <a:spAutoFit/>
          </a:bodyPr>
          <a:lstStyle/>
          <a:p>
            <a:r>
              <a:rPr lang="en-US" sz="1100" dirty="0">
                <a:latin typeface="Gotham Book" pitchFamily="2" charset="0"/>
                <a:cs typeface="Gotham Book" pitchFamily="2" charset="0"/>
              </a:rPr>
              <a:t>Develop a genuine</a:t>
            </a:r>
          </a:p>
          <a:p>
            <a:r>
              <a:rPr lang="en-US" sz="1100" dirty="0">
                <a:latin typeface="Gotham Book" pitchFamily="2" charset="0"/>
                <a:cs typeface="Gotham Book" pitchFamily="2" charset="0"/>
              </a:rPr>
              <a:t>caring friendship through reoccurring contacts</a:t>
            </a:r>
          </a:p>
        </p:txBody>
      </p:sp>
      <p:sp>
        <p:nvSpPr>
          <p:cNvPr id="21" name="TextBox 20">
            <a:extLst>
              <a:ext uri="{FF2B5EF4-FFF2-40B4-BE49-F238E27FC236}">
                <a16:creationId xmlns:a16="http://schemas.microsoft.com/office/drawing/2014/main" id="{AC20A13E-7562-A210-0C76-077B7734EDD7}"/>
              </a:ext>
            </a:extLst>
          </p:cNvPr>
          <p:cNvSpPr txBox="1"/>
          <p:nvPr/>
        </p:nvSpPr>
        <p:spPr>
          <a:xfrm>
            <a:off x="8416350" y="1362657"/>
            <a:ext cx="2378115" cy="769441"/>
          </a:xfrm>
          <a:prstGeom prst="rect">
            <a:avLst/>
          </a:prstGeom>
          <a:noFill/>
        </p:spPr>
        <p:txBody>
          <a:bodyPr wrap="square" rtlCol="0">
            <a:spAutoFit/>
          </a:bodyPr>
          <a:lstStyle/>
          <a:p>
            <a:r>
              <a:rPr lang="en-US" sz="1100" b="1" dirty="0">
                <a:solidFill>
                  <a:srgbClr val="072E52"/>
                </a:solidFill>
                <a:latin typeface="Gotham Bold" pitchFamily="2" charset="0"/>
                <a:cs typeface="Gotham Bold" pitchFamily="2" charset="0"/>
              </a:rPr>
              <a:t>Share the gospel in its</a:t>
            </a:r>
          </a:p>
          <a:p>
            <a:r>
              <a:rPr lang="en-US" sz="1100" b="1" dirty="0">
                <a:solidFill>
                  <a:srgbClr val="072E52"/>
                </a:solidFill>
                <a:latin typeface="Gotham Bold" pitchFamily="2" charset="0"/>
                <a:cs typeface="Gotham Bold" pitchFamily="2" charset="0"/>
              </a:rPr>
              <a:t>entirety in a ripe opportunity and encourage a faith response</a:t>
            </a:r>
          </a:p>
        </p:txBody>
      </p:sp>
      <p:sp>
        <p:nvSpPr>
          <p:cNvPr id="22" name="TextBox 21">
            <a:extLst>
              <a:ext uri="{FF2B5EF4-FFF2-40B4-BE49-F238E27FC236}">
                <a16:creationId xmlns:a16="http://schemas.microsoft.com/office/drawing/2014/main" id="{9C94676B-7D7F-A87F-3E24-DC5CCBDFA2AB}"/>
              </a:ext>
            </a:extLst>
          </p:cNvPr>
          <p:cNvSpPr txBox="1"/>
          <p:nvPr/>
        </p:nvSpPr>
        <p:spPr>
          <a:xfrm>
            <a:off x="5098236" y="5538243"/>
            <a:ext cx="1819008" cy="600164"/>
          </a:xfrm>
          <a:prstGeom prst="rect">
            <a:avLst/>
          </a:prstGeom>
          <a:noFill/>
        </p:spPr>
        <p:txBody>
          <a:bodyPr wrap="square" rtlCol="0">
            <a:spAutoFit/>
          </a:bodyPr>
          <a:lstStyle/>
          <a:p>
            <a:r>
              <a:rPr lang="en-US" sz="1100" dirty="0">
                <a:latin typeface="Gotham Book" pitchFamily="2" charset="0"/>
                <a:cs typeface="Gotham Book" pitchFamily="2" charset="0"/>
              </a:rPr>
              <a:t>Establish initial contact through an unexpected or planned encounter</a:t>
            </a:r>
          </a:p>
        </p:txBody>
      </p:sp>
      <p:pic>
        <p:nvPicPr>
          <p:cNvPr id="4" name="Picture 3" descr="A group of people sitting at a table&#10;&#10;Description automatically generated with medium confidence">
            <a:extLst>
              <a:ext uri="{FF2B5EF4-FFF2-40B4-BE49-F238E27FC236}">
                <a16:creationId xmlns:a16="http://schemas.microsoft.com/office/drawing/2014/main" id="{20D2A83D-0AA5-5CDC-BB6F-F33F9B864834}"/>
              </a:ext>
            </a:extLst>
          </p:cNvPr>
          <p:cNvPicPr>
            <a:picLocks noChangeAspect="1"/>
          </p:cNvPicPr>
          <p:nvPr/>
        </p:nvPicPr>
        <p:blipFill>
          <a:blip r:embed="rId3">
            <a:alphaModFix amt="31000"/>
          </a:blip>
          <a:stretch>
            <a:fillRect/>
          </a:stretch>
        </p:blipFill>
        <p:spPr>
          <a:xfrm>
            <a:off x="2014998" y="-254000"/>
            <a:ext cx="9231227" cy="7290785"/>
          </a:xfrm>
          <a:prstGeom prst="rect">
            <a:avLst/>
          </a:prstGeom>
        </p:spPr>
      </p:pic>
      <p:pic>
        <p:nvPicPr>
          <p:cNvPr id="6" name="Picture 5" descr="A picture containing person, computer, person, looking&#10;&#10;Description automatically generated">
            <a:extLst>
              <a:ext uri="{FF2B5EF4-FFF2-40B4-BE49-F238E27FC236}">
                <a16:creationId xmlns:a16="http://schemas.microsoft.com/office/drawing/2014/main" id="{E5B089F1-3D90-3EE6-A655-CC9CF26C48D9}"/>
              </a:ext>
            </a:extLst>
          </p:cNvPr>
          <p:cNvPicPr>
            <a:picLocks noChangeAspect="1"/>
          </p:cNvPicPr>
          <p:nvPr/>
        </p:nvPicPr>
        <p:blipFill>
          <a:blip r:embed="rId4">
            <a:alphaModFix amt="29000"/>
          </a:blip>
          <a:stretch>
            <a:fillRect/>
          </a:stretch>
        </p:blipFill>
        <p:spPr>
          <a:xfrm>
            <a:off x="1917700" y="-156223"/>
            <a:ext cx="7061200" cy="7193008"/>
          </a:xfrm>
          <a:prstGeom prst="rect">
            <a:avLst/>
          </a:prstGeom>
        </p:spPr>
      </p:pic>
      <p:sp>
        <p:nvSpPr>
          <p:cNvPr id="2" name="Rectangle 1">
            <a:extLst>
              <a:ext uri="{FF2B5EF4-FFF2-40B4-BE49-F238E27FC236}">
                <a16:creationId xmlns:a16="http://schemas.microsoft.com/office/drawing/2014/main" id="{8DB96EF1-2BEB-8939-52C9-38D49F21ACD2}"/>
              </a:ext>
            </a:extLst>
          </p:cNvPr>
          <p:cNvSpPr/>
          <p:nvPr/>
        </p:nvSpPr>
        <p:spPr>
          <a:xfrm>
            <a:off x="8690518" y="4982570"/>
            <a:ext cx="2050625" cy="1261884"/>
          </a:xfrm>
          <a:prstGeom prst="rect">
            <a:avLst/>
          </a:prstGeom>
          <a:solidFill>
            <a:schemeClr val="bg1"/>
          </a:solidFill>
        </p:spPr>
        <p:txBody>
          <a:bodyPr wrap="square">
            <a:spAutoFit/>
          </a:bodyPr>
          <a:lstStyle/>
          <a:p>
            <a:pPr algn="r"/>
            <a:r>
              <a:rPr lang="en-US" sz="1500" b="1" i="1" dirty="0">
                <a:solidFill>
                  <a:srgbClr val="7A9E54"/>
                </a:solidFill>
                <a:latin typeface="Sentinel Bold" panose="02060603060506030203" pitchFamily="18" charset="0"/>
                <a:cs typeface="Sentinel Bold" panose="02060603060506030203" pitchFamily="18" charset="0"/>
              </a:rPr>
              <a:t>Relational Evangelism</a:t>
            </a:r>
          </a:p>
          <a:p>
            <a:pPr algn="r"/>
            <a:r>
              <a:rPr lang="en-US" sz="1500" b="1" i="1" dirty="0">
                <a:solidFill>
                  <a:srgbClr val="7A9E54"/>
                </a:solidFill>
                <a:latin typeface="Sentinel Bold" panose="02060603060506030203" pitchFamily="18" charset="0"/>
                <a:cs typeface="Sentinel Bold" panose="02060603060506030203" pitchFamily="18" charset="0"/>
              </a:rPr>
              <a:t>emphasizes </a:t>
            </a:r>
            <a:r>
              <a:rPr lang="en-US" sz="1500" b="1" i="1" dirty="0">
                <a:solidFill>
                  <a:srgbClr val="062D4F"/>
                </a:solidFill>
                <a:latin typeface="Sentinel Bold" panose="02060603060506030203" pitchFamily="18" charset="0"/>
                <a:cs typeface="Sentinel Bold" panose="02060603060506030203" pitchFamily="18" charset="0"/>
              </a:rPr>
              <a:t>the entire process</a:t>
            </a:r>
          </a:p>
          <a:p>
            <a:pPr algn="r"/>
            <a:r>
              <a:rPr lang="en-US" sz="1500" b="1" i="1" dirty="0">
                <a:solidFill>
                  <a:srgbClr val="7A9E54"/>
                </a:solidFill>
                <a:latin typeface="Sentinel Bold" panose="02060603060506030203" pitchFamily="18" charset="0"/>
                <a:cs typeface="Sentinel Bold" panose="02060603060506030203" pitchFamily="18" charset="0"/>
              </a:rPr>
              <a:t>of evangelism</a:t>
            </a:r>
            <a:r>
              <a:rPr lang="en-US" sz="1600" b="1" i="1" dirty="0">
                <a:solidFill>
                  <a:srgbClr val="7A9E54"/>
                </a:solidFill>
                <a:latin typeface="Sentinel Bold" panose="02060603060506030203" pitchFamily="18" charset="0"/>
                <a:cs typeface="Sentinel Bold" panose="02060603060506030203" pitchFamily="18" charset="0"/>
              </a:rPr>
              <a:t>.</a:t>
            </a:r>
          </a:p>
        </p:txBody>
      </p:sp>
      <p:sp>
        <p:nvSpPr>
          <p:cNvPr id="5" name="Rectangle 4">
            <a:extLst>
              <a:ext uri="{FF2B5EF4-FFF2-40B4-BE49-F238E27FC236}">
                <a16:creationId xmlns:a16="http://schemas.microsoft.com/office/drawing/2014/main" id="{5C0695E7-4927-ED0E-CDC8-83F4CEA84E67}"/>
              </a:ext>
            </a:extLst>
          </p:cNvPr>
          <p:cNvSpPr/>
          <p:nvPr/>
        </p:nvSpPr>
        <p:spPr>
          <a:xfrm>
            <a:off x="2420764" y="408099"/>
            <a:ext cx="1819008" cy="1246495"/>
          </a:xfrm>
          <a:prstGeom prst="rect">
            <a:avLst/>
          </a:prstGeom>
          <a:solidFill>
            <a:schemeClr val="bg1"/>
          </a:solidFill>
        </p:spPr>
        <p:txBody>
          <a:bodyPr wrap="square">
            <a:spAutoFit/>
          </a:bodyPr>
          <a:lstStyle/>
          <a:p>
            <a:r>
              <a:rPr lang="en-US" sz="1500" b="1" i="1" dirty="0">
                <a:solidFill>
                  <a:srgbClr val="7A9E54"/>
                </a:solidFill>
                <a:latin typeface="Sentinel Bold" panose="02060603060506030203" pitchFamily="18" charset="0"/>
                <a:cs typeface="Sentinel Bold" panose="02060603060506030203" pitchFamily="18" charset="0"/>
              </a:rPr>
              <a:t>Initial Contact Evangelism</a:t>
            </a:r>
          </a:p>
          <a:p>
            <a:r>
              <a:rPr lang="en-US" sz="1500" b="1" i="1" dirty="0">
                <a:solidFill>
                  <a:srgbClr val="7A9E54"/>
                </a:solidFill>
                <a:latin typeface="Sentinel Bold" panose="02060603060506030203" pitchFamily="18" charset="0"/>
                <a:cs typeface="Sentinel Bold" panose="02060603060506030203" pitchFamily="18" charset="0"/>
              </a:rPr>
              <a:t>emphasizes </a:t>
            </a:r>
            <a:r>
              <a:rPr lang="en-US" sz="1500" b="1" i="1" dirty="0">
                <a:solidFill>
                  <a:srgbClr val="062D4F"/>
                </a:solidFill>
                <a:latin typeface="Sentinel Bold" panose="02060603060506030203" pitchFamily="18" charset="0"/>
                <a:cs typeface="Sentinel Bold" panose="02060603060506030203" pitchFamily="18" charset="0"/>
              </a:rPr>
              <a:t>one climactic point </a:t>
            </a:r>
          </a:p>
          <a:p>
            <a:r>
              <a:rPr lang="en-US" sz="1500" b="1" i="1" dirty="0">
                <a:solidFill>
                  <a:srgbClr val="7A9E54"/>
                </a:solidFill>
                <a:latin typeface="Sentinel Bold" panose="02060603060506030203" pitchFamily="18" charset="0"/>
                <a:cs typeface="Sentinel Bold" panose="02060603060506030203" pitchFamily="18" charset="0"/>
              </a:rPr>
              <a:t>in evangelism.</a:t>
            </a:r>
          </a:p>
        </p:txBody>
      </p:sp>
      <p:sp>
        <p:nvSpPr>
          <p:cNvPr id="19" name="TextBox 18">
            <a:extLst>
              <a:ext uri="{FF2B5EF4-FFF2-40B4-BE49-F238E27FC236}">
                <a16:creationId xmlns:a16="http://schemas.microsoft.com/office/drawing/2014/main" id="{29A9336D-2CF7-8C17-3887-A9AA107DECD7}"/>
              </a:ext>
            </a:extLst>
          </p:cNvPr>
          <p:cNvSpPr txBox="1"/>
          <p:nvPr/>
        </p:nvSpPr>
        <p:spPr>
          <a:xfrm rot="21020759" flipH="1">
            <a:off x="1182224" y="2102127"/>
            <a:ext cx="3623335" cy="1815882"/>
          </a:xfrm>
          <a:prstGeom prst="rect">
            <a:avLst/>
          </a:prstGeom>
          <a:noFill/>
        </p:spPr>
        <p:txBody>
          <a:bodyPr wrap="square">
            <a:spAutoFit/>
          </a:bodyPr>
          <a:lstStyle/>
          <a:p>
            <a:r>
              <a:rPr lang="en-US" sz="2800" b="1" i="0" u="none" strike="noStrike" baseline="0" dirty="0">
                <a:solidFill>
                  <a:srgbClr val="000000"/>
                </a:solidFill>
                <a:latin typeface="Montserrat" panose="00000500000000000000" pitchFamily="2" charset="0"/>
              </a:rPr>
              <a:t>Choose a step which is hardest for you and tell why. </a:t>
            </a:r>
            <a:endParaRPr lang="en-US" sz="2800" b="1" dirty="0"/>
          </a:p>
        </p:txBody>
      </p:sp>
    </p:spTree>
    <p:extLst>
      <p:ext uri="{BB962C8B-B14F-4D97-AF65-F5344CB8AC3E}">
        <p14:creationId xmlns:p14="http://schemas.microsoft.com/office/powerpoint/2010/main" val="46659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EB2269-CC75-449B-67C2-730CE1130398}"/>
              </a:ext>
            </a:extLst>
          </p:cNvPr>
          <p:cNvPicPr>
            <a:picLocks noChangeAspect="1"/>
          </p:cNvPicPr>
          <p:nvPr/>
        </p:nvPicPr>
        <p:blipFill>
          <a:blip r:embed="rId2"/>
          <a:stretch>
            <a:fillRect/>
          </a:stretch>
        </p:blipFill>
        <p:spPr>
          <a:xfrm>
            <a:off x="9210850" y="5909145"/>
            <a:ext cx="2800000" cy="800000"/>
          </a:xfrm>
          <a:prstGeom prst="rect">
            <a:avLst/>
          </a:prstGeom>
        </p:spPr>
      </p:pic>
      <p:pic>
        <p:nvPicPr>
          <p:cNvPr id="6" name="Picture 5">
            <a:extLst>
              <a:ext uri="{FF2B5EF4-FFF2-40B4-BE49-F238E27FC236}">
                <a16:creationId xmlns:a16="http://schemas.microsoft.com/office/drawing/2014/main" id="{19EF9099-6A6C-6BDF-81B1-B8F0877938A1}"/>
              </a:ext>
            </a:extLst>
          </p:cNvPr>
          <p:cNvPicPr>
            <a:picLocks noChangeAspect="1"/>
          </p:cNvPicPr>
          <p:nvPr/>
        </p:nvPicPr>
        <p:blipFill>
          <a:blip r:embed="rId3"/>
          <a:stretch>
            <a:fillRect/>
          </a:stretch>
        </p:blipFill>
        <p:spPr>
          <a:xfrm>
            <a:off x="0" y="1648476"/>
            <a:ext cx="5142857" cy="5209524"/>
          </a:xfrm>
          <a:prstGeom prst="rect">
            <a:avLst/>
          </a:prstGeom>
        </p:spPr>
      </p:pic>
      <p:sp>
        <p:nvSpPr>
          <p:cNvPr id="5" name="Title 1">
            <a:extLst>
              <a:ext uri="{FF2B5EF4-FFF2-40B4-BE49-F238E27FC236}">
                <a16:creationId xmlns:a16="http://schemas.microsoft.com/office/drawing/2014/main" id="{70D85BF0-9802-760C-97C1-0478916CB267}"/>
              </a:ext>
            </a:extLst>
          </p:cNvPr>
          <p:cNvSpPr>
            <a:spLocks noGrp="1"/>
          </p:cNvSpPr>
          <p:nvPr>
            <p:ph type="title"/>
          </p:nvPr>
        </p:nvSpPr>
        <p:spPr>
          <a:xfrm>
            <a:off x="295941" y="171451"/>
            <a:ext cx="11465999" cy="2876550"/>
          </a:xfrm>
        </p:spPr>
        <p:txBody>
          <a:bodyPr>
            <a:normAutofit/>
          </a:bodyPr>
          <a:lstStyle/>
          <a:p>
            <a:pPr algn="ctr">
              <a:lnSpc>
                <a:spcPct val="120000"/>
              </a:lnSpc>
            </a:pPr>
            <a:r>
              <a:rPr lang="en-US" sz="3600" b="1" i="0" u="none" strike="noStrike" baseline="0" dirty="0">
                <a:solidFill>
                  <a:srgbClr val="000000"/>
                </a:solidFill>
                <a:latin typeface="Montserrat" panose="00000500000000000000" pitchFamily="2" charset="0"/>
              </a:rPr>
              <a:t>Good Soil Evangelism &amp; Discipleship Seminar:</a:t>
            </a:r>
            <a:br>
              <a:rPr lang="en-US" sz="3600" b="1" i="0" u="none" strike="noStrike" baseline="0" dirty="0">
                <a:solidFill>
                  <a:srgbClr val="000000"/>
                </a:solidFill>
                <a:latin typeface="Montserrat" panose="00000500000000000000" pitchFamily="2" charset="0"/>
              </a:rPr>
            </a:br>
            <a:r>
              <a:rPr lang="en-US" sz="3600" b="1" i="0" u="none" strike="noStrike" baseline="0" dirty="0">
                <a:solidFill>
                  <a:srgbClr val="000000"/>
                </a:solidFill>
                <a:latin typeface="Montserrat" panose="00000500000000000000" pitchFamily="2" charset="0"/>
              </a:rPr>
              <a:t>at Calvary Baptist, Simpsonville</a:t>
            </a:r>
            <a:br>
              <a:rPr lang="en-US" sz="3600" b="1" i="0" u="none" strike="noStrike" baseline="0" dirty="0">
                <a:solidFill>
                  <a:srgbClr val="000000"/>
                </a:solidFill>
                <a:latin typeface="Montserrat" panose="00000500000000000000" pitchFamily="2" charset="0"/>
              </a:rPr>
            </a:br>
            <a:br>
              <a:rPr lang="en-US" sz="800" b="1" i="0" u="none" strike="noStrike" baseline="0" dirty="0">
                <a:solidFill>
                  <a:srgbClr val="000000"/>
                </a:solidFill>
                <a:latin typeface="Montserrat" panose="00000500000000000000" pitchFamily="2" charset="0"/>
              </a:rPr>
            </a:br>
            <a:br>
              <a:rPr lang="en-US" sz="2200" b="1" i="0" u="none" strike="noStrike" baseline="0" dirty="0">
                <a:solidFill>
                  <a:srgbClr val="000000"/>
                </a:solidFill>
                <a:latin typeface="Montserrat" panose="00000500000000000000" pitchFamily="2" charset="0"/>
              </a:rPr>
            </a:br>
            <a:r>
              <a:rPr lang="en-US" sz="3600" b="1" i="0" u="none" strike="noStrike" baseline="0" dirty="0">
                <a:solidFill>
                  <a:srgbClr val="000000"/>
                </a:solidFill>
                <a:latin typeface="Montserrat" panose="00000500000000000000" pitchFamily="2" charset="0"/>
              </a:rPr>
              <a:t>August 16-17, 2024</a:t>
            </a:r>
            <a:endParaRPr lang="en-US" sz="5400" b="1" dirty="0">
              <a:solidFill>
                <a:schemeClr val="bg1"/>
              </a:solidFill>
              <a:effectLst>
                <a:outerShdw blurRad="38100" dist="38100" dir="2700000" algn="tl">
                  <a:srgbClr val="000000">
                    <a:alpha val="43137"/>
                  </a:srgbClr>
                </a:outerShdw>
              </a:effectLst>
            </a:endParaRPr>
          </a:p>
        </p:txBody>
      </p:sp>
      <p:sp>
        <p:nvSpPr>
          <p:cNvPr id="2" name="TextBox 1">
            <a:extLst>
              <a:ext uri="{FF2B5EF4-FFF2-40B4-BE49-F238E27FC236}">
                <a16:creationId xmlns:a16="http://schemas.microsoft.com/office/drawing/2014/main" id="{2DDE639C-A2B8-E13B-222C-E153B8E7C29C}"/>
              </a:ext>
            </a:extLst>
          </p:cNvPr>
          <p:cNvSpPr txBox="1"/>
          <p:nvPr/>
        </p:nvSpPr>
        <p:spPr>
          <a:xfrm rot="20760381">
            <a:off x="4132803" y="3293539"/>
            <a:ext cx="8843460" cy="1569660"/>
          </a:xfrm>
          <a:prstGeom prst="rect">
            <a:avLst/>
          </a:prstGeom>
          <a:noFill/>
        </p:spPr>
        <p:txBody>
          <a:bodyPr wrap="square">
            <a:spAutoFit/>
          </a:bodyPr>
          <a:lstStyle/>
          <a:p>
            <a:r>
              <a:rPr lang="en-US" sz="3200" b="1" i="0" u="none" strike="noStrike" baseline="0" dirty="0">
                <a:solidFill>
                  <a:srgbClr val="000000"/>
                </a:solidFill>
                <a:latin typeface="Stencil" panose="040409050D0802020404" pitchFamily="82" charset="0"/>
              </a:rPr>
              <a:t>This slide should be substituted for one telling of a training event for people in your church (or hidden).</a:t>
            </a:r>
            <a:endParaRPr lang="en-US" sz="3200" dirty="0">
              <a:latin typeface="Stencil" panose="040409050D0802020404" pitchFamily="82" charset="0"/>
            </a:endParaRPr>
          </a:p>
        </p:txBody>
      </p:sp>
    </p:spTree>
    <p:extLst>
      <p:ext uri="{BB962C8B-B14F-4D97-AF65-F5344CB8AC3E}">
        <p14:creationId xmlns:p14="http://schemas.microsoft.com/office/powerpoint/2010/main" val="25417853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0D85BF0-9802-760C-97C1-0478916CB267}"/>
              </a:ext>
            </a:extLst>
          </p:cNvPr>
          <p:cNvSpPr>
            <a:spLocks noGrp="1"/>
          </p:cNvSpPr>
          <p:nvPr>
            <p:ph type="title"/>
          </p:nvPr>
        </p:nvSpPr>
        <p:spPr>
          <a:xfrm>
            <a:off x="574690" y="392695"/>
            <a:ext cx="11042619" cy="5714617"/>
          </a:xfrm>
        </p:spPr>
        <p:txBody>
          <a:bodyPr>
            <a:normAutofit/>
          </a:bodyPr>
          <a:lstStyle/>
          <a:p>
            <a:pPr algn="ctr">
              <a:lnSpc>
                <a:spcPct val="120000"/>
              </a:lnSpc>
            </a:pPr>
            <a:r>
              <a:rPr lang="en-US" sz="3600" b="1" i="0" u="none" strike="noStrike" baseline="0" dirty="0">
                <a:solidFill>
                  <a:srgbClr val="000000"/>
                </a:solidFill>
                <a:latin typeface="Montserrat" panose="00000500000000000000" pitchFamily="2" charset="0"/>
              </a:rPr>
              <a:t>Memorize Galatians 5:17</a:t>
            </a:r>
            <a:br>
              <a:rPr lang="en-US" sz="3600" b="1" i="0" u="none" strike="noStrike" baseline="0" dirty="0">
                <a:solidFill>
                  <a:srgbClr val="000000"/>
                </a:solidFill>
                <a:latin typeface="Montserrat" panose="00000500000000000000" pitchFamily="2" charset="0"/>
              </a:rPr>
            </a:br>
            <a:br>
              <a:rPr lang="en-US" sz="3600" b="1" i="0" u="none" strike="noStrike" baseline="0" dirty="0">
                <a:solidFill>
                  <a:srgbClr val="000000"/>
                </a:solidFill>
                <a:latin typeface="Montserrat" panose="00000500000000000000" pitchFamily="2" charset="0"/>
              </a:rPr>
            </a:br>
            <a:r>
              <a:rPr lang="en-US" sz="3600" b="1" dirty="0">
                <a:solidFill>
                  <a:srgbClr val="000000"/>
                </a:solidFill>
                <a:latin typeface="Montserrat" panose="00000500000000000000" pitchFamily="2" charset="0"/>
              </a:rPr>
              <a:t>For the desires of the flesh are against the Spirit, and the desires of the Spirit are against the flesh, for these are opposed to each other, to keep you from doing the things you want to do.</a:t>
            </a:r>
            <a:endParaRPr lang="en-US" sz="54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772969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ChangeArrowheads="1"/>
          </p:cNvSpPr>
          <p:nvPr/>
        </p:nvSpPr>
        <p:spPr bwMode="auto">
          <a:xfrm>
            <a:off x="1068" y="167359"/>
            <a:ext cx="12201092" cy="584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13" rIns="91425" bIns="45713">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marL="0" marR="0" lvl="0" indent="0" algn="ctr" defTabSz="914259"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prstClr val="black"/>
                </a:solidFill>
                <a:effectLst/>
                <a:uLnTx/>
                <a:uFillTx/>
                <a:latin typeface="Arial" pitchFamily="34" charset="0"/>
                <a:ea typeface="+mn-ea"/>
                <a:cs typeface="+mn-cs"/>
              </a:rPr>
              <a:t>Review Galatians 5:16</a:t>
            </a:r>
          </a:p>
        </p:txBody>
      </p:sp>
      <p:sp>
        <p:nvSpPr>
          <p:cNvPr id="10" name="TextBox 9">
            <a:extLst>
              <a:ext uri="{FF2B5EF4-FFF2-40B4-BE49-F238E27FC236}">
                <a16:creationId xmlns:a16="http://schemas.microsoft.com/office/drawing/2014/main" id="{2972C274-85B7-06AC-B77B-61BCEF0B6895}"/>
              </a:ext>
            </a:extLst>
          </p:cNvPr>
          <p:cNvSpPr txBox="1"/>
          <p:nvPr/>
        </p:nvSpPr>
        <p:spPr>
          <a:xfrm>
            <a:off x="472439" y="4155178"/>
            <a:ext cx="11247120" cy="1200329"/>
          </a:xfrm>
          <a:prstGeom prst="rect">
            <a:avLst/>
          </a:prstGeom>
          <a:noFill/>
        </p:spPr>
        <p:txBody>
          <a:bodyPr wrap="square">
            <a:spAutoFit/>
          </a:bodyPr>
          <a:lstStyle/>
          <a:p>
            <a:pPr lvl="0" algn="ctr" defTabSz="914259">
              <a:defRPr/>
            </a:pPr>
            <a:r>
              <a:rPr lang="en-US" altLang="en-US" sz="3600" b="1" dirty="0">
                <a:solidFill>
                  <a:prstClr val="black"/>
                </a:solidFill>
              </a:rPr>
              <a:t>But I say, walk by the Spirit, and you will not gratify the desires of the flesh.</a:t>
            </a:r>
            <a:endParaRPr kumimoji="0" lang="en-US" altLang="en-US" sz="36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1028" name="Picture 4" descr="Books of the Bible - All the Books in the New &amp; Old Testament">
            <a:extLst>
              <a:ext uri="{FF2B5EF4-FFF2-40B4-BE49-F238E27FC236}">
                <a16:creationId xmlns:a16="http://schemas.microsoft.com/office/drawing/2014/main" id="{EF02915C-0760-7441-3CAA-AB6A72A8BBA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1917" b="5803"/>
          <a:stretch/>
        </p:blipFill>
        <p:spPr bwMode="auto">
          <a:xfrm>
            <a:off x="1669301" y="1026160"/>
            <a:ext cx="8853397" cy="2773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90504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4 Tips For Creating A Family Full Of Peace - Believe">
            <a:extLst>
              <a:ext uri="{FF2B5EF4-FFF2-40B4-BE49-F238E27FC236}">
                <a16:creationId xmlns:a16="http://schemas.microsoft.com/office/drawing/2014/main" id="{C37E1F61-866B-80AE-C738-0230EE9A5AF8}"/>
              </a:ext>
            </a:extLst>
          </p:cNvPr>
          <p:cNvPicPr>
            <a:picLocks noChangeAspect="1" noChangeArrowheads="1"/>
          </p:cNvPicPr>
          <p:nvPr/>
        </p:nvPicPr>
        <p:blipFill>
          <a:blip r:embed="rId2">
            <a:alphaModFix/>
            <a:extLst>
              <a:ext uri="{28A0092B-C50C-407E-A947-70E740481C1C}">
                <a14:useLocalDpi xmlns:a14="http://schemas.microsoft.com/office/drawing/2010/main" val="0"/>
              </a:ext>
            </a:extLst>
          </a:blip>
          <a:srcRect/>
          <a:stretch>
            <a:fillRect/>
          </a:stretch>
        </p:blipFill>
        <p:spPr bwMode="auto">
          <a:xfrm>
            <a:off x="947738" y="-8670"/>
            <a:ext cx="10309542" cy="686667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61219C9B-1A96-32B6-5E5F-B5563F4AA8AA}"/>
              </a:ext>
            </a:extLst>
          </p:cNvPr>
          <p:cNvSpPr/>
          <p:nvPr/>
        </p:nvSpPr>
        <p:spPr>
          <a:xfrm>
            <a:off x="923925" y="0"/>
            <a:ext cx="10344150" cy="6858000"/>
          </a:xfrm>
          <a:prstGeom prst="rect">
            <a:avLst/>
          </a:prstGeom>
          <a:solidFill>
            <a:schemeClr val="accent6">
              <a:lumMod val="75000"/>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7"/>
          <p:cNvSpPr>
            <a:spLocks noChangeArrowheads="1"/>
          </p:cNvSpPr>
          <p:nvPr/>
        </p:nvSpPr>
        <p:spPr bwMode="auto">
          <a:xfrm>
            <a:off x="1068" y="243559"/>
            <a:ext cx="12201092" cy="1077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13" rIns="91425" bIns="45713">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marL="0" marR="0" lvl="0" indent="0" algn="ctr" defTabSz="914259"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prstClr val="black"/>
                </a:solidFill>
                <a:effectLst/>
                <a:uLnTx/>
                <a:uFillTx/>
                <a:latin typeface="Arial" pitchFamily="34" charset="0"/>
                <a:ea typeface="+mn-ea"/>
                <a:cs typeface="+mn-cs"/>
              </a:rPr>
              <a:t>We</a:t>
            </a:r>
            <a:r>
              <a:rPr kumimoji="0" lang="en-US" altLang="en-US" sz="3200" b="1" i="0" u="none" strike="noStrike" kern="1200" cap="none" spc="0" normalizeH="0" noProof="0" dirty="0">
                <a:ln>
                  <a:noFill/>
                </a:ln>
                <a:solidFill>
                  <a:prstClr val="black"/>
                </a:solidFill>
                <a:effectLst/>
                <a:uLnTx/>
                <a:uFillTx/>
                <a:latin typeface="Arial" pitchFamily="34" charset="0"/>
                <a:ea typeface="+mn-ea"/>
                <a:cs typeface="+mn-cs"/>
              </a:rPr>
              <a:t> have been learning to walk worthy of our calling (4:1) and transformed—not walking as we once did (4:17).</a:t>
            </a:r>
            <a:endParaRPr kumimoji="0" lang="en-US" altLang="en-US" sz="3200" b="1"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10" name="TextBox 9">
            <a:extLst>
              <a:ext uri="{FF2B5EF4-FFF2-40B4-BE49-F238E27FC236}">
                <a16:creationId xmlns:a16="http://schemas.microsoft.com/office/drawing/2014/main" id="{2972C274-85B7-06AC-B77B-61BCEF0B6895}"/>
              </a:ext>
            </a:extLst>
          </p:cNvPr>
          <p:cNvSpPr txBox="1"/>
          <p:nvPr/>
        </p:nvSpPr>
        <p:spPr>
          <a:xfrm>
            <a:off x="478949" y="2635513"/>
            <a:ext cx="11247120" cy="2048381"/>
          </a:xfrm>
          <a:prstGeom prst="rect">
            <a:avLst/>
          </a:prstGeom>
          <a:noFill/>
        </p:spPr>
        <p:txBody>
          <a:bodyPr wrap="square">
            <a:spAutoFit/>
          </a:bodyPr>
          <a:lstStyle/>
          <a:p>
            <a:pPr lvl="0" algn="ctr" defTabSz="914259">
              <a:lnSpc>
                <a:spcPct val="120000"/>
              </a:lnSpc>
              <a:defRPr/>
            </a:pPr>
            <a:r>
              <a:rPr lang="en-US" altLang="en-US" sz="3600" b="1" dirty="0">
                <a:solidFill>
                  <a:schemeClr val="bg1"/>
                </a:solidFill>
                <a:effectLst>
                  <a:outerShdw blurRad="38100" dist="38100" dir="2700000" algn="tl">
                    <a:srgbClr val="000000">
                      <a:alpha val="43137"/>
                    </a:srgbClr>
                  </a:outerShdw>
                </a:effectLst>
              </a:rPr>
              <a:t>Last week we learned that God has granted us all </a:t>
            </a:r>
            <a:r>
              <a:rPr lang="en-US" altLang="en-US" sz="3600" b="1" i="1" dirty="0">
                <a:solidFill>
                  <a:srgbClr val="FFFF00"/>
                </a:solidFill>
                <a:effectLst>
                  <a:outerShdw blurRad="38100" dist="38100" dir="2700000" algn="tl">
                    <a:srgbClr val="000000">
                      <a:alpha val="43137"/>
                    </a:srgbClr>
                  </a:outerShdw>
                </a:effectLst>
              </a:rPr>
              <a:t>things</a:t>
            </a:r>
            <a:r>
              <a:rPr lang="en-US" altLang="en-US" sz="3600" b="1" dirty="0">
                <a:solidFill>
                  <a:schemeClr val="bg1"/>
                </a:solidFill>
                <a:effectLst>
                  <a:outerShdw blurRad="38100" dist="38100" dir="2700000" algn="tl">
                    <a:srgbClr val="000000">
                      <a:alpha val="43137"/>
                    </a:srgbClr>
                  </a:outerShdw>
                </a:effectLst>
              </a:rPr>
              <a:t> (qualities) we need to live godly lives.  </a:t>
            </a:r>
          </a:p>
          <a:p>
            <a:pPr lvl="0" algn="ctr" defTabSz="914259">
              <a:lnSpc>
                <a:spcPct val="120000"/>
              </a:lnSpc>
              <a:defRPr/>
            </a:pPr>
            <a:r>
              <a:rPr lang="en-US" altLang="en-US" sz="3600" b="1" dirty="0">
                <a:solidFill>
                  <a:schemeClr val="bg1"/>
                </a:solidFill>
                <a:effectLst>
                  <a:outerShdw blurRad="38100" dist="38100" dir="2700000" algn="tl">
                    <a:srgbClr val="000000">
                      <a:alpha val="43137"/>
                    </a:srgbClr>
                  </a:outerShdw>
                </a:effectLst>
              </a:rPr>
              <a:t>Well, let’s apply some of those qualities!</a:t>
            </a:r>
            <a:endParaRPr kumimoji="0" lang="en-US" altLang="en-US" sz="36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ptos" panose="02110004020202020204"/>
            </a:endParaRPr>
          </a:p>
        </p:txBody>
      </p:sp>
    </p:spTree>
    <p:extLst>
      <p:ext uri="{BB962C8B-B14F-4D97-AF65-F5344CB8AC3E}">
        <p14:creationId xmlns:p14="http://schemas.microsoft.com/office/powerpoint/2010/main" val="2223681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31" name="Rectangle 513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36CEE3D-350F-B394-8E81-F307639F869D}"/>
              </a:ext>
            </a:extLst>
          </p:cNvPr>
          <p:cNvSpPr txBox="1"/>
          <p:nvPr/>
        </p:nvSpPr>
        <p:spPr>
          <a:xfrm>
            <a:off x="572493" y="238539"/>
            <a:ext cx="11018520" cy="929003"/>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400" dirty="0">
                <a:latin typeface="+mj-lt"/>
                <a:ea typeface="+mj-ea"/>
                <a:cs typeface="+mj-cs"/>
              </a:rPr>
              <a:t>Read Acts 16:11-40</a:t>
            </a:r>
          </a:p>
        </p:txBody>
      </p:sp>
      <p:sp>
        <p:nvSpPr>
          <p:cNvPr id="5132"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572493" y="1247910"/>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2" descr="What Are The 7 Spiritual Disciplines - zbooksg">
            <a:extLst>
              <a:ext uri="{FF2B5EF4-FFF2-40B4-BE49-F238E27FC236}">
                <a16:creationId xmlns:a16="http://schemas.microsoft.com/office/drawing/2014/main" id="{3BC0B3D6-F782-011A-D291-2771A693367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8981" t="12805" r="7772" b="74940"/>
          <a:stretch/>
        </p:blipFill>
        <p:spPr bwMode="auto">
          <a:xfrm>
            <a:off x="10953750" y="5736111"/>
            <a:ext cx="1235202" cy="112188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53467F5-E3EF-8DD2-6895-6613F7750510}"/>
              </a:ext>
            </a:extLst>
          </p:cNvPr>
          <p:cNvPicPr>
            <a:picLocks noChangeAspect="1"/>
          </p:cNvPicPr>
          <p:nvPr/>
        </p:nvPicPr>
        <p:blipFill>
          <a:blip r:embed="rId3"/>
          <a:stretch>
            <a:fillRect/>
          </a:stretch>
        </p:blipFill>
        <p:spPr>
          <a:xfrm flipH="1">
            <a:off x="7331751" y="1620436"/>
            <a:ext cx="4564505" cy="3043003"/>
          </a:xfrm>
          <a:prstGeom prst="rect">
            <a:avLst/>
          </a:prstGeom>
        </p:spPr>
      </p:pic>
    </p:spTree>
    <p:extLst>
      <p:ext uri="{BB962C8B-B14F-4D97-AF65-F5344CB8AC3E}">
        <p14:creationId xmlns:p14="http://schemas.microsoft.com/office/powerpoint/2010/main" val="25884076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31" name="Rectangle 513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36CEE3D-350F-B394-8E81-F307639F869D}"/>
              </a:ext>
            </a:extLst>
          </p:cNvPr>
          <p:cNvSpPr txBox="1"/>
          <p:nvPr/>
        </p:nvSpPr>
        <p:spPr>
          <a:xfrm>
            <a:off x="572493" y="238539"/>
            <a:ext cx="11018520" cy="929003"/>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400" dirty="0">
                <a:latin typeface="+mj-lt"/>
                <a:ea typeface="+mj-ea"/>
                <a:cs typeface="+mj-cs"/>
              </a:rPr>
              <a:t>Read Acts 16:11-40</a:t>
            </a:r>
          </a:p>
        </p:txBody>
      </p:sp>
      <p:sp>
        <p:nvSpPr>
          <p:cNvPr id="5132"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572493" y="1247910"/>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842142B-FACC-390A-EAF1-527412F84BFC}"/>
              </a:ext>
            </a:extLst>
          </p:cNvPr>
          <p:cNvSpPr txBox="1"/>
          <p:nvPr/>
        </p:nvSpPr>
        <p:spPr>
          <a:xfrm>
            <a:off x="572493" y="1597324"/>
            <a:ext cx="7580907" cy="5022137"/>
          </a:xfrm>
          <a:prstGeom prst="rect">
            <a:avLst/>
          </a:prstGeom>
        </p:spPr>
        <p:txBody>
          <a:bodyPr vert="horz" lIns="91440" tIns="45720" rIns="91440" bIns="45720" rtlCol="0" anchor="t">
            <a:normAutofit/>
          </a:bodyPr>
          <a:lstStyle/>
          <a:p>
            <a:pPr>
              <a:lnSpc>
                <a:spcPct val="110000"/>
              </a:lnSpc>
            </a:pPr>
            <a:r>
              <a:rPr lang="en-US" sz="3600" dirty="0"/>
              <a:t>Who is joyful? Why?</a:t>
            </a:r>
          </a:p>
          <a:p>
            <a:pPr>
              <a:lnSpc>
                <a:spcPct val="110000"/>
              </a:lnSpc>
            </a:pPr>
            <a:endParaRPr lang="en-US" sz="3600" dirty="0"/>
          </a:p>
          <a:p>
            <a:pPr>
              <a:lnSpc>
                <a:spcPct val="110000"/>
              </a:lnSpc>
            </a:pPr>
            <a:r>
              <a:rPr lang="en-US" sz="3600" dirty="0"/>
              <a:t>Who is envious? Why?</a:t>
            </a:r>
          </a:p>
          <a:p>
            <a:pPr>
              <a:lnSpc>
                <a:spcPct val="110000"/>
              </a:lnSpc>
            </a:pPr>
            <a:endParaRPr lang="en-US" sz="3600" dirty="0"/>
          </a:p>
          <a:p>
            <a:pPr>
              <a:lnSpc>
                <a:spcPct val="110000"/>
              </a:lnSpc>
            </a:pPr>
            <a:r>
              <a:rPr lang="en-US" sz="3600" dirty="0"/>
              <a:t>What makes the difference?</a:t>
            </a:r>
          </a:p>
          <a:p>
            <a:pPr>
              <a:lnSpc>
                <a:spcPct val="110000"/>
              </a:lnSpc>
            </a:pPr>
            <a:endParaRPr lang="en-US" sz="3600" dirty="0"/>
          </a:p>
          <a:p>
            <a:pPr>
              <a:lnSpc>
                <a:spcPct val="110000"/>
              </a:lnSpc>
            </a:pPr>
            <a:r>
              <a:rPr lang="en-US" sz="3600" dirty="0"/>
              <a:t>How can you be more joyful in difficult circumstances?</a:t>
            </a:r>
          </a:p>
        </p:txBody>
      </p:sp>
      <p:pic>
        <p:nvPicPr>
          <p:cNvPr id="15" name="Picture 2" descr="What Are The 7 Spiritual Disciplines - zbooksg">
            <a:extLst>
              <a:ext uri="{FF2B5EF4-FFF2-40B4-BE49-F238E27FC236}">
                <a16:creationId xmlns:a16="http://schemas.microsoft.com/office/drawing/2014/main" id="{3BC0B3D6-F782-011A-D291-2771A693367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8981" t="12805" r="7772" b="74940"/>
          <a:stretch/>
        </p:blipFill>
        <p:spPr bwMode="auto">
          <a:xfrm>
            <a:off x="10953750" y="5736111"/>
            <a:ext cx="1235202" cy="112188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53467F5-E3EF-8DD2-6895-6613F7750510}"/>
              </a:ext>
            </a:extLst>
          </p:cNvPr>
          <p:cNvPicPr>
            <a:picLocks noChangeAspect="1"/>
          </p:cNvPicPr>
          <p:nvPr/>
        </p:nvPicPr>
        <p:blipFill>
          <a:blip r:embed="rId3"/>
          <a:stretch>
            <a:fillRect/>
          </a:stretch>
        </p:blipFill>
        <p:spPr>
          <a:xfrm flipH="1">
            <a:off x="7331751" y="1620436"/>
            <a:ext cx="4564505" cy="3043003"/>
          </a:xfrm>
          <a:prstGeom prst="rect">
            <a:avLst/>
          </a:prstGeom>
        </p:spPr>
      </p:pic>
    </p:spTree>
    <p:extLst>
      <p:ext uri="{BB962C8B-B14F-4D97-AF65-F5344CB8AC3E}">
        <p14:creationId xmlns:p14="http://schemas.microsoft.com/office/powerpoint/2010/main" val="5413727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31" name="Rectangle 513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36CEE3D-350F-B394-8E81-F307639F869D}"/>
              </a:ext>
            </a:extLst>
          </p:cNvPr>
          <p:cNvSpPr txBox="1"/>
          <p:nvPr/>
        </p:nvSpPr>
        <p:spPr>
          <a:xfrm>
            <a:off x="761029" y="1871939"/>
            <a:ext cx="11018520" cy="1284338"/>
          </a:xfrm>
          <a:prstGeom prst="rect">
            <a:avLst/>
          </a:prstGeom>
        </p:spPr>
        <p:txBody>
          <a:bodyPr vert="horz" lIns="91440" tIns="45720" rIns="91440" bIns="45720" rtlCol="0" anchor="b">
            <a:normAutofit/>
          </a:bodyPr>
          <a:lstStyle/>
          <a:p>
            <a:pPr>
              <a:spcBef>
                <a:spcPct val="0"/>
              </a:spcBef>
              <a:spcAft>
                <a:spcPts val="600"/>
              </a:spcAft>
            </a:pPr>
            <a:r>
              <a:rPr lang="en-US" sz="3600" dirty="0">
                <a:ea typeface="+mj-ea"/>
                <a:cs typeface="+mj-cs"/>
              </a:rPr>
              <a:t>But how can you have </a:t>
            </a:r>
            <a:r>
              <a:rPr lang="en-US" sz="3600" b="1" i="1" dirty="0">
                <a:ea typeface="+mj-ea"/>
                <a:cs typeface="+mj-cs"/>
              </a:rPr>
              <a:t>joy</a:t>
            </a:r>
            <a:r>
              <a:rPr lang="en-US" sz="3600" dirty="0">
                <a:ea typeface="+mj-ea"/>
                <a:cs typeface="+mj-cs"/>
              </a:rPr>
              <a:t> instead of being </a:t>
            </a:r>
            <a:r>
              <a:rPr lang="en-US" sz="3600" b="1" i="1" dirty="0">
                <a:ea typeface="+mj-ea"/>
                <a:cs typeface="+mj-cs"/>
              </a:rPr>
              <a:t>envious</a:t>
            </a:r>
            <a:r>
              <a:rPr lang="en-US" sz="3600" dirty="0">
                <a:ea typeface="+mj-ea"/>
                <a:cs typeface="+mj-cs"/>
              </a:rPr>
              <a:t> (the work of the flesh which is the opposite of joy)?</a:t>
            </a:r>
          </a:p>
        </p:txBody>
      </p:sp>
      <p:sp>
        <p:nvSpPr>
          <p:cNvPr id="5132"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572493" y="1247910"/>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2" descr="What Are The 7 Spiritual Disciplines - zbooksg">
            <a:extLst>
              <a:ext uri="{FF2B5EF4-FFF2-40B4-BE49-F238E27FC236}">
                <a16:creationId xmlns:a16="http://schemas.microsoft.com/office/drawing/2014/main" id="{3BC0B3D6-F782-011A-D291-2771A693367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8981" t="12805" r="7772" b="74940"/>
          <a:stretch/>
        </p:blipFill>
        <p:spPr bwMode="auto">
          <a:xfrm>
            <a:off x="10953750" y="5736111"/>
            <a:ext cx="1235202" cy="112188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24FB97A-6B53-2134-3D63-25E5158F3F40}"/>
              </a:ext>
            </a:extLst>
          </p:cNvPr>
          <p:cNvSpPr txBox="1"/>
          <p:nvPr/>
        </p:nvSpPr>
        <p:spPr>
          <a:xfrm>
            <a:off x="761029" y="3701724"/>
            <a:ext cx="10595728" cy="1383584"/>
          </a:xfrm>
          <a:prstGeom prst="rect">
            <a:avLst/>
          </a:prstGeom>
          <a:noFill/>
        </p:spPr>
        <p:txBody>
          <a:bodyPr wrap="square">
            <a:spAutoFit/>
          </a:bodyPr>
          <a:lstStyle/>
          <a:p>
            <a:pPr>
              <a:lnSpc>
                <a:spcPct val="120000"/>
              </a:lnSpc>
            </a:pPr>
            <a:r>
              <a:rPr lang="en-US" sz="3600" dirty="0"/>
              <a:t>Or how can  you </a:t>
            </a:r>
            <a:r>
              <a:rPr lang="en-US" sz="3600" b="1" i="1" dirty="0"/>
              <a:t>love</a:t>
            </a:r>
            <a:r>
              <a:rPr lang="en-US" sz="3600" dirty="0"/>
              <a:t> instead of being </a:t>
            </a:r>
            <a:r>
              <a:rPr lang="en-US" sz="3600" b="1" i="1" dirty="0"/>
              <a:t>hostile</a:t>
            </a:r>
            <a:r>
              <a:rPr lang="en-US" sz="3600" dirty="0"/>
              <a:t> (the work of the flesh which is the opposite of love)?</a:t>
            </a:r>
          </a:p>
        </p:txBody>
      </p:sp>
    </p:spTree>
    <p:extLst>
      <p:ext uri="{BB962C8B-B14F-4D97-AF65-F5344CB8AC3E}">
        <p14:creationId xmlns:p14="http://schemas.microsoft.com/office/powerpoint/2010/main" val="3046183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31" name="Rectangle 513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2"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572493" y="1247910"/>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2" descr="What Are The 7 Spiritual Disciplines - zbooksg">
            <a:extLst>
              <a:ext uri="{FF2B5EF4-FFF2-40B4-BE49-F238E27FC236}">
                <a16:creationId xmlns:a16="http://schemas.microsoft.com/office/drawing/2014/main" id="{3BC0B3D6-F782-011A-D291-2771A693367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8981" t="12805" r="7772" b="74940"/>
          <a:stretch/>
        </p:blipFill>
        <p:spPr bwMode="auto">
          <a:xfrm>
            <a:off x="10953750" y="5736111"/>
            <a:ext cx="1235202" cy="112188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24A58E76-4C1D-CA33-3707-ED340E3DFE92}"/>
              </a:ext>
            </a:extLst>
          </p:cNvPr>
          <p:cNvSpPr txBox="1"/>
          <p:nvPr/>
        </p:nvSpPr>
        <p:spPr>
          <a:xfrm>
            <a:off x="572493" y="2363479"/>
            <a:ext cx="10595728" cy="2713179"/>
          </a:xfrm>
          <a:prstGeom prst="rect">
            <a:avLst/>
          </a:prstGeom>
          <a:noFill/>
        </p:spPr>
        <p:txBody>
          <a:bodyPr wrap="square">
            <a:spAutoFit/>
          </a:bodyPr>
          <a:lstStyle/>
          <a:p>
            <a:pPr>
              <a:lnSpc>
                <a:spcPct val="120000"/>
              </a:lnSpc>
            </a:pPr>
            <a:r>
              <a:rPr lang="en-US" sz="3600" dirty="0"/>
              <a:t>We can talk about it, and we can try to muster it up in our lives, but the key is in verse 16. The full meaning of the term “by” in the phrase “walk by the Spirit” is this: “to walk </a:t>
            </a:r>
            <a:r>
              <a:rPr lang="en-US" sz="3600" b="1" i="1" dirty="0"/>
              <a:t>by means of</a:t>
            </a:r>
            <a:r>
              <a:rPr lang="en-US" sz="3600" dirty="0"/>
              <a:t>” the Spirit.</a:t>
            </a:r>
          </a:p>
        </p:txBody>
      </p:sp>
    </p:spTree>
    <p:extLst>
      <p:ext uri="{BB962C8B-B14F-4D97-AF65-F5344CB8AC3E}">
        <p14:creationId xmlns:p14="http://schemas.microsoft.com/office/powerpoint/2010/main" val="5079905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31" name="Rectangle 513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Baby's First Steps: Walking and Other Milestones | Lovevery">
            <a:extLst>
              <a:ext uri="{FF2B5EF4-FFF2-40B4-BE49-F238E27FC236}">
                <a16:creationId xmlns:a16="http://schemas.microsoft.com/office/drawing/2014/main" id="{02999F17-D179-ECF5-5080-2003DF3F97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76168" y="2996984"/>
            <a:ext cx="6512784" cy="386101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436CEE3D-350F-B394-8E81-F307639F869D}"/>
              </a:ext>
            </a:extLst>
          </p:cNvPr>
          <p:cNvSpPr txBox="1"/>
          <p:nvPr/>
        </p:nvSpPr>
        <p:spPr>
          <a:xfrm>
            <a:off x="572493" y="0"/>
            <a:ext cx="11018520" cy="1101607"/>
          </a:xfrm>
          <a:prstGeom prst="rect">
            <a:avLst/>
          </a:prstGeom>
        </p:spPr>
        <p:txBody>
          <a:bodyPr vert="horz" lIns="91440" tIns="45720" rIns="91440" bIns="45720" rtlCol="0" anchor="b">
            <a:normAutofit/>
          </a:bodyPr>
          <a:lstStyle/>
          <a:p>
            <a:pPr>
              <a:spcBef>
                <a:spcPct val="0"/>
              </a:spcBef>
              <a:spcAft>
                <a:spcPts val="600"/>
              </a:spcAft>
            </a:pPr>
            <a:r>
              <a:rPr lang="en-US" sz="4400" dirty="0">
                <a:latin typeface="+mj-lt"/>
                <a:ea typeface="+mj-ea"/>
                <a:cs typeface="+mj-cs"/>
              </a:rPr>
              <a:t>Picture a growing baby . . .</a:t>
            </a:r>
          </a:p>
        </p:txBody>
      </p:sp>
      <p:sp>
        <p:nvSpPr>
          <p:cNvPr id="5132"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572493" y="1247910"/>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2" descr="What Are The 7 Spiritual Disciplines - zbooksg">
            <a:extLst>
              <a:ext uri="{FF2B5EF4-FFF2-40B4-BE49-F238E27FC236}">
                <a16:creationId xmlns:a16="http://schemas.microsoft.com/office/drawing/2014/main" id="{3BC0B3D6-F782-011A-D291-2771A693367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8981" t="12805" r="7772" b="74940"/>
          <a:stretch/>
        </p:blipFill>
        <p:spPr bwMode="auto">
          <a:xfrm>
            <a:off x="10953750" y="5736111"/>
            <a:ext cx="1235202" cy="112188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24FB97A-6B53-2134-3D63-25E5158F3F40}"/>
              </a:ext>
            </a:extLst>
          </p:cNvPr>
          <p:cNvSpPr txBox="1"/>
          <p:nvPr/>
        </p:nvSpPr>
        <p:spPr>
          <a:xfrm>
            <a:off x="572493" y="1430996"/>
            <a:ext cx="10784264" cy="2265748"/>
          </a:xfrm>
          <a:prstGeom prst="rect">
            <a:avLst/>
          </a:prstGeom>
          <a:noFill/>
        </p:spPr>
        <p:txBody>
          <a:bodyPr wrap="square">
            <a:spAutoFit/>
          </a:bodyPr>
          <a:lstStyle/>
          <a:p>
            <a:pPr>
              <a:lnSpc>
                <a:spcPct val="120000"/>
              </a:lnSpc>
            </a:pPr>
            <a:r>
              <a:rPr lang="en-US" sz="4000" dirty="0"/>
              <a:t>. . .who is beginning to walk. By hanging on to mommy or daddy’s fingers, the youngster can walk all over! </a:t>
            </a:r>
          </a:p>
        </p:txBody>
      </p:sp>
      <p:sp>
        <p:nvSpPr>
          <p:cNvPr id="4" name="TextBox 3">
            <a:extLst>
              <a:ext uri="{FF2B5EF4-FFF2-40B4-BE49-F238E27FC236}">
                <a16:creationId xmlns:a16="http://schemas.microsoft.com/office/drawing/2014/main" id="{96CA17A7-7A42-948F-F37F-1164F414E756}"/>
              </a:ext>
            </a:extLst>
          </p:cNvPr>
          <p:cNvSpPr txBox="1"/>
          <p:nvPr/>
        </p:nvSpPr>
        <p:spPr>
          <a:xfrm>
            <a:off x="572493" y="4263182"/>
            <a:ext cx="6427914" cy="2265748"/>
          </a:xfrm>
          <a:prstGeom prst="rect">
            <a:avLst/>
          </a:prstGeom>
          <a:noFill/>
        </p:spPr>
        <p:txBody>
          <a:bodyPr wrap="square">
            <a:spAutoFit/>
          </a:bodyPr>
          <a:lstStyle/>
          <a:p>
            <a:pPr>
              <a:lnSpc>
                <a:spcPct val="120000"/>
              </a:lnSpc>
            </a:pPr>
            <a:r>
              <a:rPr lang="en-US" sz="4000" dirty="0"/>
              <a:t>But as soon as those fingers are no longer available,  baby plops down. </a:t>
            </a:r>
          </a:p>
        </p:txBody>
      </p:sp>
    </p:spTree>
    <p:extLst>
      <p:ext uri="{BB962C8B-B14F-4D97-AF65-F5344CB8AC3E}">
        <p14:creationId xmlns:p14="http://schemas.microsoft.com/office/powerpoint/2010/main" val="3010964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37" name="Rectangle 513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Pro Educational Toys: How Can I Get My Baby to Stand and Walk? by ...">
            <a:extLst>
              <a:ext uri="{FF2B5EF4-FFF2-40B4-BE49-F238E27FC236}">
                <a16:creationId xmlns:a16="http://schemas.microsoft.com/office/drawing/2014/main" id="{0BDDE7B6-1BBD-CB86-7AAF-A4BD4A910B1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688"/>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5139" name="Rectangle 5138">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436CEE3D-350F-B394-8E81-F307639F869D}"/>
              </a:ext>
            </a:extLst>
          </p:cNvPr>
          <p:cNvSpPr txBox="1"/>
          <p:nvPr/>
        </p:nvSpPr>
        <p:spPr>
          <a:xfrm>
            <a:off x="313543" y="267140"/>
            <a:ext cx="4063584" cy="1681576"/>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dirty="0">
                <a:latin typeface="+mj-lt"/>
                <a:ea typeface="+mj-ea"/>
                <a:cs typeface="+mj-cs"/>
              </a:rPr>
              <a:t>Or picture baby . . .</a:t>
            </a:r>
          </a:p>
        </p:txBody>
      </p:sp>
      <p:sp>
        <p:nvSpPr>
          <p:cNvPr id="8" name="TextBox 7">
            <a:extLst>
              <a:ext uri="{FF2B5EF4-FFF2-40B4-BE49-F238E27FC236}">
                <a16:creationId xmlns:a16="http://schemas.microsoft.com/office/drawing/2014/main" id="{F24FB97A-6B53-2134-3D63-25E5158F3F40}"/>
              </a:ext>
            </a:extLst>
          </p:cNvPr>
          <p:cNvSpPr txBox="1"/>
          <p:nvPr/>
        </p:nvSpPr>
        <p:spPr>
          <a:xfrm>
            <a:off x="313543" y="2215856"/>
            <a:ext cx="6536962" cy="4293704"/>
          </a:xfrm>
          <a:prstGeom prst="rect">
            <a:avLst/>
          </a:prstGeom>
        </p:spPr>
        <p:txBody>
          <a:bodyPr vert="horz" lIns="91440" tIns="45720" rIns="91440" bIns="45720" rtlCol="0">
            <a:normAutofit/>
          </a:bodyPr>
          <a:lstStyle/>
          <a:p>
            <a:pPr>
              <a:lnSpc>
                <a:spcPct val="110000"/>
              </a:lnSpc>
              <a:spcAft>
                <a:spcPts val="600"/>
              </a:spcAft>
            </a:pPr>
            <a:r>
              <a:rPr lang="en-US" sz="3600" dirty="0"/>
              <a:t>. . . hands leaning on the couch—then the table next to the couch—then the chair—baby is walking all over the room </a:t>
            </a:r>
            <a:r>
              <a:rPr lang="en-US" sz="3600" b="1" i="1" dirty="0"/>
              <a:t>by means of </a:t>
            </a:r>
            <a:r>
              <a:rPr lang="en-US" sz="3600" dirty="0"/>
              <a:t>the furniture. But without it, he goes down.</a:t>
            </a:r>
          </a:p>
        </p:txBody>
      </p:sp>
      <p:pic>
        <p:nvPicPr>
          <p:cNvPr id="15" name="Picture 2" descr="What Are The 7 Spiritual Disciplines - zbooksg">
            <a:extLst>
              <a:ext uri="{FF2B5EF4-FFF2-40B4-BE49-F238E27FC236}">
                <a16:creationId xmlns:a16="http://schemas.microsoft.com/office/drawing/2014/main" id="{3BC0B3D6-F782-011A-D291-2771A693367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8981" t="12805" r="7772" b="74940"/>
          <a:stretch/>
        </p:blipFill>
        <p:spPr bwMode="auto">
          <a:xfrm>
            <a:off x="10953750" y="5736111"/>
            <a:ext cx="1235202" cy="1121889"/>
          </a:xfrm>
          <a:prstGeom prst="rect">
            <a:avLst/>
          </a:prstGeom>
          <a:noFill/>
        </p:spPr>
      </p:pic>
    </p:spTree>
    <p:extLst>
      <p:ext uri="{BB962C8B-B14F-4D97-AF65-F5344CB8AC3E}">
        <p14:creationId xmlns:p14="http://schemas.microsoft.com/office/powerpoint/2010/main" val="1362020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60269CAC561E845B19B1BF528306EBE" ma:contentTypeVersion="15" ma:contentTypeDescription="Create a new document." ma:contentTypeScope="" ma:versionID="5e0e943e6ce4b9711016d0891abbd61c">
  <xsd:schema xmlns:xsd="http://www.w3.org/2001/XMLSchema" xmlns:xs="http://www.w3.org/2001/XMLSchema" xmlns:p="http://schemas.microsoft.com/office/2006/metadata/properties" xmlns:ns2="b1a6dcaa-c685-4162-bf8d-9106957bcf2f" xmlns:ns3="1e8db885-a360-449f-a5ff-12e3b15834d5" targetNamespace="http://schemas.microsoft.com/office/2006/metadata/properties" ma:root="true" ma:fieldsID="00839ae4a4257e7ca2ec708bd6aa3573" ns2:_="" ns3:_="">
    <xsd:import namespace="b1a6dcaa-c685-4162-bf8d-9106957bcf2f"/>
    <xsd:import namespace="1e8db885-a360-449f-a5ff-12e3b15834d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GenerationTime" minOccurs="0"/>
                <xsd:element ref="ns2:MediaServiceEventHashCode" minOccurs="0"/>
                <xsd:element ref="ns2:MediaLengthInSeconds" minOccurs="0"/>
                <xsd:element ref="ns2:MediaServiceDateTaken" minOccurs="0"/>
                <xsd:element ref="ns2:MediaServiceLocation" minOccurs="0"/>
                <xsd:element ref="ns2:lcf76f155ced4ddcb4097134ff3c332f" minOccurs="0"/>
                <xsd:element ref="ns2:MediaServiceOCR" minOccurs="0"/>
                <xsd:element ref="ns3:SharedWithUsers" minOccurs="0"/>
                <xsd:element ref="ns3:SharedWithDetail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1a6dcaa-c685-4162-bf8d-9106957bcf2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Location" ma:index="16" nillable="true" ma:displayName="Location" ma:indexed="true" ma:internalName="MediaServiceLocatio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a42002a0-d8de-4f25-bca0-079314158388"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BillingMetadata" ma:index="22"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e8db885-a360-449f-a5ff-12e3b15834d5"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1a6dcaa-c685-4162-bf8d-9106957bcf2f">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10482C8-7ABD-44D4-B21B-47169DDB9177}"/>
</file>

<file path=customXml/itemProps2.xml><?xml version="1.0" encoding="utf-8"?>
<ds:datastoreItem xmlns:ds="http://schemas.openxmlformats.org/officeDocument/2006/customXml" ds:itemID="{826B34EB-EDB9-453A-980D-F198B4C334BC}"/>
</file>

<file path=customXml/itemProps3.xml><?xml version="1.0" encoding="utf-8"?>
<ds:datastoreItem xmlns:ds="http://schemas.openxmlformats.org/officeDocument/2006/customXml" ds:itemID="{4D2C1147-FEB7-4CA4-82C3-48CEFCBEE5D4}"/>
</file>

<file path=docProps/app.xml><?xml version="1.0" encoding="utf-8"?>
<Properties xmlns="http://schemas.openxmlformats.org/officeDocument/2006/extended-properties" xmlns:vt="http://schemas.openxmlformats.org/officeDocument/2006/docPropsVTypes">
  <TotalTime>1889</TotalTime>
  <Words>706</Words>
  <Application>Microsoft Office PowerPoint</Application>
  <PresentationFormat>Widescreen</PresentationFormat>
  <Paragraphs>68</Paragraphs>
  <Slides>16</Slides>
  <Notes>0</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16</vt:i4>
      </vt:variant>
    </vt:vector>
  </HeadingPairs>
  <TitlesOfParts>
    <vt:vector size="26" baseType="lpstr">
      <vt:lpstr>Aptos</vt:lpstr>
      <vt:lpstr>Aptos Display</vt:lpstr>
      <vt:lpstr>Arial</vt:lpstr>
      <vt:lpstr>Calibri</vt:lpstr>
      <vt:lpstr>Gotham Bold</vt:lpstr>
      <vt:lpstr>Gotham Book</vt:lpstr>
      <vt:lpstr>Montserrat</vt:lpstr>
      <vt:lpstr>Sentinel Bold</vt:lpstr>
      <vt:lpstr>Stencil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But what does “walking by means of”  the Spirit mean?  Discuss at your table and report.</vt:lpstr>
      <vt:lpstr>Walking “by means of” the Spirit is an utter dependence on Him. It means acknowledging our inability, praying, and asking for help constantly. Walking by means of the Spirit (this dependence on Him that we are describing) will  produce the fruit of the Spirit.</vt:lpstr>
      <vt:lpstr>Initial Contact Evangelism?</vt:lpstr>
      <vt:lpstr>Initial Contact &amp;  Relational Contact  Evangelism</vt:lpstr>
      <vt:lpstr>Good Soil Evangelism &amp; Discipleship Seminar: at Calvary Baptist, Simpsonville   August 16-17, 2024</vt:lpstr>
      <vt:lpstr>Memorize Galatians 5:17  For the desires of the flesh are against the Spirit, and the desires of the Spirit are against the flesh, for these are opposed to each other, to keep you from doing the things you want to do.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 Thomas</dc:creator>
  <cp:lastModifiedBy>Gil Thomas</cp:lastModifiedBy>
  <cp:revision>6</cp:revision>
  <dcterms:created xsi:type="dcterms:W3CDTF">2024-05-20T15:02:04Z</dcterms:created>
  <dcterms:modified xsi:type="dcterms:W3CDTF">2025-05-21T19:52:31Z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0x010100960269CAC561E845B19B1BF528306EBE</vt:lpwstr>
  </property>
</Properties>
</file>