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808" r:id="rId3"/>
    <p:sldId id="829" r:id="rId4"/>
    <p:sldId id="686" r:id="rId5"/>
    <p:sldId id="841" r:id="rId6"/>
    <p:sldId id="836" r:id="rId7"/>
    <p:sldId id="838" r:id="rId8"/>
    <p:sldId id="839" r:id="rId9"/>
    <p:sldId id="823" r:id="rId10"/>
    <p:sldId id="840" r:id="rId11"/>
    <p:sldId id="834" r:id="rId12"/>
    <p:sldId id="842" r:id="rId13"/>
    <p:sldId id="81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302B"/>
    <a:srgbClr val="484E60"/>
    <a:srgbClr val="474E5F"/>
    <a:srgbClr val="990033"/>
    <a:srgbClr val="799F54"/>
    <a:srgbClr val="7BA055"/>
    <a:srgbClr val="CC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0F784D-486E-4B5C-8341-BC490582348A}" v="21" dt="2025-05-23T15:03:45.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5" d="100"/>
          <a:sy n="45" d="100"/>
        </p:scale>
        <p:origin x="54" y="12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Thomas" userId="790cc23d-4c1d-4b8f-ba7f-333fd405d602" providerId="ADAL" clId="{6AA2840B-79F6-4D67-80F8-BBD2E4721096}"/>
    <pc:docChg chg="undo custSel addSld delSld modSld">
      <pc:chgData name="Gil Thomas" userId="790cc23d-4c1d-4b8f-ba7f-333fd405d602" providerId="ADAL" clId="{6AA2840B-79F6-4D67-80F8-BBD2E4721096}" dt="2025-03-20T19:44:03.431" v="2313"/>
      <pc:docMkLst>
        <pc:docMk/>
      </pc:docMkLst>
      <pc:sldChg chg="addSp delSp modSp mod setBg delAnim modAnim">
        <pc:chgData name="Gil Thomas" userId="790cc23d-4c1d-4b8f-ba7f-333fd405d602" providerId="ADAL" clId="{6AA2840B-79F6-4D67-80F8-BBD2E4721096}" dt="2025-03-20T19:44:03.431" v="2313"/>
        <pc:sldMkLst>
          <pc:docMk/>
          <pc:sldMk cId="1655172261" sldId="256"/>
        </pc:sldMkLst>
        <pc:grpChg chg="add mod">
          <ac:chgData name="Gil Thomas" userId="790cc23d-4c1d-4b8f-ba7f-333fd405d602" providerId="ADAL" clId="{6AA2840B-79F6-4D67-80F8-BBD2E4721096}" dt="2025-03-20T18:41:06.011" v="11" actId="164"/>
          <ac:grpSpMkLst>
            <pc:docMk/>
            <pc:sldMk cId="1655172261" sldId="256"/>
            <ac:grpSpMk id="8" creationId="{B1624A52-A86C-B9AC-1870-D2FFA197A36D}"/>
          </ac:grpSpMkLst>
        </pc:grpChg>
        <pc:picChg chg="add mod modCrop">
          <ac:chgData name="Gil Thomas" userId="790cc23d-4c1d-4b8f-ba7f-333fd405d602" providerId="ADAL" clId="{6AA2840B-79F6-4D67-80F8-BBD2E4721096}" dt="2025-03-20T18:41:06.011" v="11" actId="164"/>
          <ac:picMkLst>
            <pc:docMk/>
            <pc:sldMk cId="1655172261" sldId="256"/>
            <ac:picMk id="3" creationId="{65E0F499-D3F9-94FB-F838-DC9B4BEBC12B}"/>
          </ac:picMkLst>
        </pc:picChg>
        <pc:picChg chg="add mod">
          <ac:chgData name="Gil Thomas" userId="790cc23d-4c1d-4b8f-ba7f-333fd405d602" providerId="ADAL" clId="{6AA2840B-79F6-4D67-80F8-BBD2E4721096}" dt="2025-03-20T18:41:06.011" v="11" actId="164"/>
          <ac:picMkLst>
            <pc:docMk/>
            <pc:sldMk cId="1655172261" sldId="256"/>
            <ac:picMk id="7" creationId="{A649AD1C-0858-28F3-1BDC-83E3D5F7538F}"/>
          </ac:picMkLst>
        </pc:picChg>
        <pc:picChg chg="add mod">
          <ac:chgData name="Gil Thomas" userId="790cc23d-4c1d-4b8f-ba7f-333fd405d602" providerId="ADAL" clId="{6AA2840B-79F6-4D67-80F8-BBD2E4721096}" dt="2025-03-20T19:43:55.527" v="2311"/>
          <ac:picMkLst>
            <pc:docMk/>
            <pc:sldMk cId="1655172261" sldId="256"/>
            <ac:picMk id="9" creationId="{D9849A95-C823-BD9C-6A67-D76B82285E8E}"/>
          </ac:picMkLst>
        </pc:picChg>
      </pc:sldChg>
      <pc:sldChg chg="del">
        <pc:chgData name="Gil Thomas" userId="790cc23d-4c1d-4b8f-ba7f-333fd405d602" providerId="ADAL" clId="{6AA2840B-79F6-4D67-80F8-BBD2E4721096}" dt="2025-03-20T19:04:21.853" v="1385" actId="47"/>
        <pc:sldMkLst>
          <pc:docMk/>
          <pc:sldMk cId="2317165341" sldId="257"/>
        </pc:sldMkLst>
      </pc:sldChg>
      <pc:sldChg chg="del">
        <pc:chgData name="Gil Thomas" userId="790cc23d-4c1d-4b8f-ba7f-333fd405d602" providerId="ADAL" clId="{6AA2840B-79F6-4D67-80F8-BBD2E4721096}" dt="2025-03-20T19:04:21.853" v="1385" actId="47"/>
        <pc:sldMkLst>
          <pc:docMk/>
          <pc:sldMk cId="1790082850" sldId="381"/>
        </pc:sldMkLst>
      </pc:sldChg>
      <pc:sldChg chg="addSp delSp modSp mod">
        <pc:chgData name="Gil Thomas" userId="790cc23d-4c1d-4b8f-ba7f-333fd405d602" providerId="ADAL" clId="{6AA2840B-79F6-4D67-80F8-BBD2E4721096}" dt="2025-03-20T18:49:33.607" v="631" actId="14100"/>
        <pc:sldMkLst>
          <pc:docMk/>
          <pc:sldMk cId="2588407607" sldId="686"/>
        </pc:sldMkLst>
        <pc:spChg chg="add mod">
          <ac:chgData name="Gil Thomas" userId="790cc23d-4c1d-4b8f-ba7f-333fd405d602" providerId="ADAL" clId="{6AA2840B-79F6-4D67-80F8-BBD2E4721096}" dt="2025-03-20T18:49:33.607" v="631" actId="14100"/>
          <ac:spMkLst>
            <pc:docMk/>
            <pc:sldMk cId="2588407607" sldId="686"/>
            <ac:spMk id="4" creationId="{8BE5C6A7-3E1A-F496-31EE-35FD9A301E35}"/>
          </ac:spMkLst>
        </pc:spChg>
        <pc:spChg chg="mod">
          <ac:chgData name="Gil Thomas" userId="790cc23d-4c1d-4b8f-ba7f-333fd405d602" providerId="ADAL" clId="{6AA2840B-79F6-4D67-80F8-BBD2E4721096}" dt="2025-03-20T18:47:37.951" v="557" actId="20577"/>
          <ac:spMkLst>
            <pc:docMk/>
            <pc:sldMk cId="2588407607" sldId="686"/>
            <ac:spMk id="11" creationId="{436CEE3D-350F-B394-8E81-F307639F869D}"/>
          </ac:spMkLst>
        </pc:spChg>
        <pc:picChg chg="add mod">
          <ac:chgData name="Gil Thomas" userId="790cc23d-4c1d-4b8f-ba7f-333fd405d602" providerId="ADAL" clId="{6AA2840B-79F6-4D67-80F8-BBD2E4721096}" dt="2025-03-20T18:49:27.802" v="630" actId="14100"/>
          <ac:picMkLst>
            <pc:docMk/>
            <pc:sldMk cId="2588407607" sldId="686"/>
            <ac:picMk id="6" creationId="{69CBD697-3BAA-4D3F-50C3-608E7E37E205}"/>
          </ac:picMkLst>
        </pc:picChg>
      </pc:sldChg>
      <pc:sldChg chg="modSp">
        <pc:chgData name="Gil Thomas" userId="790cc23d-4c1d-4b8f-ba7f-333fd405d602" providerId="ADAL" clId="{6AA2840B-79F6-4D67-80F8-BBD2E4721096}" dt="2025-03-20T18:44:02.753" v="240" actId="20577"/>
        <pc:sldMkLst>
          <pc:docMk/>
          <pc:sldMk cId="1879050429" sldId="808"/>
        </pc:sldMkLst>
        <pc:spChg chg="mod">
          <ac:chgData name="Gil Thomas" userId="790cc23d-4c1d-4b8f-ba7f-333fd405d602" providerId="ADAL" clId="{6AA2840B-79F6-4D67-80F8-BBD2E4721096}" dt="2025-03-20T18:42:57.504" v="13" actId="20577"/>
          <ac:spMkLst>
            <pc:docMk/>
            <pc:sldMk cId="1879050429" sldId="808"/>
            <ac:spMk id="4" creationId="{00000000-0000-0000-0000-000000000000}"/>
          </ac:spMkLst>
        </pc:spChg>
        <pc:spChg chg="mod">
          <ac:chgData name="Gil Thomas" userId="790cc23d-4c1d-4b8f-ba7f-333fd405d602" providerId="ADAL" clId="{6AA2840B-79F6-4D67-80F8-BBD2E4721096}" dt="2025-03-20T18:44:02.753" v="240" actId="20577"/>
          <ac:spMkLst>
            <pc:docMk/>
            <pc:sldMk cId="1879050429" sldId="808"/>
            <ac:spMk id="10" creationId="{2972C274-85B7-06AC-B77B-61BCEF0B6895}"/>
          </ac:spMkLst>
        </pc:spChg>
      </pc:sldChg>
      <pc:sldChg chg="modSp mod">
        <pc:chgData name="Gil Thomas" userId="790cc23d-4c1d-4b8f-ba7f-333fd405d602" providerId="ADAL" clId="{6AA2840B-79F6-4D67-80F8-BBD2E4721096}" dt="2025-03-20T19:40:56.399" v="2309" actId="20577"/>
        <pc:sldMkLst>
          <pc:docMk/>
          <pc:sldMk cId="3877296975" sldId="819"/>
        </pc:sldMkLst>
        <pc:spChg chg="mod">
          <ac:chgData name="Gil Thomas" userId="790cc23d-4c1d-4b8f-ba7f-333fd405d602" providerId="ADAL" clId="{6AA2840B-79F6-4D67-80F8-BBD2E4721096}" dt="2025-03-20T19:40:56.399" v="2309" actId="20577"/>
          <ac:spMkLst>
            <pc:docMk/>
            <pc:sldMk cId="3877296975" sldId="819"/>
            <ac:spMk id="5" creationId="{70D85BF0-9802-760C-97C1-0478916CB267}"/>
          </ac:spMkLst>
        </pc:spChg>
      </pc:sldChg>
      <pc:sldChg chg="addSp delSp modSp mod setBg">
        <pc:chgData name="Gil Thomas" userId="790cc23d-4c1d-4b8f-ba7f-333fd405d602" providerId="ADAL" clId="{6AA2840B-79F6-4D67-80F8-BBD2E4721096}" dt="2025-03-20T19:39:35.608" v="2222" actId="1036"/>
        <pc:sldMkLst>
          <pc:docMk/>
          <pc:sldMk cId="3046183203" sldId="823"/>
        </pc:sldMkLst>
        <pc:spChg chg="mod ord">
          <ac:chgData name="Gil Thomas" userId="790cc23d-4c1d-4b8f-ba7f-333fd405d602" providerId="ADAL" clId="{6AA2840B-79F6-4D67-80F8-BBD2E4721096}" dt="2025-03-20T19:39:30.104" v="2217" actId="1037"/>
          <ac:spMkLst>
            <pc:docMk/>
            <pc:sldMk cId="3046183203" sldId="823"/>
            <ac:spMk id="8" creationId="{F24FB97A-6B53-2134-3D63-25E5158F3F40}"/>
          </ac:spMkLst>
        </pc:spChg>
        <pc:spChg chg="mod ord">
          <ac:chgData name="Gil Thomas" userId="790cc23d-4c1d-4b8f-ba7f-333fd405d602" providerId="ADAL" clId="{6AA2840B-79F6-4D67-80F8-BBD2E4721096}" dt="2025-03-20T19:39:35.608" v="2222" actId="1036"/>
          <ac:spMkLst>
            <pc:docMk/>
            <pc:sldMk cId="3046183203" sldId="823"/>
            <ac:spMk id="11" creationId="{436CEE3D-350F-B394-8E81-F307639F869D}"/>
          </ac:spMkLst>
        </pc:spChg>
        <pc:picChg chg="add mod">
          <ac:chgData name="Gil Thomas" userId="790cc23d-4c1d-4b8f-ba7f-333fd405d602" providerId="ADAL" clId="{6AA2840B-79F6-4D67-80F8-BBD2E4721096}" dt="2025-03-20T19:38:53.536" v="2185" actId="1076"/>
          <ac:picMkLst>
            <pc:docMk/>
            <pc:sldMk cId="3046183203" sldId="823"/>
            <ac:picMk id="3" creationId="{9BD6CAEB-2F42-CCD3-A70F-8E35A5B8F761}"/>
          </ac:picMkLst>
        </pc:picChg>
        <pc:picChg chg="add mod">
          <ac:chgData name="Gil Thomas" userId="790cc23d-4c1d-4b8f-ba7f-333fd405d602" providerId="ADAL" clId="{6AA2840B-79F6-4D67-80F8-BBD2E4721096}" dt="2025-03-20T19:38:45.506" v="2183" actId="14100"/>
          <ac:picMkLst>
            <pc:docMk/>
            <pc:sldMk cId="3046183203" sldId="823"/>
            <ac:picMk id="7" creationId="{2E8A6327-9F3E-30E9-A969-089EFFAB1EC0}"/>
          </ac:picMkLst>
        </pc:picChg>
      </pc:sldChg>
      <pc:sldChg chg="del">
        <pc:chgData name="Gil Thomas" userId="790cc23d-4c1d-4b8f-ba7f-333fd405d602" providerId="ADAL" clId="{6AA2840B-79F6-4D67-80F8-BBD2E4721096}" dt="2025-03-20T19:04:21.853" v="1385" actId="47"/>
        <pc:sldMkLst>
          <pc:docMk/>
          <pc:sldMk cId="3487901989" sldId="827"/>
        </pc:sldMkLst>
      </pc:sldChg>
      <pc:sldChg chg="modSp mod">
        <pc:chgData name="Gil Thomas" userId="790cc23d-4c1d-4b8f-ba7f-333fd405d602" providerId="ADAL" clId="{6AA2840B-79F6-4D67-80F8-BBD2E4721096}" dt="2025-03-20T18:47:13.754" v="550" actId="207"/>
        <pc:sldMkLst>
          <pc:docMk/>
          <pc:sldMk cId="2223681375" sldId="829"/>
        </pc:sldMkLst>
        <pc:spChg chg="mod">
          <ac:chgData name="Gil Thomas" userId="790cc23d-4c1d-4b8f-ba7f-333fd405d602" providerId="ADAL" clId="{6AA2840B-79F6-4D67-80F8-BBD2E4721096}" dt="2025-03-20T18:47:13.754" v="550" actId="207"/>
          <ac:spMkLst>
            <pc:docMk/>
            <pc:sldMk cId="2223681375" sldId="829"/>
            <ac:spMk id="10" creationId="{2972C274-85B7-06AC-B77B-61BCEF0B6895}"/>
          </ac:spMkLst>
        </pc:spChg>
      </pc:sldChg>
      <pc:sldChg chg="del">
        <pc:chgData name="Gil Thomas" userId="790cc23d-4c1d-4b8f-ba7f-333fd405d602" providerId="ADAL" clId="{6AA2840B-79F6-4D67-80F8-BBD2E4721096}" dt="2025-03-20T19:04:21.853" v="1385" actId="47"/>
        <pc:sldMkLst>
          <pc:docMk/>
          <pc:sldMk cId="3010964618" sldId="830"/>
        </pc:sldMkLst>
      </pc:sldChg>
      <pc:sldChg chg="del">
        <pc:chgData name="Gil Thomas" userId="790cc23d-4c1d-4b8f-ba7f-333fd405d602" providerId="ADAL" clId="{6AA2840B-79F6-4D67-80F8-BBD2E4721096}" dt="2025-03-20T19:04:21.853" v="1385" actId="47"/>
        <pc:sldMkLst>
          <pc:docMk/>
          <pc:sldMk cId="4043478761" sldId="831"/>
        </pc:sldMkLst>
      </pc:sldChg>
      <pc:sldChg chg="del">
        <pc:chgData name="Gil Thomas" userId="790cc23d-4c1d-4b8f-ba7f-333fd405d602" providerId="ADAL" clId="{6AA2840B-79F6-4D67-80F8-BBD2E4721096}" dt="2025-03-20T19:04:21.853" v="1385" actId="47"/>
        <pc:sldMkLst>
          <pc:docMk/>
          <pc:sldMk cId="1362020848" sldId="833"/>
        </pc:sldMkLst>
      </pc:sldChg>
      <pc:sldChg chg="del">
        <pc:chgData name="Gil Thomas" userId="790cc23d-4c1d-4b8f-ba7f-333fd405d602" providerId="ADAL" clId="{6AA2840B-79F6-4D67-80F8-BBD2E4721096}" dt="2025-03-20T19:40:21.256" v="2227" actId="47"/>
        <pc:sldMkLst>
          <pc:docMk/>
          <pc:sldMk cId="46659250" sldId="835"/>
        </pc:sldMkLst>
      </pc:sldChg>
      <pc:sldChg chg="addSp delSp modSp mod">
        <pc:chgData name="Gil Thomas" userId="790cc23d-4c1d-4b8f-ba7f-333fd405d602" providerId="ADAL" clId="{6AA2840B-79F6-4D67-80F8-BBD2E4721096}" dt="2025-03-20T19:01:17.447" v="1131" actId="14100"/>
        <pc:sldMkLst>
          <pc:docMk/>
          <pc:sldMk cId="541372706" sldId="836"/>
        </pc:sldMkLst>
        <pc:spChg chg="mod">
          <ac:chgData name="Gil Thomas" userId="790cc23d-4c1d-4b8f-ba7f-333fd405d602" providerId="ADAL" clId="{6AA2840B-79F6-4D67-80F8-BBD2E4721096}" dt="2025-03-20T18:59:27.732" v="1114" actId="14100"/>
          <ac:spMkLst>
            <pc:docMk/>
            <pc:sldMk cId="541372706" sldId="836"/>
            <ac:spMk id="7" creationId="{B842142B-FACC-390A-EAF1-527412F84BFC}"/>
          </ac:spMkLst>
        </pc:spChg>
        <pc:spChg chg="mod">
          <ac:chgData name="Gil Thomas" userId="790cc23d-4c1d-4b8f-ba7f-333fd405d602" providerId="ADAL" clId="{6AA2840B-79F6-4D67-80F8-BBD2E4721096}" dt="2025-03-20T18:58:58.145" v="1014" actId="20577"/>
          <ac:spMkLst>
            <pc:docMk/>
            <pc:sldMk cId="541372706" sldId="836"/>
            <ac:spMk id="11" creationId="{436CEE3D-350F-B394-8E81-F307639F869D}"/>
          </ac:spMkLst>
        </pc:spChg>
        <pc:picChg chg="add mod modCrop">
          <ac:chgData name="Gil Thomas" userId="790cc23d-4c1d-4b8f-ba7f-333fd405d602" providerId="ADAL" clId="{6AA2840B-79F6-4D67-80F8-BBD2E4721096}" dt="2025-03-20T19:01:17.447" v="1131" actId="14100"/>
          <ac:picMkLst>
            <pc:docMk/>
            <pc:sldMk cId="541372706" sldId="836"/>
            <ac:picMk id="6" creationId="{896645A3-6856-6180-7DC0-F9F9765F22D9}"/>
          </ac:picMkLst>
        </pc:picChg>
      </pc:sldChg>
      <pc:sldChg chg="del">
        <pc:chgData name="Gil Thomas" userId="790cc23d-4c1d-4b8f-ba7f-333fd405d602" providerId="ADAL" clId="{6AA2840B-79F6-4D67-80F8-BBD2E4721096}" dt="2025-03-20T19:40:20.272" v="2226" actId="47"/>
        <pc:sldMkLst>
          <pc:docMk/>
          <pc:sldMk cId="507990520" sldId="837"/>
        </pc:sldMkLst>
      </pc:sldChg>
      <pc:sldChg chg="modSp add mod">
        <pc:chgData name="Gil Thomas" userId="790cc23d-4c1d-4b8f-ba7f-333fd405d602" providerId="ADAL" clId="{6AA2840B-79F6-4D67-80F8-BBD2E4721096}" dt="2025-03-20T19:02:58.053" v="1307" actId="14100"/>
        <pc:sldMkLst>
          <pc:docMk/>
          <pc:sldMk cId="3405583558" sldId="838"/>
        </pc:sldMkLst>
        <pc:spChg chg="mod">
          <ac:chgData name="Gil Thomas" userId="790cc23d-4c1d-4b8f-ba7f-333fd405d602" providerId="ADAL" clId="{6AA2840B-79F6-4D67-80F8-BBD2E4721096}" dt="2025-03-20T19:02:58.053" v="1307" actId="14100"/>
          <ac:spMkLst>
            <pc:docMk/>
            <pc:sldMk cId="3405583558" sldId="838"/>
            <ac:spMk id="7" creationId="{A87BD5A4-DB66-C1BD-1A8B-3BEB079D14E5}"/>
          </ac:spMkLst>
        </pc:spChg>
        <pc:spChg chg="mod">
          <ac:chgData name="Gil Thomas" userId="790cc23d-4c1d-4b8f-ba7f-333fd405d602" providerId="ADAL" clId="{6AA2840B-79F6-4D67-80F8-BBD2E4721096}" dt="2025-03-20T19:01:42.015" v="1170" actId="20577"/>
          <ac:spMkLst>
            <pc:docMk/>
            <pc:sldMk cId="3405583558" sldId="838"/>
            <ac:spMk id="11" creationId="{B8C0D6DF-3C20-B9BD-D7F4-2698E89B6D08}"/>
          </ac:spMkLst>
        </pc:spChg>
      </pc:sldChg>
      <pc:sldChg chg="modSp add mod">
        <pc:chgData name="Gil Thomas" userId="790cc23d-4c1d-4b8f-ba7f-333fd405d602" providerId="ADAL" clId="{6AA2840B-79F6-4D67-80F8-BBD2E4721096}" dt="2025-03-20T19:03:51.575" v="1384" actId="20577"/>
        <pc:sldMkLst>
          <pc:docMk/>
          <pc:sldMk cId="4276252251" sldId="839"/>
        </pc:sldMkLst>
        <pc:spChg chg="mod">
          <ac:chgData name="Gil Thomas" userId="790cc23d-4c1d-4b8f-ba7f-333fd405d602" providerId="ADAL" clId="{6AA2840B-79F6-4D67-80F8-BBD2E4721096}" dt="2025-03-20T19:03:51.575" v="1384" actId="20577"/>
          <ac:spMkLst>
            <pc:docMk/>
            <pc:sldMk cId="4276252251" sldId="839"/>
            <ac:spMk id="7" creationId="{5CF63D11-2C1A-F870-A9D8-E4629252EBEA}"/>
          </ac:spMkLst>
        </pc:spChg>
        <pc:spChg chg="mod">
          <ac:chgData name="Gil Thomas" userId="790cc23d-4c1d-4b8f-ba7f-333fd405d602" providerId="ADAL" clId="{6AA2840B-79F6-4D67-80F8-BBD2E4721096}" dt="2025-03-20T19:03:25.762" v="1330" actId="20577"/>
          <ac:spMkLst>
            <pc:docMk/>
            <pc:sldMk cId="4276252251" sldId="839"/>
            <ac:spMk id="11" creationId="{5BB26F02-B069-4F5A-D505-0AA502F84469}"/>
          </ac:spMkLst>
        </pc:spChg>
      </pc:sldChg>
      <pc:sldChg chg="addSp delSp modSp add mod setBg">
        <pc:chgData name="Gil Thomas" userId="790cc23d-4c1d-4b8f-ba7f-333fd405d602" providerId="ADAL" clId="{6AA2840B-79F6-4D67-80F8-BBD2E4721096}" dt="2025-03-20T19:40:06.410" v="2225" actId="478"/>
        <pc:sldMkLst>
          <pc:docMk/>
          <pc:sldMk cId="4216329711" sldId="840"/>
        </pc:sldMkLst>
        <pc:spChg chg="mod">
          <ac:chgData name="Gil Thomas" userId="790cc23d-4c1d-4b8f-ba7f-333fd405d602" providerId="ADAL" clId="{6AA2840B-79F6-4D67-80F8-BBD2E4721096}" dt="2025-03-20T19:40:01.641" v="2224" actId="207"/>
          <ac:spMkLst>
            <pc:docMk/>
            <pc:sldMk cId="4216329711" sldId="840"/>
            <ac:spMk id="8" creationId="{5F3D56C6-5D1A-7988-5F6B-0295F96107C1}"/>
          </ac:spMkLst>
        </pc:spChg>
        <pc:spChg chg="mod">
          <ac:chgData name="Gil Thomas" userId="790cc23d-4c1d-4b8f-ba7f-333fd405d602" providerId="ADAL" clId="{6AA2840B-79F6-4D67-80F8-BBD2E4721096}" dt="2025-03-20T19:26:30.393" v="1916" actId="1076"/>
          <ac:spMkLst>
            <pc:docMk/>
            <pc:sldMk cId="4216329711" sldId="840"/>
            <ac:spMk id="11" creationId="{4303A1D0-FBBF-9CE2-8480-76137329ECC4}"/>
          </ac:spMkLst>
        </pc:spChg>
        <pc:picChg chg="add mod">
          <ac:chgData name="Gil Thomas" userId="790cc23d-4c1d-4b8f-ba7f-333fd405d602" providerId="ADAL" clId="{6AA2840B-79F6-4D67-80F8-BBD2E4721096}" dt="2025-03-20T19:35:44.514" v="1918" actId="1076"/>
          <ac:picMkLst>
            <pc:docMk/>
            <pc:sldMk cId="4216329711" sldId="840"/>
            <ac:picMk id="4" creationId="{0013376B-3788-54AF-3245-66F6B26D04EE}"/>
          </ac:picMkLst>
        </pc:picChg>
      </pc:sldChg>
      <pc:sldMasterChg chg="delSldLayout">
        <pc:chgData name="Gil Thomas" userId="790cc23d-4c1d-4b8f-ba7f-333fd405d602" providerId="ADAL" clId="{6AA2840B-79F6-4D67-80F8-BBD2E4721096}" dt="2025-03-20T19:40:21.256" v="2227" actId="47"/>
        <pc:sldMasterMkLst>
          <pc:docMk/>
          <pc:sldMasterMk cId="2306450990" sldId="2147483648"/>
        </pc:sldMasterMkLst>
        <pc:sldLayoutChg chg="del">
          <pc:chgData name="Gil Thomas" userId="790cc23d-4c1d-4b8f-ba7f-333fd405d602" providerId="ADAL" clId="{6AA2840B-79F6-4D67-80F8-BBD2E4721096}" dt="2025-03-20T19:40:21.256" v="2227" actId="47"/>
          <pc:sldLayoutMkLst>
            <pc:docMk/>
            <pc:sldMasterMk cId="2306450990" sldId="2147483648"/>
            <pc:sldLayoutMk cId="1987529554" sldId="2147483660"/>
          </pc:sldLayoutMkLst>
        </pc:sldLayoutChg>
      </pc:sldMasterChg>
    </pc:docChg>
  </pc:docChgLst>
  <pc:docChgLst>
    <pc:chgData name="Gil Thomas" userId="790cc23d-4c1d-4b8f-ba7f-333fd405d602" providerId="ADAL" clId="{880F784D-486E-4B5C-8341-BC490582348A}"/>
    <pc:docChg chg="undo custSel addSld modSld sldOrd">
      <pc:chgData name="Gil Thomas" userId="790cc23d-4c1d-4b8f-ba7f-333fd405d602" providerId="ADAL" clId="{880F784D-486E-4B5C-8341-BC490582348A}" dt="2025-05-23T15:06:06.955" v="727"/>
      <pc:docMkLst>
        <pc:docMk/>
      </pc:docMkLst>
      <pc:sldChg chg="modAnim">
        <pc:chgData name="Gil Thomas" userId="790cc23d-4c1d-4b8f-ba7f-333fd405d602" providerId="ADAL" clId="{880F784D-486E-4B5C-8341-BC490582348A}" dt="2025-05-23T14:41:33.391" v="3"/>
        <pc:sldMkLst>
          <pc:docMk/>
          <pc:sldMk cId="2588407607" sldId="686"/>
        </pc:sldMkLst>
      </pc:sldChg>
      <pc:sldChg chg="modAnim">
        <pc:chgData name="Gil Thomas" userId="790cc23d-4c1d-4b8f-ba7f-333fd405d602" providerId="ADAL" clId="{880F784D-486E-4B5C-8341-BC490582348A}" dt="2025-05-23T14:34:18.877" v="1"/>
        <pc:sldMkLst>
          <pc:docMk/>
          <pc:sldMk cId="1879050429" sldId="808"/>
        </pc:sldMkLst>
      </pc:sldChg>
      <pc:sldChg chg="modSp mod modAnim">
        <pc:chgData name="Gil Thomas" userId="790cc23d-4c1d-4b8f-ba7f-333fd405d602" providerId="ADAL" clId="{880F784D-486E-4B5C-8341-BC490582348A}" dt="2025-05-23T14:54:35.830" v="402"/>
        <pc:sldMkLst>
          <pc:docMk/>
          <pc:sldMk cId="3046183203" sldId="823"/>
        </pc:sldMkLst>
        <pc:spChg chg="mod">
          <ac:chgData name="Gil Thomas" userId="790cc23d-4c1d-4b8f-ba7f-333fd405d602" providerId="ADAL" clId="{880F784D-486E-4B5C-8341-BC490582348A}" dt="2025-05-23T14:54:21.468" v="401" actId="1036"/>
          <ac:spMkLst>
            <pc:docMk/>
            <pc:sldMk cId="3046183203" sldId="823"/>
            <ac:spMk id="8" creationId="{F24FB97A-6B53-2134-3D63-25E5158F3F40}"/>
          </ac:spMkLst>
        </pc:spChg>
        <pc:spChg chg="mod">
          <ac:chgData name="Gil Thomas" userId="790cc23d-4c1d-4b8f-ba7f-333fd405d602" providerId="ADAL" clId="{880F784D-486E-4B5C-8341-BC490582348A}" dt="2025-05-23T14:53:43.116" v="354" actId="1036"/>
          <ac:spMkLst>
            <pc:docMk/>
            <pc:sldMk cId="3046183203" sldId="823"/>
            <ac:spMk id="11" creationId="{436CEE3D-350F-B394-8E81-F307639F869D}"/>
          </ac:spMkLst>
        </pc:spChg>
      </pc:sldChg>
      <pc:sldChg chg="addSp delSp modSp add mod modAnim">
        <pc:chgData name="Gil Thomas" userId="790cc23d-4c1d-4b8f-ba7f-333fd405d602" providerId="ADAL" clId="{880F784D-486E-4B5C-8341-BC490582348A}" dt="2025-05-23T14:45:13.918" v="320"/>
        <pc:sldMkLst>
          <pc:docMk/>
          <pc:sldMk cId="1149280149" sldId="841"/>
        </pc:sldMkLst>
        <pc:spChg chg="add mod">
          <ac:chgData name="Gil Thomas" userId="790cc23d-4c1d-4b8f-ba7f-333fd405d602" providerId="ADAL" clId="{880F784D-486E-4B5C-8341-BC490582348A}" dt="2025-05-23T14:45:06.253" v="319" actId="1035"/>
          <ac:spMkLst>
            <pc:docMk/>
            <pc:sldMk cId="1149280149" sldId="841"/>
            <ac:spMk id="2" creationId="{6751B11B-B321-85F2-3AC1-F206F9C4A714}"/>
          </ac:spMkLst>
        </pc:spChg>
        <pc:spChg chg="mod">
          <ac:chgData name="Gil Thomas" userId="790cc23d-4c1d-4b8f-ba7f-333fd405d602" providerId="ADAL" clId="{880F784D-486E-4B5C-8341-BC490582348A}" dt="2025-05-23T14:43:55.091" v="159" actId="948"/>
          <ac:spMkLst>
            <pc:docMk/>
            <pc:sldMk cId="1149280149" sldId="841"/>
            <ac:spMk id="4" creationId="{5524A629-640B-5D15-5388-E8C7EBD447AC}"/>
          </ac:spMkLst>
        </pc:spChg>
        <pc:spChg chg="mod">
          <ac:chgData name="Gil Thomas" userId="790cc23d-4c1d-4b8f-ba7f-333fd405d602" providerId="ADAL" clId="{880F784D-486E-4B5C-8341-BC490582348A}" dt="2025-05-23T14:42:32.805" v="58" actId="20577"/>
          <ac:spMkLst>
            <pc:docMk/>
            <pc:sldMk cId="1149280149" sldId="841"/>
            <ac:spMk id="11" creationId="{39633D0A-4D3C-4076-4DD1-FA8AD0DE19DA}"/>
          </ac:spMkLst>
        </pc:spChg>
        <pc:picChg chg="del">
          <ac:chgData name="Gil Thomas" userId="790cc23d-4c1d-4b8f-ba7f-333fd405d602" providerId="ADAL" clId="{880F784D-486E-4B5C-8341-BC490582348A}" dt="2025-05-23T14:42:35.676" v="59" actId="478"/>
          <ac:picMkLst>
            <pc:docMk/>
            <pc:sldMk cId="1149280149" sldId="841"/>
            <ac:picMk id="6" creationId="{8CE360BA-8DE9-80A1-7EED-1C25018C7022}"/>
          </ac:picMkLst>
        </pc:picChg>
      </pc:sldChg>
      <pc:sldChg chg="addSp delSp modSp new mod ord setBg modAnim">
        <pc:chgData name="Gil Thomas" userId="790cc23d-4c1d-4b8f-ba7f-333fd405d602" providerId="ADAL" clId="{880F784D-486E-4B5C-8341-BC490582348A}" dt="2025-05-23T15:06:06.955" v="727"/>
        <pc:sldMkLst>
          <pc:docMk/>
          <pc:sldMk cId="1904346452" sldId="842"/>
        </pc:sldMkLst>
        <pc:spChg chg="del">
          <ac:chgData name="Gil Thomas" userId="790cc23d-4c1d-4b8f-ba7f-333fd405d602" providerId="ADAL" clId="{880F784D-486E-4B5C-8341-BC490582348A}" dt="2025-05-23T15:00:22.572" v="404" actId="478"/>
          <ac:spMkLst>
            <pc:docMk/>
            <pc:sldMk cId="1904346452" sldId="842"/>
            <ac:spMk id="2" creationId="{4620741D-9C8C-E660-B8C2-53B6ECE2A49A}"/>
          </ac:spMkLst>
        </pc:spChg>
        <pc:spChg chg="add del mod ord">
          <ac:chgData name="Gil Thomas" userId="790cc23d-4c1d-4b8f-ba7f-333fd405d602" providerId="ADAL" clId="{880F784D-486E-4B5C-8341-BC490582348A}" dt="2025-05-23T15:03:45.155" v="725" actId="403"/>
          <ac:spMkLst>
            <pc:docMk/>
            <pc:sldMk cId="1904346452" sldId="842"/>
            <ac:spMk id="3" creationId="{57FB1635-F218-E813-59ED-070AF352E4CB}"/>
          </ac:spMkLst>
        </pc:spChg>
        <pc:picChg chg="add mod">
          <ac:chgData name="Gil Thomas" userId="790cc23d-4c1d-4b8f-ba7f-333fd405d602" providerId="ADAL" clId="{880F784D-486E-4B5C-8341-BC490582348A}" dt="2025-05-23T15:00:53.977" v="435" actId="1076"/>
          <ac:picMkLst>
            <pc:docMk/>
            <pc:sldMk cId="1904346452" sldId="842"/>
            <ac:picMk id="4" creationId="{9733D4E9-7E51-16AC-56EF-555FCB7C1B09}"/>
          </ac:picMkLst>
        </pc:picChg>
        <pc:picChg chg="add mod">
          <ac:chgData name="Gil Thomas" userId="790cc23d-4c1d-4b8f-ba7f-333fd405d602" providerId="ADAL" clId="{880F784D-486E-4B5C-8341-BC490582348A}" dt="2025-05-23T15:00:49.369" v="433"/>
          <ac:picMkLst>
            <pc:docMk/>
            <pc:sldMk cId="1904346452" sldId="842"/>
            <ac:picMk id="5" creationId="{1D6B5AD2-65F7-07BD-A642-3B395DF372D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BA05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99F54"/>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1624A52-A86C-B9AC-1870-D2FFA197A36D}"/>
              </a:ext>
            </a:extLst>
          </p:cNvPr>
          <p:cNvGrpSpPr/>
          <p:nvPr/>
        </p:nvGrpSpPr>
        <p:grpSpPr>
          <a:xfrm>
            <a:off x="1972303" y="0"/>
            <a:ext cx="10219697" cy="6858000"/>
            <a:chOff x="1972303" y="0"/>
            <a:chExt cx="10219697" cy="6858000"/>
          </a:xfrm>
        </p:grpSpPr>
        <p:pic>
          <p:nvPicPr>
            <p:cNvPr id="3" name="Picture 2">
              <a:extLst>
                <a:ext uri="{FF2B5EF4-FFF2-40B4-BE49-F238E27FC236}">
                  <a16:creationId xmlns:a16="http://schemas.microsoft.com/office/drawing/2014/main" id="{65E0F499-D3F9-94FB-F838-DC9B4BEBC12B}"/>
                </a:ext>
              </a:extLst>
            </p:cNvPr>
            <p:cNvPicPr>
              <a:picLocks noChangeAspect="1"/>
            </p:cNvPicPr>
            <p:nvPr/>
          </p:nvPicPr>
          <p:blipFill>
            <a:blip r:embed="rId4"/>
            <a:srcRect l="786"/>
            <a:stretch/>
          </p:blipFill>
          <p:spPr>
            <a:xfrm>
              <a:off x="1972303" y="0"/>
              <a:ext cx="10219697" cy="6858000"/>
            </a:xfrm>
            <a:prstGeom prst="rect">
              <a:avLst/>
            </a:prstGeom>
          </p:spPr>
        </p:pic>
        <p:pic>
          <p:nvPicPr>
            <p:cNvPr id="7" name="Picture 6">
              <a:extLst>
                <a:ext uri="{FF2B5EF4-FFF2-40B4-BE49-F238E27FC236}">
                  <a16:creationId xmlns:a16="http://schemas.microsoft.com/office/drawing/2014/main" id="{A649AD1C-0858-28F3-1BDC-83E3D5F7538F}"/>
                </a:ext>
              </a:extLst>
            </p:cNvPr>
            <p:cNvPicPr>
              <a:picLocks noChangeAspect="1"/>
            </p:cNvPicPr>
            <p:nvPr/>
          </p:nvPicPr>
          <p:blipFill>
            <a:blip r:embed="rId5"/>
            <a:stretch>
              <a:fillRect/>
            </a:stretch>
          </p:blipFill>
          <p:spPr>
            <a:xfrm>
              <a:off x="3010602" y="1228799"/>
              <a:ext cx="1656648" cy="1683369"/>
            </a:xfrm>
            <a:prstGeom prst="rect">
              <a:avLst/>
            </a:prstGeom>
          </p:spPr>
        </p:pic>
      </p:grpSp>
      <p:pic>
        <p:nvPicPr>
          <p:cNvPr id="9" name="Psalm 61 - Accompaniment">
            <a:hlinkClick r:id="" action="ppaction://media"/>
            <a:extLst>
              <a:ext uri="{FF2B5EF4-FFF2-40B4-BE49-F238E27FC236}">
                <a16:creationId xmlns:a16="http://schemas.microsoft.com/office/drawing/2014/main" id="{D9849A95-C823-BD9C-6A67-D76B82285E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spTree>
    <p:extLst>
      <p:ext uri="{BB962C8B-B14F-4D97-AF65-F5344CB8AC3E}">
        <p14:creationId xmlns:p14="http://schemas.microsoft.com/office/powerpoint/2010/main" val="16551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5DA9E3F6-7412-EF6A-9762-372A8257C623}"/>
            </a:ext>
          </a:extLst>
        </p:cNvPr>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F7AF8FC1-C480-6822-F4A2-B3F3D3113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03A1D0-FBBF-9CE2-8480-76137329ECC4}"/>
              </a:ext>
            </a:extLst>
          </p:cNvPr>
          <p:cNvSpPr txBox="1"/>
          <p:nvPr/>
        </p:nvSpPr>
        <p:spPr>
          <a:xfrm>
            <a:off x="211260" y="148228"/>
            <a:ext cx="4382219" cy="2129145"/>
          </a:xfrm>
          <a:prstGeom prst="rect">
            <a:avLst/>
          </a:prstGeom>
        </p:spPr>
        <p:txBody>
          <a:bodyPr vert="horz" lIns="91440" tIns="45720" rIns="91440" bIns="45720" rtlCol="0" anchor="ctr" anchorCtr="0">
            <a:normAutofit/>
          </a:bodyPr>
          <a:lstStyle/>
          <a:p>
            <a:pPr algn="ctr">
              <a:spcBef>
                <a:spcPct val="0"/>
              </a:spcBef>
              <a:spcAft>
                <a:spcPts val="600"/>
              </a:spcAft>
            </a:pPr>
            <a:r>
              <a:rPr lang="en-US" sz="4000" dirty="0">
                <a:solidFill>
                  <a:schemeClr val="bg1"/>
                </a:solidFill>
                <a:effectLst>
                  <a:outerShdw blurRad="38100" dist="38100" dir="2700000" algn="tl">
                    <a:srgbClr val="000000">
                      <a:alpha val="43137"/>
                    </a:srgbClr>
                  </a:outerShdw>
                </a:effectLst>
                <a:ea typeface="+mj-ea"/>
                <a:cs typeface="+mj-cs"/>
              </a:rPr>
              <a:t>The Problem of Gospel Static</a:t>
            </a:r>
          </a:p>
        </p:txBody>
      </p:sp>
      <p:sp>
        <p:nvSpPr>
          <p:cNvPr id="8" name="TextBox 7">
            <a:extLst>
              <a:ext uri="{FF2B5EF4-FFF2-40B4-BE49-F238E27FC236}">
                <a16:creationId xmlns:a16="http://schemas.microsoft.com/office/drawing/2014/main" id="{5F3D56C6-5D1A-7988-5F6B-0295F96107C1}"/>
              </a:ext>
            </a:extLst>
          </p:cNvPr>
          <p:cNvSpPr txBox="1"/>
          <p:nvPr/>
        </p:nvSpPr>
        <p:spPr>
          <a:xfrm>
            <a:off x="398306" y="3482609"/>
            <a:ext cx="11392340" cy="3377976"/>
          </a:xfrm>
          <a:prstGeom prst="rect">
            <a:avLst/>
          </a:prstGeom>
          <a:noFill/>
        </p:spPr>
        <p:txBody>
          <a:bodyPr wrap="square">
            <a:spAutoFit/>
          </a:bodyPr>
          <a:lstStyle/>
          <a:p>
            <a:pPr>
              <a:lnSpc>
                <a:spcPct val="120000"/>
              </a:lnSpc>
            </a:pPr>
            <a:r>
              <a:rPr lang="en-US" sz="3600" dirty="0">
                <a:solidFill>
                  <a:schemeClr val="bg1"/>
                </a:solidFill>
                <a:effectLst>
                  <a:outerShdw blurRad="38100" dist="38100" dir="2700000" algn="tl">
                    <a:srgbClr val="000000">
                      <a:alpha val="43137"/>
                    </a:srgbClr>
                  </a:outerShdw>
                </a:effectLst>
              </a:rPr>
              <a:t>We call this problem “worldview noise.”</a:t>
            </a:r>
          </a:p>
          <a:p>
            <a:pPr>
              <a:lnSpc>
                <a:spcPct val="120000"/>
              </a:lnSpc>
            </a:pPr>
            <a:r>
              <a:rPr lang="en-US" sz="3600" dirty="0">
                <a:solidFill>
                  <a:schemeClr val="bg1"/>
                </a:solidFill>
                <a:effectLst>
                  <a:outerShdw blurRad="38100" dist="38100" dir="2700000" algn="tl">
                    <a:srgbClr val="000000">
                      <a:alpha val="43137"/>
                    </a:srgbClr>
                  </a:outerShdw>
                </a:effectLst>
              </a:rPr>
              <a:t>And if we do not understand the worldview noise in our communication of the gospel and do not find a way to penetrate it with clarity, our evangelistic efforts will likely produce spurious fruit.</a:t>
            </a:r>
          </a:p>
        </p:txBody>
      </p:sp>
      <p:pic>
        <p:nvPicPr>
          <p:cNvPr id="4" name="Picture 3">
            <a:extLst>
              <a:ext uri="{FF2B5EF4-FFF2-40B4-BE49-F238E27FC236}">
                <a16:creationId xmlns:a16="http://schemas.microsoft.com/office/drawing/2014/main" id="{0013376B-3788-54AF-3245-66F6B26D04EE}"/>
              </a:ext>
            </a:extLst>
          </p:cNvPr>
          <p:cNvPicPr>
            <a:picLocks noChangeAspect="1"/>
          </p:cNvPicPr>
          <p:nvPr/>
        </p:nvPicPr>
        <p:blipFill>
          <a:blip r:embed="rId2"/>
          <a:stretch>
            <a:fillRect/>
          </a:stretch>
        </p:blipFill>
        <p:spPr>
          <a:xfrm>
            <a:off x="4885037" y="148228"/>
            <a:ext cx="7104762" cy="3419048"/>
          </a:xfrm>
          <a:prstGeom prst="rect">
            <a:avLst/>
          </a:prstGeom>
        </p:spPr>
      </p:pic>
    </p:spTree>
    <p:extLst>
      <p:ext uri="{BB962C8B-B14F-4D97-AF65-F5344CB8AC3E}">
        <p14:creationId xmlns:p14="http://schemas.microsoft.com/office/powerpoint/2010/main" val="4216329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B2269-CC75-449B-67C2-730CE1130398}"/>
              </a:ext>
            </a:extLst>
          </p:cNvPr>
          <p:cNvPicPr>
            <a:picLocks noChangeAspect="1"/>
          </p:cNvPicPr>
          <p:nvPr/>
        </p:nvPicPr>
        <p:blipFill>
          <a:blip r:embed="rId2"/>
          <a:stretch>
            <a:fillRect/>
          </a:stretch>
        </p:blipFill>
        <p:spPr>
          <a:xfrm>
            <a:off x="9210850" y="5909145"/>
            <a:ext cx="2800000" cy="800000"/>
          </a:xfrm>
          <a:prstGeom prst="rect">
            <a:avLst/>
          </a:prstGeom>
        </p:spPr>
      </p:pic>
      <p:pic>
        <p:nvPicPr>
          <p:cNvPr id="6" name="Picture 5">
            <a:extLst>
              <a:ext uri="{FF2B5EF4-FFF2-40B4-BE49-F238E27FC236}">
                <a16:creationId xmlns:a16="http://schemas.microsoft.com/office/drawing/2014/main" id="{19EF9099-6A6C-6BDF-81B1-B8F0877938A1}"/>
              </a:ext>
            </a:extLst>
          </p:cNvPr>
          <p:cNvPicPr>
            <a:picLocks noChangeAspect="1"/>
          </p:cNvPicPr>
          <p:nvPr/>
        </p:nvPicPr>
        <p:blipFill>
          <a:blip r:embed="rId3"/>
          <a:stretch>
            <a:fillRect/>
          </a:stretch>
        </p:blipFill>
        <p:spPr>
          <a:xfrm>
            <a:off x="0" y="1648476"/>
            <a:ext cx="5142857" cy="5209524"/>
          </a:xfrm>
          <a:prstGeom prst="rect">
            <a:avLst/>
          </a:prstGeom>
        </p:spPr>
      </p:pic>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295941" y="171451"/>
            <a:ext cx="11465999" cy="2876550"/>
          </a:xfrm>
        </p:spPr>
        <p:txBody>
          <a:bodyPr>
            <a:normAutofit/>
          </a:bodyPr>
          <a:lstStyle/>
          <a:p>
            <a:pPr algn="ctr">
              <a:lnSpc>
                <a:spcPct val="120000"/>
              </a:lnSpc>
            </a:pPr>
            <a:r>
              <a:rPr lang="en-US" sz="3600" b="1" i="0" u="none" strike="noStrike" baseline="0" dirty="0">
                <a:solidFill>
                  <a:srgbClr val="000000"/>
                </a:solidFill>
                <a:latin typeface="Montserrat" panose="00000500000000000000" pitchFamily="2" charset="0"/>
              </a:rPr>
              <a:t>Good Soil Evangelism &amp; Discipleship Seminar:</a:t>
            </a:r>
            <a:br>
              <a:rPr lang="en-US" sz="3600" b="1" i="0" u="none" strike="noStrike" baseline="0" dirty="0">
                <a:solidFill>
                  <a:srgbClr val="000000"/>
                </a:solidFill>
                <a:latin typeface="Montserrat" panose="00000500000000000000" pitchFamily="2" charset="0"/>
              </a:rPr>
            </a:br>
            <a:r>
              <a:rPr lang="en-US" sz="3600" b="1" i="0" u="none" strike="noStrike" baseline="0" dirty="0">
                <a:solidFill>
                  <a:srgbClr val="000000"/>
                </a:solidFill>
                <a:latin typeface="Montserrat" panose="00000500000000000000" pitchFamily="2" charset="0"/>
              </a:rPr>
              <a:t>at Calvary Baptist, Simpsonville</a:t>
            </a:r>
            <a:br>
              <a:rPr lang="en-US" sz="3600" b="1" i="0" u="none" strike="noStrike" baseline="0" dirty="0">
                <a:solidFill>
                  <a:srgbClr val="000000"/>
                </a:solidFill>
                <a:latin typeface="Montserrat" panose="00000500000000000000" pitchFamily="2" charset="0"/>
              </a:rPr>
            </a:br>
            <a:br>
              <a:rPr lang="en-US" sz="800" b="1" i="0" u="none" strike="noStrike" baseline="0" dirty="0">
                <a:solidFill>
                  <a:srgbClr val="000000"/>
                </a:solidFill>
                <a:latin typeface="Montserrat" panose="00000500000000000000" pitchFamily="2" charset="0"/>
              </a:rPr>
            </a:br>
            <a:br>
              <a:rPr lang="en-US" sz="2200" b="1" i="0" u="none" strike="noStrike" baseline="0" dirty="0">
                <a:solidFill>
                  <a:srgbClr val="000000"/>
                </a:solidFill>
                <a:latin typeface="Montserrat" panose="00000500000000000000" pitchFamily="2" charset="0"/>
              </a:rPr>
            </a:br>
            <a:r>
              <a:rPr lang="en-US" sz="3600" b="1" i="0" u="none" strike="noStrike" baseline="0" dirty="0">
                <a:solidFill>
                  <a:srgbClr val="000000"/>
                </a:solidFill>
                <a:latin typeface="Montserrat" panose="00000500000000000000" pitchFamily="2" charset="0"/>
              </a:rPr>
              <a:t>August 16-17, 2024</a:t>
            </a:r>
            <a:endParaRPr lang="en-US" sz="5400" b="1"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DDE639C-A2B8-E13B-222C-E153B8E7C29C}"/>
              </a:ext>
            </a:extLst>
          </p:cNvPr>
          <p:cNvSpPr txBox="1"/>
          <p:nvPr/>
        </p:nvSpPr>
        <p:spPr>
          <a:xfrm rot="20760381">
            <a:off x="4132803" y="3293539"/>
            <a:ext cx="8843460" cy="1569660"/>
          </a:xfrm>
          <a:prstGeom prst="rect">
            <a:avLst/>
          </a:prstGeom>
          <a:noFill/>
        </p:spPr>
        <p:txBody>
          <a:bodyPr wrap="square">
            <a:spAutoFit/>
          </a:bodyPr>
          <a:lstStyle/>
          <a:p>
            <a:r>
              <a:rPr lang="en-US" sz="3200" b="1" i="0" u="none" strike="noStrike" baseline="0" dirty="0">
                <a:solidFill>
                  <a:srgbClr val="000000"/>
                </a:solidFill>
                <a:latin typeface="Stencil" panose="040409050D0802020404" pitchFamily="82" charset="0"/>
              </a:rPr>
              <a:t>This slide should be substituted for one telling of a training event for people in your church (or hidden).</a:t>
            </a:r>
            <a:endParaRPr lang="en-US" sz="3200" dirty="0">
              <a:latin typeface="Stencil" panose="040409050D0802020404" pitchFamily="82" charset="0"/>
            </a:endParaRPr>
          </a:p>
        </p:txBody>
      </p:sp>
    </p:spTree>
    <p:extLst>
      <p:ext uri="{BB962C8B-B14F-4D97-AF65-F5344CB8AC3E}">
        <p14:creationId xmlns:p14="http://schemas.microsoft.com/office/powerpoint/2010/main" val="2541785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3302B"/>
        </a:solidFill>
        <a:effectLst/>
      </p:bgPr>
    </p:bg>
    <p:spTree>
      <p:nvGrpSpPr>
        <p:cNvPr id="1" name=""/>
        <p:cNvGrpSpPr/>
        <p:nvPr/>
      </p:nvGrpSpPr>
      <p:grpSpPr>
        <a:xfrm>
          <a:off x="0" y="0"/>
          <a:ext cx="0" cy="0"/>
          <a:chOff x="0" y="0"/>
          <a:chExt cx="0" cy="0"/>
        </a:xfrm>
      </p:grpSpPr>
      <p:pic>
        <p:nvPicPr>
          <p:cNvPr id="4" name="Picture 3" descr="A group of people sitting at a table&#10;&#10;Description automatically generated with medium confidence">
            <a:extLst>
              <a:ext uri="{FF2B5EF4-FFF2-40B4-BE49-F238E27FC236}">
                <a16:creationId xmlns:a16="http://schemas.microsoft.com/office/drawing/2014/main" id="{9733D4E9-7E51-16AC-56EF-555FCB7C1B09}"/>
              </a:ext>
            </a:extLst>
          </p:cNvPr>
          <p:cNvPicPr>
            <a:picLocks noChangeAspect="1"/>
          </p:cNvPicPr>
          <p:nvPr/>
        </p:nvPicPr>
        <p:blipFill>
          <a:blip r:embed="rId2"/>
          <a:stretch>
            <a:fillRect/>
          </a:stretch>
        </p:blipFill>
        <p:spPr>
          <a:xfrm>
            <a:off x="2964719" y="-254000"/>
            <a:ext cx="9231227" cy="7290785"/>
          </a:xfrm>
          <a:prstGeom prst="rect">
            <a:avLst/>
          </a:prstGeom>
        </p:spPr>
      </p:pic>
      <p:sp>
        <p:nvSpPr>
          <p:cNvPr id="3" name="Content Placeholder 2">
            <a:extLst>
              <a:ext uri="{FF2B5EF4-FFF2-40B4-BE49-F238E27FC236}">
                <a16:creationId xmlns:a16="http://schemas.microsoft.com/office/drawing/2014/main" id="{57FB1635-F218-E813-59ED-070AF352E4CB}"/>
              </a:ext>
            </a:extLst>
          </p:cNvPr>
          <p:cNvSpPr>
            <a:spLocks noGrp="1"/>
          </p:cNvSpPr>
          <p:nvPr>
            <p:ph idx="1"/>
          </p:nvPr>
        </p:nvSpPr>
        <p:spPr>
          <a:xfrm>
            <a:off x="381000" y="622466"/>
            <a:ext cx="10447421" cy="5714539"/>
          </a:xfrm>
        </p:spPr>
        <p:txBody>
          <a:bodyPr>
            <a:normAutofit/>
          </a:bodyPr>
          <a:lstStyle/>
          <a:p>
            <a:pPr marL="0" indent="0">
              <a:buNone/>
            </a:pPr>
            <a:r>
              <a:rPr lang="en-US" sz="3600" b="1" dirty="0">
                <a:solidFill>
                  <a:schemeClr val="bg1"/>
                </a:solidFill>
                <a:effectLst>
                  <a:outerShdw blurRad="38100" dist="38100" dir="2700000" algn="tl">
                    <a:srgbClr val="000000">
                      <a:alpha val="43137"/>
                    </a:srgbClr>
                  </a:outerShdw>
                </a:effectLst>
              </a:rPr>
              <a:t>Who are some unbelievers God has brought into your life recently?</a:t>
            </a:r>
          </a:p>
          <a:p>
            <a:pPr marL="0" indent="0">
              <a:buNone/>
            </a:pPr>
            <a:endParaRPr lang="en-US" sz="4800" b="1" dirty="0">
              <a:solidFill>
                <a:schemeClr val="bg1"/>
              </a:solidFill>
              <a:effectLst>
                <a:outerShdw blurRad="38100" dist="38100" dir="2700000" algn="tl">
                  <a:srgbClr val="000000">
                    <a:alpha val="43137"/>
                  </a:srgbClr>
                </a:outerShdw>
              </a:effectLst>
            </a:endParaRPr>
          </a:p>
          <a:p>
            <a:pPr marL="0" indent="0">
              <a:buNone/>
            </a:pPr>
            <a:r>
              <a:rPr lang="en-US" sz="3600" b="1" dirty="0">
                <a:solidFill>
                  <a:schemeClr val="bg1"/>
                </a:solidFill>
                <a:effectLst>
                  <a:outerShdw blurRad="38100" dist="38100" dir="2700000" algn="tl">
                    <a:srgbClr val="000000">
                      <a:alpha val="43137"/>
                    </a:srgbClr>
                  </a:outerShdw>
                </a:effectLst>
              </a:rPr>
              <a:t>What unbelieving friend are you building a relationship with? How?</a:t>
            </a:r>
          </a:p>
          <a:p>
            <a:pPr marL="0" indent="0">
              <a:buNone/>
            </a:pPr>
            <a:endParaRPr lang="en-US" sz="4400" b="1" dirty="0">
              <a:solidFill>
                <a:schemeClr val="bg1"/>
              </a:solidFill>
              <a:effectLst>
                <a:outerShdw blurRad="38100" dist="38100" dir="2700000" algn="tl">
                  <a:srgbClr val="000000">
                    <a:alpha val="43137"/>
                  </a:srgbClr>
                </a:outerShdw>
              </a:effectLst>
            </a:endParaRPr>
          </a:p>
          <a:p>
            <a:pPr marL="0" indent="0">
              <a:buNone/>
            </a:pPr>
            <a:r>
              <a:rPr lang="en-US" sz="3600" b="1" dirty="0">
                <a:solidFill>
                  <a:schemeClr val="bg1"/>
                </a:solidFill>
                <a:effectLst>
                  <a:outerShdw blurRad="38100" dist="38100" dir="2700000" algn="tl">
                    <a:srgbClr val="000000">
                      <a:alpha val="43137"/>
                    </a:srgbClr>
                  </a:outerShdw>
                </a:effectLst>
              </a:rPr>
              <a:t>Think of one or two of your unbelieving friends. How does worldview noise affect your friends’ interest in the Bible?</a:t>
            </a:r>
          </a:p>
        </p:txBody>
      </p:sp>
    </p:spTree>
    <p:extLst>
      <p:ext uri="{BB962C8B-B14F-4D97-AF65-F5344CB8AC3E}">
        <p14:creationId xmlns:p14="http://schemas.microsoft.com/office/powerpoint/2010/main" val="190434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574690" y="392695"/>
            <a:ext cx="11042619" cy="5714617"/>
          </a:xfrm>
        </p:spPr>
        <p:txBody>
          <a:bodyPr>
            <a:normAutofit/>
          </a:bodyPr>
          <a:lstStyle/>
          <a:p>
            <a:pPr algn="ctr">
              <a:lnSpc>
                <a:spcPct val="120000"/>
              </a:lnSpc>
            </a:pPr>
            <a:r>
              <a:rPr lang="en-US" sz="3600" b="1" i="0" u="none" strike="noStrike" baseline="0" dirty="0">
                <a:solidFill>
                  <a:srgbClr val="000000"/>
                </a:solidFill>
                <a:latin typeface="Montserrat" panose="00000500000000000000" pitchFamily="2" charset="0"/>
              </a:rPr>
              <a:t>Memorize Galatians 5:18</a:t>
            </a:r>
            <a:br>
              <a:rPr lang="en-US" sz="3600" b="1" i="0" u="none" strike="noStrike" baseline="0" dirty="0">
                <a:solidFill>
                  <a:srgbClr val="000000"/>
                </a:solidFill>
                <a:latin typeface="Montserrat" panose="00000500000000000000" pitchFamily="2" charset="0"/>
              </a:rPr>
            </a:br>
            <a:br>
              <a:rPr lang="en-US" sz="3600" b="1" i="0" u="none" strike="noStrike" baseline="0" dirty="0">
                <a:solidFill>
                  <a:srgbClr val="000000"/>
                </a:solidFill>
                <a:latin typeface="Montserrat" panose="00000500000000000000" pitchFamily="2" charset="0"/>
              </a:rPr>
            </a:br>
            <a:r>
              <a:rPr lang="en-US" sz="3600" b="1" dirty="0">
                <a:solidFill>
                  <a:srgbClr val="000000"/>
                </a:solidFill>
                <a:latin typeface="Montserrat" panose="00000500000000000000" pitchFamily="2" charset="0"/>
              </a:rPr>
              <a:t>But if you are led by the Spirit, you are not under the law.</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729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068" y="167359"/>
            <a:ext cx="12201092" cy="58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259"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itchFamily="34" charset="0"/>
                <a:ea typeface="+mn-ea"/>
                <a:cs typeface="+mn-cs"/>
              </a:rPr>
              <a:t>Review Galatians 5:17</a:t>
            </a:r>
          </a:p>
        </p:txBody>
      </p:sp>
      <p:sp>
        <p:nvSpPr>
          <p:cNvPr id="10" name="TextBox 9">
            <a:extLst>
              <a:ext uri="{FF2B5EF4-FFF2-40B4-BE49-F238E27FC236}">
                <a16:creationId xmlns:a16="http://schemas.microsoft.com/office/drawing/2014/main" id="{2972C274-85B7-06AC-B77B-61BCEF0B6895}"/>
              </a:ext>
            </a:extLst>
          </p:cNvPr>
          <p:cNvSpPr txBox="1"/>
          <p:nvPr/>
        </p:nvSpPr>
        <p:spPr>
          <a:xfrm>
            <a:off x="472439" y="4155178"/>
            <a:ext cx="11247120" cy="2308324"/>
          </a:xfrm>
          <a:prstGeom prst="rect">
            <a:avLst/>
          </a:prstGeom>
          <a:noFill/>
        </p:spPr>
        <p:txBody>
          <a:bodyPr wrap="square">
            <a:spAutoFit/>
          </a:bodyPr>
          <a:lstStyle/>
          <a:p>
            <a:pPr lvl="0" algn="ctr" defTabSz="914259">
              <a:defRPr/>
            </a:pPr>
            <a:r>
              <a:rPr lang="en-US" altLang="en-US" sz="3600" b="1" dirty="0">
                <a:solidFill>
                  <a:prstClr val="black"/>
                </a:solidFill>
              </a:rPr>
              <a:t>For the desires of the flesh are against the Spirit, and the desires of the Spirit are against the flesh, and these are opposed to each other, to keep you from doing the things you want to do.</a:t>
            </a:r>
            <a:endParaRPr kumimoji="0" lang="en-US" altLang="en-US" sz="3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28" name="Picture 4" descr="Books of the Bible - All the Books in the New &amp; Old Testament">
            <a:extLst>
              <a:ext uri="{FF2B5EF4-FFF2-40B4-BE49-F238E27FC236}">
                <a16:creationId xmlns:a16="http://schemas.microsoft.com/office/drawing/2014/main" id="{EF02915C-0760-7441-3CAA-AB6A72A8BB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17" b="5803"/>
          <a:stretch/>
        </p:blipFill>
        <p:spPr bwMode="auto">
          <a:xfrm>
            <a:off x="1669301" y="1026160"/>
            <a:ext cx="8853397" cy="277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5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 Tips For Creating A Family Full Of Peace - Believe">
            <a:extLst>
              <a:ext uri="{FF2B5EF4-FFF2-40B4-BE49-F238E27FC236}">
                <a16:creationId xmlns:a16="http://schemas.microsoft.com/office/drawing/2014/main" id="{C37E1F61-866B-80AE-C738-0230EE9A5AF8}"/>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947738" y="-8670"/>
            <a:ext cx="10309542" cy="68666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219C9B-1A96-32B6-5E5F-B5563F4AA8AA}"/>
              </a:ext>
            </a:extLst>
          </p:cNvPr>
          <p:cNvSpPr/>
          <p:nvPr/>
        </p:nvSpPr>
        <p:spPr>
          <a:xfrm>
            <a:off x="923925" y="0"/>
            <a:ext cx="10344150" cy="6858000"/>
          </a:xfrm>
          <a:prstGeom prst="rect">
            <a:avLst/>
          </a:prstGeom>
          <a:solidFill>
            <a:schemeClr val="accent6">
              <a:lumMod val="7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7"/>
          <p:cNvSpPr>
            <a:spLocks noChangeArrowheads="1"/>
          </p:cNvSpPr>
          <p:nvPr/>
        </p:nvSpPr>
        <p:spPr bwMode="auto">
          <a:xfrm>
            <a:off x="1068" y="243559"/>
            <a:ext cx="12201092" cy="107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259"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itchFamily="34" charset="0"/>
                <a:ea typeface="+mn-ea"/>
                <a:cs typeface="+mn-cs"/>
              </a:rPr>
              <a:t>We</a:t>
            </a:r>
            <a:r>
              <a:rPr kumimoji="0" lang="en-US" altLang="en-US" sz="3200" b="1" i="0" u="none" strike="noStrike" kern="1200" cap="none" spc="0" normalizeH="0" noProof="0" dirty="0">
                <a:ln>
                  <a:noFill/>
                </a:ln>
                <a:solidFill>
                  <a:prstClr val="black"/>
                </a:solidFill>
                <a:effectLst/>
                <a:uLnTx/>
                <a:uFillTx/>
                <a:latin typeface="Arial" pitchFamily="34" charset="0"/>
                <a:ea typeface="+mn-ea"/>
                <a:cs typeface="+mn-cs"/>
              </a:rPr>
              <a:t> have been learning to walk worthy of our calling (4:1) and transformed—not walking as we once did (4:17).</a:t>
            </a:r>
            <a:endParaRPr kumimoji="0" lang="en-US" altLang="en-US" sz="32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2972C274-85B7-06AC-B77B-61BCEF0B6895}"/>
              </a:ext>
            </a:extLst>
          </p:cNvPr>
          <p:cNvSpPr txBox="1"/>
          <p:nvPr/>
        </p:nvSpPr>
        <p:spPr>
          <a:xfrm>
            <a:off x="694849" y="2356113"/>
            <a:ext cx="10789126" cy="3377976"/>
          </a:xfrm>
          <a:prstGeom prst="rect">
            <a:avLst/>
          </a:prstGeom>
          <a:noFill/>
        </p:spPr>
        <p:txBody>
          <a:bodyPr wrap="square">
            <a:spAutoFit/>
          </a:bodyPr>
          <a:lstStyle/>
          <a:p>
            <a:pPr lvl="0" algn="ctr" defTabSz="914259">
              <a:lnSpc>
                <a:spcPct val="120000"/>
              </a:lnSpc>
              <a:defRPr/>
            </a:pPr>
            <a:r>
              <a:rPr lang="en-US" altLang="en-US" sz="3600" b="1" dirty="0">
                <a:solidFill>
                  <a:schemeClr val="bg1"/>
                </a:solidFill>
                <a:effectLst>
                  <a:outerShdw blurRad="38100" dist="38100" dir="2700000" algn="tl">
                    <a:srgbClr val="000000">
                      <a:alpha val="43137"/>
                    </a:srgbClr>
                  </a:outerShdw>
                </a:effectLst>
              </a:rPr>
              <a:t>As we learned that the fruit of the Spirit (Gal. 5:22) should be evident in our lives instead of the works of the flesh, we contrasted love with hostility and joy with envy. Today we will contrast </a:t>
            </a:r>
            <a:r>
              <a:rPr lang="en-US" altLang="en-US" sz="3600" b="1" dirty="0">
                <a:solidFill>
                  <a:srgbClr val="FFFF00"/>
                </a:solidFill>
                <a:effectLst>
                  <a:outerShdw blurRad="38100" dist="38100" dir="2700000" algn="tl">
                    <a:srgbClr val="000000">
                      <a:alpha val="43137"/>
                    </a:srgbClr>
                  </a:outerShdw>
                </a:effectLst>
              </a:rPr>
              <a:t>peace</a:t>
            </a:r>
            <a:r>
              <a:rPr lang="en-US" altLang="en-US" sz="3600" b="1" dirty="0">
                <a:solidFill>
                  <a:schemeClr val="bg1"/>
                </a:solidFill>
                <a:effectLst>
                  <a:outerShdw blurRad="38100" dist="38100" dir="2700000" algn="tl">
                    <a:srgbClr val="000000">
                      <a:alpha val="43137"/>
                    </a:srgbClr>
                  </a:outerShdw>
                </a:effectLst>
              </a:rPr>
              <a:t> with </a:t>
            </a:r>
            <a:r>
              <a:rPr lang="en-US" altLang="en-US" sz="3600" b="1" dirty="0">
                <a:solidFill>
                  <a:schemeClr val="bg1">
                    <a:lumMod val="75000"/>
                  </a:schemeClr>
                </a:solidFill>
                <a:effectLst>
                  <a:outerShdw blurRad="38100" dist="38100" dir="2700000" algn="tl">
                    <a:srgbClr val="000000">
                      <a:alpha val="43137"/>
                    </a:srgbClr>
                  </a:outerShdw>
                </a:effectLst>
              </a:rPr>
              <a:t>enmity</a:t>
            </a:r>
            <a:r>
              <a:rPr lang="en-US" altLang="en-US" sz="3600" b="1" dirty="0">
                <a:solidFill>
                  <a:schemeClr val="bg1"/>
                </a:solidFill>
                <a:effectLst>
                  <a:outerShdw blurRad="38100" dist="38100" dir="2700000" algn="tl">
                    <a:srgbClr val="000000">
                      <a:alpha val="43137"/>
                    </a:srgbClr>
                  </a:outerShdw>
                </a:effectLst>
              </a:rPr>
              <a:t> and </a:t>
            </a:r>
            <a:r>
              <a:rPr lang="en-US" altLang="en-US" sz="3600" b="1" dirty="0">
                <a:solidFill>
                  <a:schemeClr val="bg1">
                    <a:lumMod val="75000"/>
                  </a:schemeClr>
                </a:solidFill>
                <a:effectLst>
                  <a:outerShdw blurRad="38100" dist="38100" dir="2700000" algn="tl">
                    <a:srgbClr val="000000">
                      <a:alpha val="43137"/>
                    </a:srgbClr>
                  </a:outerShdw>
                </a:effectLst>
              </a:rPr>
              <a:t>strife</a:t>
            </a:r>
            <a:r>
              <a:rPr lang="en-US" altLang="en-US" sz="3600" b="1" dirty="0">
                <a:solidFill>
                  <a:schemeClr val="bg1"/>
                </a:solidFill>
                <a:effectLst>
                  <a:outerShdw blurRad="38100" dist="38100" dir="2700000" algn="tl">
                    <a:srgbClr val="000000">
                      <a:alpha val="43137"/>
                    </a:srgbClr>
                  </a:outerShdw>
                </a:effectLst>
              </a:rPr>
              <a:t>.</a:t>
            </a:r>
            <a:endParaRPr kumimoji="0" lang="en-US"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ptos" panose="02110004020202020204"/>
            </a:endParaRPr>
          </a:p>
        </p:txBody>
      </p:sp>
    </p:spTree>
    <p:extLst>
      <p:ext uri="{BB962C8B-B14F-4D97-AF65-F5344CB8AC3E}">
        <p14:creationId xmlns:p14="http://schemas.microsoft.com/office/powerpoint/2010/main" val="22236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CEE3D-350F-B394-8E81-F307639F869D}"/>
              </a:ext>
            </a:extLst>
          </p:cNvPr>
          <p:cNvSpPr txBox="1"/>
          <p:nvPr/>
        </p:nvSpPr>
        <p:spPr>
          <a:xfrm>
            <a:off x="572493" y="238539"/>
            <a:ext cx="11018520" cy="9290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Read Acts 18:1-18</a:t>
            </a:r>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E5C6A7-3E1A-F496-31EE-35FD9A301E35}"/>
              </a:ext>
            </a:extLst>
          </p:cNvPr>
          <p:cNvSpPr txBox="1"/>
          <p:nvPr/>
        </p:nvSpPr>
        <p:spPr>
          <a:xfrm>
            <a:off x="7656732" y="1406081"/>
            <a:ext cx="4662268" cy="1286634"/>
          </a:xfrm>
          <a:prstGeom prst="rect">
            <a:avLst/>
          </a:prstGeom>
          <a:noFill/>
        </p:spPr>
        <p:txBody>
          <a:bodyPr wrap="square">
            <a:spAutoFit/>
          </a:bodyPr>
          <a:lstStyle/>
          <a:p>
            <a:pPr>
              <a:lnSpc>
                <a:spcPct val="110000"/>
              </a:lnSpc>
            </a:pPr>
            <a:r>
              <a:rPr lang="en-US" sz="3600" dirty="0"/>
              <a:t>What impresses you from this story?</a:t>
            </a:r>
          </a:p>
        </p:txBody>
      </p:sp>
      <p:pic>
        <p:nvPicPr>
          <p:cNvPr id="6" name="Picture 5">
            <a:extLst>
              <a:ext uri="{FF2B5EF4-FFF2-40B4-BE49-F238E27FC236}">
                <a16:creationId xmlns:a16="http://schemas.microsoft.com/office/drawing/2014/main" id="{69CBD697-3BAA-4D3F-50C3-608E7E37E205}"/>
              </a:ext>
            </a:extLst>
          </p:cNvPr>
          <p:cNvPicPr>
            <a:picLocks noChangeAspect="1"/>
          </p:cNvPicPr>
          <p:nvPr/>
        </p:nvPicPr>
        <p:blipFill>
          <a:blip r:embed="rId3"/>
          <a:stretch>
            <a:fillRect/>
          </a:stretch>
        </p:blipFill>
        <p:spPr>
          <a:xfrm>
            <a:off x="167043" y="1504737"/>
            <a:ext cx="7322646" cy="5200673"/>
          </a:xfrm>
          <a:prstGeom prst="rect">
            <a:avLst/>
          </a:prstGeom>
        </p:spPr>
      </p:pic>
    </p:spTree>
    <p:extLst>
      <p:ext uri="{BB962C8B-B14F-4D97-AF65-F5344CB8AC3E}">
        <p14:creationId xmlns:p14="http://schemas.microsoft.com/office/powerpoint/2010/main" val="258840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F0E0FE-86C8-245F-7153-95E1A89A135C}"/>
            </a:ext>
          </a:extLst>
        </p:cNvPr>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98E4D7A5-E0ED-F869-87A2-F019CDC0B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9633D0A-4D3C-4076-4DD1-FA8AD0DE19DA}"/>
              </a:ext>
            </a:extLst>
          </p:cNvPr>
          <p:cNvSpPr txBox="1"/>
          <p:nvPr/>
        </p:nvSpPr>
        <p:spPr>
          <a:xfrm>
            <a:off x="572493" y="238539"/>
            <a:ext cx="11018520" cy="9290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Now read . . . 1 Corinthians 1:10-17.</a:t>
            </a:r>
          </a:p>
        </p:txBody>
      </p:sp>
      <p:sp>
        <p:nvSpPr>
          <p:cNvPr id="5132" name="sketchy line">
            <a:extLst>
              <a:ext uri="{FF2B5EF4-FFF2-40B4-BE49-F238E27FC236}">
                <a16:creationId xmlns:a16="http://schemas.microsoft.com/office/drawing/2014/main" id="{684B3EBF-14A2-6411-6E21-58A3BCB8B5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8B5D14E-B060-BCEE-2794-144FDD6C9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24A629-640B-5D15-5388-E8C7EBD447AC}"/>
              </a:ext>
            </a:extLst>
          </p:cNvPr>
          <p:cNvSpPr txBox="1"/>
          <p:nvPr/>
        </p:nvSpPr>
        <p:spPr>
          <a:xfrm>
            <a:off x="742950" y="1653731"/>
            <a:ext cx="11366500" cy="2435026"/>
          </a:xfrm>
          <a:prstGeom prst="rect">
            <a:avLst/>
          </a:prstGeom>
          <a:noFill/>
        </p:spPr>
        <p:txBody>
          <a:bodyPr wrap="square">
            <a:spAutoFit/>
          </a:bodyPr>
          <a:lstStyle/>
          <a:p>
            <a:pPr>
              <a:lnSpc>
                <a:spcPct val="130000"/>
              </a:lnSpc>
            </a:pPr>
            <a:r>
              <a:rPr lang="en-US" sz="4000" dirty="0"/>
              <a:t>. . . 1 Corinthians 3:1-12,</a:t>
            </a:r>
          </a:p>
          <a:p>
            <a:pPr>
              <a:lnSpc>
                <a:spcPct val="130000"/>
              </a:lnSpc>
            </a:pPr>
            <a:r>
              <a:rPr lang="en-US" sz="4000" dirty="0"/>
              <a:t>Philippians 1:12-18, and </a:t>
            </a:r>
          </a:p>
          <a:p>
            <a:pPr>
              <a:lnSpc>
                <a:spcPct val="130000"/>
              </a:lnSpc>
            </a:pPr>
            <a:r>
              <a:rPr lang="en-US" sz="4000" dirty="0"/>
              <a:t>Philippians 4:1-9.</a:t>
            </a:r>
          </a:p>
        </p:txBody>
      </p:sp>
      <p:sp>
        <p:nvSpPr>
          <p:cNvPr id="2" name="TextBox 1">
            <a:extLst>
              <a:ext uri="{FF2B5EF4-FFF2-40B4-BE49-F238E27FC236}">
                <a16:creationId xmlns:a16="http://schemas.microsoft.com/office/drawing/2014/main" id="{6751B11B-B321-85F2-3AC1-F206F9C4A714}"/>
              </a:ext>
            </a:extLst>
          </p:cNvPr>
          <p:cNvSpPr txBox="1"/>
          <p:nvPr/>
        </p:nvSpPr>
        <p:spPr>
          <a:xfrm>
            <a:off x="420093" y="4179665"/>
            <a:ext cx="11366500" cy="2669257"/>
          </a:xfrm>
          <a:prstGeom prst="rect">
            <a:avLst/>
          </a:prstGeom>
          <a:noFill/>
        </p:spPr>
        <p:txBody>
          <a:bodyPr wrap="square">
            <a:spAutoFit/>
          </a:bodyPr>
          <a:lstStyle/>
          <a:p>
            <a:pPr>
              <a:lnSpc>
                <a:spcPct val="130000"/>
              </a:lnSpc>
            </a:pPr>
            <a:r>
              <a:rPr lang="en-US" sz="4400" dirty="0"/>
              <a:t>Contrast the strife you see in the church at Corinth with the peace you see Paul says they should have in Philippians 4.</a:t>
            </a:r>
          </a:p>
        </p:txBody>
      </p:sp>
    </p:spTree>
    <p:extLst>
      <p:ext uri="{BB962C8B-B14F-4D97-AF65-F5344CB8AC3E}">
        <p14:creationId xmlns:p14="http://schemas.microsoft.com/office/powerpoint/2010/main" val="11492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CEE3D-350F-B394-8E81-F307639F869D}"/>
              </a:ext>
            </a:extLst>
          </p:cNvPr>
          <p:cNvSpPr txBox="1"/>
          <p:nvPr/>
        </p:nvSpPr>
        <p:spPr>
          <a:xfrm>
            <a:off x="572493" y="238539"/>
            <a:ext cx="11018520" cy="9290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Strife or Peace and Joy?</a:t>
            </a:r>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42142B-FACC-390A-EAF1-527412F84BFC}"/>
              </a:ext>
            </a:extLst>
          </p:cNvPr>
          <p:cNvSpPr txBox="1"/>
          <p:nvPr/>
        </p:nvSpPr>
        <p:spPr>
          <a:xfrm>
            <a:off x="572493" y="1597324"/>
            <a:ext cx="6196607" cy="2842089"/>
          </a:xfrm>
          <a:prstGeom prst="rect">
            <a:avLst/>
          </a:prstGeom>
        </p:spPr>
        <p:txBody>
          <a:bodyPr vert="horz" lIns="91440" tIns="45720" rIns="91440" bIns="45720" rtlCol="0" anchor="t">
            <a:normAutofit/>
          </a:bodyPr>
          <a:lstStyle/>
          <a:p>
            <a:pPr>
              <a:lnSpc>
                <a:spcPct val="110000"/>
              </a:lnSpc>
            </a:pPr>
            <a:r>
              <a:rPr lang="en-US" sz="3600" dirty="0"/>
              <a:t>Remember: Paul was in prison when he was writing about peace and joy.</a:t>
            </a:r>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6645A3-6856-6180-7DC0-F9F9765F22D9}"/>
              </a:ext>
            </a:extLst>
          </p:cNvPr>
          <p:cNvPicPr>
            <a:picLocks noChangeAspect="1"/>
          </p:cNvPicPr>
          <p:nvPr/>
        </p:nvPicPr>
        <p:blipFill>
          <a:blip r:embed="rId3"/>
          <a:srcRect r="37626"/>
          <a:stretch/>
        </p:blipFill>
        <p:spPr>
          <a:xfrm>
            <a:off x="7437721" y="1406081"/>
            <a:ext cx="4751232" cy="5451919"/>
          </a:xfrm>
          <a:prstGeom prst="rect">
            <a:avLst/>
          </a:prstGeom>
        </p:spPr>
      </p:pic>
    </p:spTree>
    <p:extLst>
      <p:ext uri="{BB962C8B-B14F-4D97-AF65-F5344CB8AC3E}">
        <p14:creationId xmlns:p14="http://schemas.microsoft.com/office/powerpoint/2010/main" val="54137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3872DB-2174-1AE9-59AA-54A9CD36F113}"/>
            </a:ext>
          </a:extLst>
        </p:cNvPr>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7DA59EA5-7C4E-A8CF-BFAC-B9B965BB0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C0D6DF-3C20-B9BD-D7F4-2698E89B6D08}"/>
              </a:ext>
            </a:extLst>
          </p:cNvPr>
          <p:cNvSpPr txBox="1"/>
          <p:nvPr/>
        </p:nvSpPr>
        <p:spPr>
          <a:xfrm>
            <a:off x="572493" y="238539"/>
            <a:ext cx="11018520" cy="9290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Why does Paul have peace and joy . . .</a:t>
            </a:r>
          </a:p>
        </p:txBody>
      </p:sp>
      <p:sp>
        <p:nvSpPr>
          <p:cNvPr id="5132" name="sketchy line">
            <a:extLst>
              <a:ext uri="{FF2B5EF4-FFF2-40B4-BE49-F238E27FC236}">
                <a16:creationId xmlns:a16="http://schemas.microsoft.com/office/drawing/2014/main" id="{FBC39DA0-A393-6024-8574-1D9E80F81E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7BD5A4-DB66-C1BD-1A8B-3BEB079D14E5}"/>
              </a:ext>
            </a:extLst>
          </p:cNvPr>
          <p:cNvSpPr txBox="1"/>
          <p:nvPr/>
        </p:nvSpPr>
        <p:spPr>
          <a:xfrm>
            <a:off x="761999" y="1597324"/>
            <a:ext cx="6451601" cy="2780113"/>
          </a:xfrm>
          <a:prstGeom prst="rect">
            <a:avLst/>
          </a:prstGeom>
        </p:spPr>
        <p:txBody>
          <a:bodyPr vert="horz" lIns="91440" tIns="45720" rIns="91440" bIns="45720" rtlCol="0" anchor="t">
            <a:normAutofit/>
          </a:bodyPr>
          <a:lstStyle/>
          <a:p>
            <a:pPr>
              <a:lnSpc>
                <a:spcPct val="110000"/>
              </a:lnSpc>
            </a:pPr>
            <a:r>
              <a:rPr lang="en-US" sz="3600" dirty="0"/>
              <a:t>. . . even though he is in prison, and some (believers??) are even trying to inflict more suffering on him?</a:t>
            </a:r>
          </a:p>
        </p:txBody>
      </p:sp>
      <p:pic>
        <p:nvPicPr>
          <p:cNvPr id="15" name="Picture 2" descr="What Are The 7 Spiritual Disciplines - zbooksg">
            <a:extLst>
              <a:ext uri="{FF2B5EF4-FFF2-40B4-BE49-F238E27FC236}">
                <a16:creationId xmlns:a16="http://schemas.microsoft.com/office/drawing/2014/main" id="{205CB233-5EEA-A712-69D5-04946FBD0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46EAFEC-EE3F-809C-B73D-09E7C2F30B3B}"/>
              </a:ext>
            </a:extLst>
          </p:cNvPr>
          <p:cNvPicPr>
            <a:picLocks noChangeAspect="1"/>
          </p:cNvPicPr>
          <p:nvPr/>
        </p:nvPicPr>
        <p:blipFill>
          <a:blip r:embed="rId3"/>
          <a:srcRect r="37626"/>
          <a:stretch/>
        </p:blipFill>
        <p:spPr>
          <a:xfrm>
            <a:off x="7437721" y="1406081"/>
            <a:ext cx="4751232" cy="5451919"/>
          </a:xfrm>
          <a:prstGeom prst="rect">
            <a:avLst/>
          </a:prstGeom>
        </p:spPr>
      </p:pic>
    </p:spTree>
    <p:extLst>
      <p:ext uri="{BB962C8B-B14F-4D97-AF65-F5344CB8AC3E}">
        <p14:creationId xmlns:p14="http://schemas.microsoft.com/office/powerpoint/2010/main" val="3405583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23C86B-4B17-3ECC-669B-FA0852AB321B}"/>
            </a:ext>
          </a:extLst>
        </p:cNvPr>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F269EB76-422E-5097-B5F2-AC4811C06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BB26F02-B069-4F5A-D505-0AA502F84469}"/>
              </a:ext>
            </a:extLst>
          </p:cNvPr>
          <p:cNvSpPr txBox="1"/>
          <p:nvPr/>
        </p:nvSpPr>
        <p:spPr>
          <a:xfrm>
            <a:off x="572493" y="238539"/>
            <a:ext cx="11018520" cy="9290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How can you gain peace . . .</a:t>
            </a:r>
          </a:p>
        </p:txBody>
      </p:sp>
      <p:sp>
        <p:nvSpPr>
          <p:cNvPr id="5132" name="sketchy line">
            <a:extLst>
              <a:ext uri="{FF2B5EF4-FFF2-40B4-BE49-F238E27FC236}">
                <a16:creationId xmlns:a16="http://schemas.microsoft.com/office/drawing/2014/main" id="{D84308DC-E2BA-2AF9-E220-9F56FEB290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CF63D11-2C1A-F870-A9D8-E4629252EBEA}"/>
              </a:ext>
            </a:extLst>
          </p:cNvPr>
          <p:cNvSpPr txBox="1"/>
          <p:nvPr/>
        </p:nvSpPr>
        <p:spPr>
          <a:xfrm>
            <a:off x="761999" y="1597324"/>
            <a:ext cx="6451601" cy="2780113"/>
          </a:xfrm>
          <a:prstGeom prst="rect">
            <a:avLst/>
          </a:prstGeom>
        </p:spPr>
        <p:txBody>
          <a:bodyPr vert="horz" lIns="91440" tIns="45720" rIns="91440" bIns="45720" rtlCol="0" anchor="t">
            <a:normAutofit/>
          </a:bodyPr>
          <a:lstStyle/>
          <a:p>
            <a:pPr>
              <a:lnSpc>
                <a:spcPct val="110000"/>
              </a:lnSpc>
            </a:pPr>
            <a:r>
              <a:rPr lang="en-US" sz="3600" dirty="0"/>
              <a:t>. . . In difficult circumstances?</a:t>
            </a:r>
          </a:p>
          <a:p>
            <a:pPr>
              <a:lnSpc>
                <a:spcPct val="110000"/>
              </a:lnSpc>
            </a:pPr>
            <a:r>
              <a:rPr lang="en-US" sz="3600" dirty="0"/>
              <a:t>(See Philippians 4:6-9)</a:t>
            </a:r>
          </a:p>
        </p:txBody>
      </p:sp>
      <p:pic>
        <p:nvPicPr>
          <p:cNvPr id="15" name="Picture 2" descr="What Are The 7 Spiritual Disciplines - zbooksg">
            <a:extLst>
              <a:ext uri="{FF2B5EF4-FFF2-40B4-BE49-F238E27FC236}">
                <a16:creationId xmlns:a16="http://schemas.microsoft.com/office/drawing/2014/main" id="{972CC4D9-8EC9-B94B-8970-1BEA12DE79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CFCD60C-EA14-1E77-05EF-1153EC0C8105}"/>
              </a:ext>
            </a:extLst>
          </p:cNvPr>
          <p:cNvPicPr>
            <a:picLocks noChangeAspect="1"/>
          </p:cNvPicPr>
          <p:nvPr/>
        </p:nvPicPr>
        <p:blipFill>
          <a:blip r:embed="rId3"/>
          <a:srcRect r="37626"/>
          <a:stretch/>
        </p:blipFill>
        <p:spPr>
          <a:xfrm>
            <a:off x="7437721" y="1406081"/>
            <a:ext cx="4751232" cy="5451919"/>
          </a:xfrm>
          <a:prstGeom prst="rect">
            <a:avLst/>
          </a:prstGeom>
        </p:spPr>
      </p:pic>
    </p:spTree>
    <p:extLst>
      <p:ext uri="{BB962C8B-B14F-4D97-AF65-F5344CB8AC3E}">
        <p14:creationId xmlns:p14="http://schemas.microsoft.com/office/powerpoint/2010/main" val="4276252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484E60"/>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talking on the phone&#10;&#10;AI-generated content may be incorrect.">
            <a:extLst>
              <a:ext uri="{FF2B5EF4-FFF2-40B4-BE49-F238E27FC236}">
                <a16:creationId xmlns:a16="http://schemas.microsoft.com/office/drawing/2014/main" id="{9BD6CAEB-2F42-CCD3-A70F-8E35A5B8F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2E8A6327-9F3E-30E9-A969-089EFFAB1EC0}"/>
              </a:ext>
            </a:extLst>
          </p:cNvPr>
          <p:cNvPicPr>
            <a:picLocks noChangeAspect="1"/>
          </p:cNvPicPr>
          <p:nvPr/>
        </p:nvPicPr>
        <p:blipFill>
          <a:blip r:embed="rId4"/>
          <a:stretch>
            <a:fillRect/>
          </a:stretch>
        </p:blipFill>
        <p:spPr>
          <a:xfrm>
            <a:off x="0" y="0"/>
            <a:ext cx="4036308" cy="6858000"/>
          </a:xfrm>
          <a:prstGeom prst="rect">
            <a:avLst/>
          </a:prstGeom>
        </p:spPr>
      </p:pic>
      <p:sp>
        <p:nvSpPr>
          <p:cNvPr id="11" name="TextBox 10">
            <a:extLst>
              <a:ext uri="{FF2B5EF4-FFF2-40B4-BE49-F238E27FC236}">
                <a16:creationId xmlns:a16="http://schemas.microsoft.com/office/drawing/2014/main" id="{436CEE3D-350F-B394-8E81-F307639F869D}"/>
              </a:ext>
            </a:extLst>
          </p:cNvPr>
          <p:cNvSpPr txBox="1"/>
          <p:nvPr/>
        </p:nvSpPr>
        <p:spPr>
          <a:xfrm>
            <a:off x="604018" y="823201"/>
            <a:ext cx="4382219" cy="2129145"/>
          </a:xfrm>
          <a:prstGeom prst="rect">
            <a:avLst/>
          </a:prstGeom>
        </p:spPr>
        <p:txBody>
          <a:bodyPr vert="horz" lIns="91440" tIns="45720" rIns="91440" bIns="45720" rtlCol="0" anchor="ctr" anchorCtr="0">
            <a:normAutofit/>
          </a:bodyPr>
          <a:lstStyle/>
          <a:p>
            <a:pPr algn="ctr">
              <a:spcBef>
                <a:spcPct val="0"/>
              </a:spcBef>
              <a:spcAft>
                <a:spcPts val="600"/>
              </a:spcAft>
            </a:pPr>
            <a:r>
              <a:rPr lang="en-US" sz="4000" dirty="0">
                <a:solidFill>
                  <a:srgbClr val="990033"/>
                </a:solidFill>
                <a:effectLst>
                  <a:outerShdw blurRad="38100" dist="38100" dir="2700000" algn="tl">
                    <a:srgbClr val="000000">
                      <a:alpha val="43137"/>
                    </a:srgbClr>
                  </a:outerShdw>
                </a:effectLst>
                <a:ea typeface="+mj-ea"/>
                <a:cs typeface="+mj-cs"/>
              </a:rPr>
              <a:t>The Problem of Gospel Static</a:t>
            </a:r>
          </a:p>
        </p:txBody>
      </p:sp>
      <p:sp>
        <p:nvSpPr>
          <p:cNvPr id="8" name="TextBox 7">
            <a:extLst>
              <a:ext uri="{FF2B5EF4-FFF2-40B4-BE49-F238E27FC236}">
                <a16:creationId xmlns:a16="http://schemas.microsoft.com/office/drawing/2014/main" id="{F24FB97A-6B53-2134-3D63-25E5158F3F40}"/>
              </a:ext>
            </a:extLst>
          </p:cNvPr>
          <p:cNvSpPr txBox="1"/>
          <p:nvPr/>
        </p:nvSpPr>
        <p:spPr>
          <a:xfrm>
            <a:off x="-3048" y="3575274"/>
            <a:ext cx="12188952" cy="3286734"/>
          </a:xfrm>
          <a:prstGeom prst="rect">
            <a:avLst/>
          </a:prstGeom>
          <a:solidFill>
            <a:srgbClr val="474E5F">
              <a:alpha val="66000"/>
            </a:srgbClr>
          </a:solidFill>
        </p:spPr>
        <p:txBody>
          <a:bodyPr wrap="square">
            <a:spAutoFit/>
          </a:bodyPr>
          <a:lstStyle/>
          <a:p>
            <a:pPr>
              <a:lnSpc>
                <a:spcPct val="120000"/>
              </a:lnSpc>
            </a:pPr>
            <a:r>
              <a:rPr lang="en-US" sz="3500" dirty="0">
                <a:solidFill>
                  <a:schemeClr val="bg1"/>
                </a:solidFill>
                <a:effectLst>
                  <a:outerShdw blurRad="38100" dist="38100" dir="2700000" algn="tl">
                    <a:srgbClr val="000000">
                      <a:alpha val="43137"/>
                    </a:srgbClr>
                  </a:outerShdw>
                </a:effectLst>
              </a:rPr>
              <a:t>Imagine a phone call with a lot of static (“noise”) on the line—so much that you are only understanding part of what you hear. </a:t>
            </a:r>
          </a:p>
          <a:p>
            <a:pPr>
              <a:lnSpc>
                <a:spcPct val="120000"/>
              </a:lnSpc>
            </a:pPr>
            <a:r>
              <a:rPr lang="en-US" sz="3500" dirty="0">
                <a:solidFill>
                  <a:schemeClr val="bg1"/>
                </a:solidFill>
                <a:effectLst>
                  <a:outerShdw blurRad="38100" dist="38100" dir="2700000" algn="tl">
                    <a:srgbClr val="000000">
                      <a:alpha val="43137"/>
                    </a:srgbClr>
                  </a:outerShdw>
                </a:effectLst>
              </a:rPr>
              <a:t>That’s what the gospel of Jesus Christ can sound like to people whose worldviews are strongly influenced by non-Biblical belief systems.</a:t>
            </a:r>
          </a:p>
        </p:txBody>
      </p:sp>
    </p:spTree>
    <p:extLst>
      <p:ext uri="{BB962C8B-B14F-4D97-AF65-F5344CB8AC3E}">
        <p14:creationId xmlns:p14="http://schemas.microsoft.com/office/powerpoint/2010/main" val="304618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5e0e943e6ce4b9711016d0891abbd61c">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00839ae4a4257e7ca2ec708bd6aa3573"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56C7062-90F2-46FB-A93D-18C13E2FAA7D}"/>
</file>

<file path=customXml/itemProps2.xml><?xml version="1.0" encoding="utf-8"?>
<ds:datastoreItem xmlns:ds="http://schemas.openxmlformats.org/officeDocument/2006/customXml" ds:itemID="{CD0DC785-B5D7-4328-ACC8-7A974BE99B44}"/>
</file>

<file path=customXml/itemProps3.xml><?xml version="1.0" encoding="utf-8"?>
<ds:datastoreItem xmlns:ds="http://schemas.openxmlformats.org/officeDocument/2006/customXml" ds:itemID="{5AE29CCD-B7F6-46A8-A89E-921EE707F1C9}"/>
</file>

<file path=docProps/app.xml><?xml version="1.0" encoding="utf-8"?>
<Properties xmlns="http://schemas.openxmlformats.org/officeDocument/2006/extended-properties" xmlns:vt="http://schemas.openxmlformats.org/officeDocument/2006/docPropsVTypes">
  <TotalTime>1997</TotalTime>
  <Words>465</Words>
  <Application>Microsoft Office PowerPoint</Application>
  <PresentationFormat>Widescreen</PresentationFormat>
  <Paragraphs>32</Paragraphs>
  <Slides>13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Montserrat</vt:lpstr>
      <vt:lpstr>Stencil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Soil Evangelism &amp; Discipleship Seminar: at Calvary Baptist, Simpsonville   August 16-17, 2024</vt:lpstr>
      <vt:lpstr>PowerPoint Presentation</vt:lpstr>
      <vt:lpstr>Memorize Galatians 5:18  But if you are led by the Spirit, you are not under the law.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Gil Thomas</cp:lastModifiedBy>
  <cp:revision>7</cp:revision>
  <dcterms:created xsi:type="dcterms:W3CDTF">2024-05-20T15:02:04Z</dcterms:created>
  <dcterms:modified xsi:type="dcterms:W3CDTF">2025-05-23T15:06:15Z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ies>
</file>