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808" r:id="rId3"/>
    <p:sldId id="836" r:id="rId4"/>
    <p:sldId id="837" r:id="rId5"/>
    <p:sldId id="838" r:id="rId6"/>
    <p:sldId id="686" r:id="rId7"/>
    <p:sldId id="839" r:id="rId8"/>
    <p:sldId id="840" r:id="rId9"/>
    <p:sldId id="841" r:id="rId10"/>
    <p:sldId id="824" r:id="rId11"/>
    <p:sldId id="833" r:id="rId12"/>
    <p:sldId id="804" r:id="rId13"/>
    <p:sldId id="8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055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99E5D-D027-4EAC-903C-4D09C46CE4BA}" v="1" dt="2025-05-23T15:10:37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4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 Thomas" userId="790cc23d-4c1d-4b8f-ba7f-333fd405d602" providerId="ADAL" clId="{5E199E5D-D027-4EAC-903C-4D09C46CE4BA}"/>
    <pc:docChg chg="modSld">
      <pc:chgData name="Gil Thomas" userId="790cc23d-4c1d-4b8f-ba7f-333fd405d602" providerId="ADAL" clId="{5E199E5D-D027-4EAC-903C-4D09C46CE4BA}" dt="2025-05-23T15:10:37.496" v="0"/>
      <pc:docMkLst>
        <pc:docMk/>
      </pc:docMkLst>
      <pc:sldChg chg="modAnim">
        <pc:chgData name="Gil Thomas" userId="790cc23d-4c1d-4b8f-ba7f-333fd405d602" providerId="ADAL" clId="{5E199E5D-D027-4EAC-903C-4D09C46CE4BA}" dt="2025-05-23T15:10:37.496" v="0"/>
        <pc:sldMkLst>
          <pc:docMk/>
          <pc:sldMk cId="1879050429" sldId="808"/>
        </pc:sldMkLst>
      </pc:sldChg>
    </pc:docChg>
  </pc:docChgLst>
  <pc:docChgLst>
    <pc:chgData name="Gil Thomas" userId="790cc23d-4c1d-4b8f-ba7f-333fd405d602" providerId="ADAL" clId="{42299FF2-C429-4107-9991-03462CF6AB0E}"/>
    <pc:docChg chg="modSld">
      <pc:chgData name="Gil Thomas" userId="790cc23d-4c1d-4b8f-ba7f-333fd405d602" providerId="ADAL" clId="{42299FF2-C429-4107-9991-03462CF6AB0E}" dt="2025-03-20T20:53:05.189" v="62" actId="20577"/>
      <pc:docMkLst>
        <pc:docMk/>
      </pc:docMkLst>
      <pc:sldChg chg="modSp mod">
        <pc:chgData name="Gil Thomas" userId="790cc23d-4c1d-4b8f-ba7f-333fd405d602" providerId="ADAL" clId="{42299FF2-C429-4107-9991-03462CF6AB0E}" dt="2025-03-20T20:52:03.019" v="13" actId="20577"/>
        <pc:sldMkLst>
          <pc:docMk/>
          <pc:sldMk cId="4278699448" sldId="839"/>
        </pc:sldMkLst>
        <pc:spChg chg="mod">
          <ac:chgData name="Gil Thomas" userId="790cc23d-4c1d-4b8f-ba7f-333fd405d602" providerId="ADAL" clId="{42299FF2-C429-4107-9991-03462CF6AB0E}" dt="2025-03-20T20:52:03.019" v="13" actId="20577"/>
          <ac:spMkLst>
            <pc:docMk/>
            <pc:sldMk cId="4278699448" sldId="839"/>
            <ac:spMk id="11" creationId="{436CEE3D-350F-B394-8E81-F307639F869D}"/>
          </ac:spMkLst>
        </pc:spChg>
      </pc:sldChg>
      <pc:sldChg chg="modSp mod">
        <pc:chgData name="Gil Thomas" userId="790cc23d-4c1d-4b8f-ba7f-333fd405d602" providerId="ADAL" clId="{42299FF2-C429-4107-9991-03462CF6AB0E}" dt="2025-03-20T20:52:13.607" v="20" actId="20577"/>
        <pc:sldMkLst>
          <pc:docMk/>
          <pc:sldMk cId="1646504697" sldId="840"/>
        </pc:sldMkLst>
        <pc:spChg chg="mod">
          <ac:chgData name="Gil Thomas" userId="790cc23d-4c1d-4b8f-ba7f-333fd405d602" providerId="ADAL" clId="{42299FF2-C429-4107-9991-03462CF6AB0E}" dt="2025-03-20T20:52:13.607" v="20" actId="20577"/>
          <ac:spMkLst>
            <pc:docMk/>
            <pc:sldMk cId="1646504697" sldId="840"/>
            <ac:spMk id="11" creationId="{436CEE3D-350F-B394-8E81-F307639F869D}"/>
          </ac:spMkLst>
        </pc:spChg>
      </pc:sldChg>
      <pc:sldChg chg="modSp mod">
        <pc:chgData name="Gil Thomas" userId="790cc23d-4c1d-4b8f-ba7f-333fd405d602" providerId="ADAL" clId="{42299FF2-C429-4107-9991-03462CF6AB0E}" dt="2025-03-20T20:53:05.189" v="62" actId="20577"/>
        <pc:sldMkLst>
          <pc:docMk/>
          <pc:sldMk cId="1610567733" sldId="841"/>
        </pc:sldMkLst>
        <pc:spChg chg="mod">
          <ac:chgData name="Gil Thomas" userId="790cc23d-4c1d-4b8f-ba7f-333fd405d602" providerId="ADAL" clId="{42299FF2-C429-4107-9991-03462CF6AB0E}" dt="2025-03-20T20:53:05.189" v="62" actId="20577"/>
          <ac:spMkLst>
            <pc:docMk/>
            <pc:sldMk cId="1610567733" sldId="841"/>
            <ac:spMk id="11" creationId="{436CEE3D-350F-B394-8E81-F307639F869D}"/>
          </ac:spMkLst>
        </pc:spChg>
      </pc:sldChg>
    </pc:docChg>
  </pc:docChgLst>
  <pc:docChgLst>
    <pc:chgData name="Gil Thomas" userId="790cc23d-4c1d-4b8f-ba7f-333fd405d602" providerId="ADAL" clId="{89810CC5-94A7-4796-9F92-F785BE82F5E2}"/>
    <pc:docChg chg="custSel addSld modSld">
      <pc:chgData name="Gil Thomas" userId="790cc23d-4c1d-4b8f-ba7f-333fd405d602" providerId="ADAL" clId="{89810CC5-94A7-4796-9F92-F785BE82F5E2}" dt="2024-07-23T14:58:39.564" v="75" actId="478"/>
      <pc:docMkLst>
        <pc:docMk/>
      </pc:docMkLst>
      <pc:sldChg chg="delSp modSp mod">
        <pc:chgData name="Gil Thomas" userId="790cc23d-4c1d-4b8f-ba7f-333fd405d602" providerId="ADAL" clId="{89810CC5-94A7-4796-9F92-F785BE82F5E2}" dt="2024-07-23T14:58:39.564" v="75" actId="478"/>
        <pc:sldMkLst>
          <pc:docMk/>
          <pc:sldMk cId="1655172261" sldId="256"/>
        </pc:sldMkLst>
      </pc:sldChg>
      <pc:sldChg chg="addSp delSp modSp mod delAnim modAnim">
        <pc:chgData name="Gil Thomas" userId="790cc23d-4c1d-4b8f-ba7f-333fd405d602" providerId="ADAL" clId="{89810CC5-94A7-4796-9F92-F785BE82F5E2}" dt="2024-07-18T19:53:30.909" v="8" actId="478"/>
        <pc:sldMkLst>
          <pc:docMk/>
          <pc:sldMk cId="2588407607" sldId="686"/>
        </pc:sldMkLst>
      </pc:sldChg>
      <pc:sldChg chg="modSp modAnim">
        <pc:chgData name="Gil Thomas" userId="790cc23d-4c1d-4b8f-ba7f-333fd405d602" providerId="ADAL" clId="{89810CC5-94A7-4796-9F92-F785BE82F5E2}" dt="2024-07-21T11:11:46.484" v="65" actId="6549"/>
        <pc:sldMkLst>
          <pc:docMk/>
          <pc:sldMk cId="2223681375" sldId="829"/>
        </pc:sldMkLst>
      </pc:sldChg>
      <pc:sldChg chg="modSp add modAnim">
        <pc:chgData name="Gil Thomas" userId="790cc23d-4c1d-4b8f-ba7f-333fd405d602" providerId="ADAL" clId="{89810CC5-94A7-4796-9F92-F785BE82F5E2}" dt="2024-07-21T11:13:30.874" v="72"/>
        <pc:sldMkLst>
          <pc:docMk/>
          <pc:sldMk cId="967590605" sldId="834"/>
        </pc:sldMkLst>
      </pc:sldChg>
      <pc:sldChg chg="modSp add modAnim">
        <pc:chgData name="Gil Thomas" userId="790cc23d-4c1d-4b8f-ba7f-333fd405d602" providerId="ADAL" clId="{89810CC5-94A7-4796-9F92-F785BE82F5E2}" dt="2024-07-21T11:13:39.064" v="73"/>
        <pc:sldMkLst>
          <pc:docMk/>
          <pc:sldMk cId="2802678045" sldId="835"/>
        </pc:sldMkLst>
      </pc:sldChg>
      <pc:sldChg chg="modSp add modAnim">
        <pc:chgData name="Gil Thomas" userId="790cc23d-4c1d-4b8f-ba7f-333fd405d602" providerId="ADAL" clId="{89810CC5-94A7-4796-9F92-F785BE82F5E2}" dt="2024-07-21T11:13:45.188" v="74"/>
        <pc:sldMkLst>
          <pc:docMk/>
          <pc:sldMk cId="444098799" sldId="836"/>
        </pc:sldMkLst>
      </pc:sldChg>
    </pc:docChg>
  </pc:docChgLst>
  <pc:docChgLst>
    <pc:chgData name="Gil Thomas" userId="790cc23d-4c1d-4b8f-ba7f-333fd405d602" providerId="ADAL" clId="{6891D314-3B29-4A51-BA5D-0DBB3AAC995B}"/>
    <pc:docChg chg="delSld modSld sldOrd">
      <pc:chgData name="Gil Thomas" userId="790cc23d-4c1d-4b8f-ba7f-333fd405d602" providerId="ADAL" clId="{6891D314-3B29-4A51-BA5D-0DBB3AAC995B}" dt="2024-05-30T20:44:27.200" v="51" actId="1036"/>
      <pc:docMkLst>
        <pc:docMk/>
      </pc:docMkLst>
      <pc:sldChg chg="del">
        <pc:chgData name="Gil Thomas" userId="790cc23d-4c1d-4b8f-ba7f-333fd405d602" providerId="ADAL" clId="{6891D314-3B29-4A51-BA5D-0DBB3AAC995B}" dt="2024-05-28T16:16:31.090" v="0" actId="47"/>
        <pc:sldMkLst>
          <pc:docMk/>
          <pc:sldMk cId="2317165341" sldId="257"/>
        </pc:sldMkLst>
      </pc:sldChg>
      <pc:sldChg chg="ord">
        <pc:chgData name="Gil Thomas" userId="790cc23d-4c1d-4b8f-ba7f-333fd405d602" providerId="ADAL" clId="{6891D314-3B29-4A51-BA5D-0DBB3AAC995B}" dt="2024-05-29T17:25:51.373" v="24"/>
        <pc:sldMkLst>
          <pc:docMk/>
          <pc:sldMk cId="3001344119" sldId="804"/>
        </pc:sldMkLst>
      </pc:sldChg>
      <pc:sldChg chg="modSp mod">
        <pc:chgData name="Gil Thomas" userId="790cc23d-4c1d-4b8f-ba7f-333fd405d602" providerId="ADAL" clId="{6891D314-3B29-4A51-BA5D-0DBB3AAC995B}" dt="2024-05-30T20:43:17.748" v="26" actId="1076"/>
        <pc:sldMkLst>
          <pc:docMk/>
          <pc:sldMk cId="2643679177" sldId="824"/>
        </pc:sldMkLst>
      </pc:sldChg>
      <pc:sldChg chg="del">
        <pc:chgData name="Gil Thomas" userId="790cc23d-4c1d-4b8f-ba7f-333fd405d602" providerId="ADAL" clId="{6891D314-3B29-4A51-BA5D-0DBB3AAC995B}" dt="2024-05-28T16:16:31.090" v="0" actId="47"/>
        <pc:sldMkLst>
          <pc:docMk/>
          <pc:sldMk cId="2262561644" sldId="826"/>
        </pc:sldMkLst>
      </pc:sldChg>
      <pc:sldChg chg="del">
        <pc:chgData name="Gil Thomas" userId="790cc23d-4c1d-4b8f-ba7f-333fd405d602" providerId="ADAL" clId="{6891D314-3B29-4A51-BA5D-0DBB3AAC995B}" dt="2024-05-28T16:16:31.090" v="0" actId="47"/>
        <pc:sldMkLst>
          <pc:docMk/>
          <pc:sldMk cId="3487901989" sldId="827"/>
        </pc:sldMkLst>
      </pc:sldChg>
      <pc:sldChg chg="modSp mod">
        <pc:chgData name="Gil Thomas" userId="790cc23d-4c1d-4b8f-ba7f-333fd405d602" providerId="ADAL" clId="{6891D314-3B29-4A51-BA5D-0DBB3AAC995B}" dt="2024-05-30T20:44:27.200" v="51" actId="1036"/>
        <pc:sldMkLst>
          <pc:docMk/>
          <pc:sldMk cId="304663370" sldId="828"/>
        </pc:sldMkLst>
      </pc:sldChg>
      <pc:sldChg chg="modSp">
        <pc:chgData name="Gil Thomas" userId="790cc23d-4c1d-4b8f-ba7f-333fd405d602" providerId="ADAL" clId="{6891D314-3B29-4A51-BA5D-0DBB3AAC995B}" dt="2024-05-29T16:29:38.206" v="11" actId="20577"/>
        <pc:sldMkLst>
          <pc:docMk/>
          <pc:sldMk cId="2223681375" sldId="829"/>
        </pc:sldMkLst>
      </pc:sldChg>
      <pc:sldChg chg="modSp mod">
        <pc:chgData name="Gil Thomas" userId="790cc23d-4c1d-4b8f-ba7f-333fd405d602" providerId="ADAL" clId="{6891D314-3B29-4A51-BA5D-0DBB3AAC995B}" dt="2024-05-29T16:35:38.900" v="18" actId="1037"/>
        <pc:sldMkLst>
          <pc:docMk/>
          <pc:sldMk cId="3010964618" sldId="830"/>
        </pc:sldMkLst>
      </pc:sldChg>
      <pc:sldChg chg="modSp mod">
        <pc:chgData name="Gil Thomas" userId="790cc23d-4c1d-4b8f-ba7f-333fd405d602" providerId="ADAL" clId="{6891D314-3B29-4A51-BA5D-0DBB3AAC995B}" dt="2024-05-30T20:43:49.632" v="34" actId="1036"/>
        <pc:sldMkLst>
          <pc:docMk/>
          <pc:sldMk cId="1823666150" sldId="833"/>
        </pc:sldMkLst>
      </pc:sldChg>
    </pc:docChg>
  </pc:docChgLst>
  <pc:docChgLst>
    <pc:chgData name="Gil Thomas" userId="790cc23d-4c1d-4b8f-ba7f-333fd405d602" providerId="ADAL" clId="{207B36CB-61AB-442F-85A4-4740EEF844C3}"/>
    <pc:docChg chg="undo custSel addSld delSld modSld">
      <pc:chgData name="Gil Thomas" userId="790cc23d-4c1d-4b8f-ba7f-333fd405d602" providerId="ADAL" clId="{207B36CB-61AB-442F-85A4-4740EEF844C3}" dt="2024-07-28T11:52:09.590" v="986"/>
      <pc:docMkLst>
        <pc:docMk/>
      </pc:docMkLst>
      <pc:sldChg chg="addSp modSp mod">
        <pc:chgData name="Gil Thomas" userId="790cc23d-4c1d-4b8f-ba7f-333fd405d602" providerId="ADAL" clId="{207B36CB-61AB-442F-85A4-4740EEF844C3}" dt="2024-07-23T15:10:45.874" v="9" actId="14100"/>
        <pc:sldMkLst>
          <pc:docMk/>
          <pc:sldMk cId="1655172261" sldId="256"/>
        </pc:sldMkLst>
      </pc:sldChg>
      <pc:sldChg chg="addSp delSp modSp mod">
        <pc:chgData name="Gil Thomas" userId="790cc23d-4c1d-4b8f-ba7f-333fd405d602" providerId="ADAL" clId="{207B36CB-61AB-442F-85A4-4740EEF844C3}" dt="2024-07-27T19:16:35.409" v="981" actId="1035"/>
        <pc:sldMkLst>
          <pc:docMk/>
          <pc:sldMk cId="2588407607" sldId="686"/>
        </pc:sldMkLst>
      </pc:sldChg>
      <pc:sldChg chg="modSp mod modAnim">
        <pc:chgData name="Gil Thomas" userId="790cc23d-4c1d-4b8f-ba7f-333fd405d602" providerId="ADAL" clId="{207B36CB-61AB-442F-85A4-4740EEF844C3}" dt="2024-07-23T15:11:23.175" v="39" actId="1036"/>
        <pc:sldMkLst>
          <pc:docMk/>
          <pc:sldMk cId="1879050429" sldId="808"/>
        </pc:sldMkLst>
      </pc:sldChg>
      <pc:sldChg chg="modSp mod">
        <pc:chgData name="Gil Thomas" userId="790cc23d-4c1d-4b8f-ba7f-333fd405d602" providerId="ADAL" clId="{207B36CB-61AB-442F-85A4-4740EEF844C3}" dt="2024-07-23T15:12:35.216" v="42"/>
        <pc:sldMkLst>
          <pc:docMk/>
          <pc:sldMk cId="3877296975" sldId="819"/>
        </pc:sldMkLst>
      </pc:sldChg>
      <pc:sldChg chg="del">
        <pc:chgData name="Gil Thomas" userId="790cc23d-4c1d-4b8f-ba7f-333fd405d602" providerId="ADAL" clId="{207B36CB-61AB-442F-85A4-4740EEF844C3}" dt="2024-07-23T15:43:52.926" v="695" actId="47"/>
        <pc:sldMkLst>
          <pc:docMk/>
          <pc:sldMk cId="3046183203" sldId="823"/>
        </pc:sldMkLst>
      </pc:sldChg>
      <pc:sldChg chg="modSp mod">
        <pc:chgData name="Gil Thomas" userId="790cc23d-4c1d-4b8f-ba7f-333fd405d602" providerId="ADAL" clId="{207B36CB-61AB-442F-85A4-4740EEF844C3}" dt="2024-07-28T11:52:09.590" v="986"/>
        <pc:sldMkLst>
          <pc:docMk/>
          <pc:sldMk cId="2643679177" sldId="824"/>
        </pc:sldMkLst>
      </pc:sldChg>
      <pc:sldChg chg="del">
        <pc:chgData name="Gil Thomas" userId="790cc23d-4c1d-4b8f-ba7f-333fd405d602" providerId="ADAL" clId="{207B36CB-61AB-442F-85A4-4740EEF844C3}" dt="2024-07-23T15:52:01.896" v="941" actId="47"/>
        <pc:sldMkLst>
          <pc:docMk/>
          <pc:sldMk cId="304663370" sldId="828"/>
        </pc:sldMkLst>
      </pc:sldChg>
      <pc:sldChg chg="del">
        <pc:chgData name="Gil Thomas" userId="790cc23d-4c1d-4b8f-ba7f-333fd405d602" providerId="ADAL" clId="{207B36CB-61AB-442F-85A4-4740EEF844C3}" dt="2024-07-23T15:16:40.589" v="43" actId="47"/>
        <pc:sldMkLst>
          <pc:docMk/>
          <pc:sldMk cId="2223681375" sldId="829"/>
        </pc:sldMkLst>
      </pc:sldChg>
      <pc:sldChg chg="del">
        <pc:chgData name="Gil Thomas" userId="790cc23d-4c1d-4b8f-ba7f-333fd405d602" providerId="ADAL" clId="{207B36CB-61AB-442F-85A4-4740EEF844C3}" dt="2024-07-23T15:43:56.052" v="696" actId="47"/>
        <pc:sldMkLst>
          <pc:docMk/>
          <pc:sldMk cId="3010964618" sldId="830"/>
        </pc:sldMkLst>
      </pc:sldChg>
      <pc:sldChg chg="del">
        <pc:chgData name="Gil Thomas" userId="790cc23d-4c1d-4b8f-ba7f-333fd405d602" providerId="ADAL" clId="{207B36CB-61AB-442F-85A4-4740EEF844C3}" dt="2024-07-23T15:45:43.124" v="697" actId="47"/>
        <pc:sldMkLst>
          <pc:docMk/>
          <pc:sldMk cId="4043478761" sldId="831"/>
        </pc:sldMkLst>
      </pc:sldChg>
      <pc:sldChg chg="del">
        <pc:chgData name="Gil Thomas" userId="790cc23d-4c1d-4b8f-ba7f-333fd405d602" providerId="ADAL" clId="{207B36CB-61AB-442F-85A4-4740EEF844C3}" dt="2024-07-23T15:45:44.066" v="698" actId="47"/>
        <pc:sldMkLst>
          <pc:docMk/>
          <pc:sldMk cId="4101483362" sldId="832"/>
        </pc:sldMkLst>
      </pc:sldChg>
      <pc:sldChg chg="addSp delSp modSp mod">
        <pc:chgData name="Gil Thomas" userId="790cc23d-4c1d-4b8f-ba7f-333fd405d602" providerId="ADAL" clId="{207B36CB-61AB-442F-85A4-4740EEF844C3}" dt="2024-07-23T15:49:26.119" v="712" actId="26606"/>
        <pc:sldMkLst>
          <pc:docMk/>
          <pc:sldMk cId="1823666150" sldId="833"/>
        </pc:sldMkLst>
      </pc:sldChg>
      <pc:sldChg chg="del">
        <pc:chgData name="Gil Thomas" userId="790cc23d-4c1d-4b8f-ba7f-333fd405d602" providerId="ADAL" clId="{207B36CB-61AB-442F-85A4-4740EEF844C3}" dt="2024-07-23T15:16:40.589" v="43" actId="47"/>
        <pc:sldMkLst>
          <pc:docMk/>
          <pc:sldMk cId="967590605" sldId="834"/>
        </pc:sldMkLst>
      </pc:sldChg>
      <pc:sldChg chg="del">
        <pc:chgData name="Gil Thomas" userId="790cc23d-4c1d-4b8f-ba7f-333fd405d602" providerId="ADAL" clId="{207B36CB-61AB-442F-85A4-4740EEF844C3}" dt="2024-07-23T15:16:40.589" v="43" actId="47"/>
        <pc:sldMkLst>
          <pc:docMk/>
          <pc:sldMk cId="2802678045" sldId="835"/>
        </pc:sldMkLst>
      </pc:sldChg>
      <pc:sldChg chg="addSp delSp modSp mod">
        <pc:chgData name="Gil Thomas" userId="790cc23d-4c1d-4b8f-ba7f-333fd405d602" providerId="ADAL" clId="{207B36CB-61AB-442F-85A4-4740EEF844C3}" dt="2024-07-23T15:22:53.078" v="196" actId="6549"/>
        <pc:sldMkLst>
          <pc:docMk/>
          <pc:sldMk cId="444098799" sldId="836"/>
        </pc:sldMkLst>
      </pc:sldChg>
      <pc:sldChg chg="modSp add mod">
        <pc:chgData name="Gil Thomas" userId="790cc23d-4c1d-4b8f-ba7f-333fd405d602" providerId="ADAL" clId="{207B36CB-61AB-442F-85A4-4740EEF844C3}" dt="2024-07-23T15:23:06.983" v="198" actId="6549"/>
        <pc:sldMkLst>
          <pc:docMk/>
          <pc:sldMk cId="2064615313" sldId="837"/>
        </pc:sldMkLst>
      </pc:sldChg>
      <pc:sldChg chg="modSp add mod">
        <pc:chgData name="Gil Thomas" userId="790cc23d-4c1d-4b8f-ba7f-333fd405d602" providerId="ADAL" clId="{207B36CB-61AB-442F-85A4-4740EEF844C3}" dt="2024-07-23T15:52:56.984" v="943" actId="207"/>
        <pc:sldMkLst>
          <pc:docMk/>
          <pc:sldMk cId="1419002072" sldId="838"/>
        </pc:sldMkLst>
      </pc:sldChg>
      <pc:sldChg chg="addSp delSp modSp add mod delAnim">
        <pc:chgData name="Gil Thomas" userId="790cc23d-4c1d-4b8f-ba7f-333fd405d602" providerId="ADAL" clId="{207B36CB-61AB-442F-85A4-4740EEF844C3}" dt="2024-07-23T15:53:12.906" v="947" actId="6549"/>
        <pc:sldMkLst>
          <pc:docMk/>
          <pc:sldMk cId="4278699448" sldId="839"/>
        </pc:sldMkLst>
      </pc:sldChg>
      <pc:sldChg chg="modSp add mod">
        <pc:chgData name="Gil Thomas" userId="790cc23d-4c1d-4b8f-ba7f-333fd405d602" providerId="ADAL" clId="{207B36CB-61AB-442F-85A4-4740EEF844C3}" dt="2024-07-23T15:53:49.644" v="962" actId="20577"/>
        <pc:sldMkLst>
          <pc:docMk/>
          <pc:sldMk cId="1646504697" sldId="840"/>
        </pc:sldMkLst>
      </pc:sldChg>
      <pc:sldChg chg="modSp add mod modAnim">
        <pc:chgData name="Gil Thomas" userId="790cc23d-4c1d-4b8f-ba7f-333fd405d602" providerId="ADAL" clId="{207B36CB-61AB-442F-85A4-4740EEF844C3}" dt="2024-07-23T15:43:00.618" v="633"/>
        <pc:sldMkLst>
          <pc:docMk/>
          <pc:sldMk cId="1610567733" sldId="8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1E73-4BC7-4B5B-8BB7-F9CFBDBE5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2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 O Portugal-Medium Soft">
            <a:hlinkClick r:id="" action="ppaction://media"/>
            <a:extLst>
              <a:ext uri="{FF2B5EF4-FFF2-40B4-BE49-F238E27FC236}">
                <a16:creationId xmlns:a16="http://schemas.microsoft.com/office/drawing/2014/main" id="{E2EBF22F-B2AF-C445-ABEB-E8DDCED36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86D8C-F24F-6729-6CC4-67D013E3F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5" b="1299"/>
          <a:stretch/>
        </p:blipFill>
        <p:spPr>
          <a:xfrm>
            <a:off x="1666875" y="0"/>
            <a:ext cx="10525125" cy="68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Serious business woman talking mobile phone on gray background. Portrait of young businesswoman ...">
            <a:extLst>
              <a:ext uri="{FF2B5EF4-FFF2-40B4-BE49-F238E27FC236}">
                <a16:creationId xmlns:a16="http://schemas.microsoft.com/office/drawing/2014/main" id="{740C87D6-387F-7F84-7B98-24F64FDB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CEE3D-350F-B394-8E81-F307639F869D}"/>
              </a:ext>
            </a:extLst>
          </p:cNvPr>
          <p:cNvSpPr txBox="1"/>
          <p:nvPr/>
        </p:nvSpPr>
        <p:spPr>
          <a:xfrm>
            <a:off x="626681" y="450319"/>
            <a:ext cx="9792471" cy="205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Problem of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Gospel Static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8024C0-2C19-BC2C-C61D-7E0F6903D328}"/>
              </a:ext>
            </a:extLst>
          </p:cNvPr>
          <p:cNvSpPr txBox="1"/>
          <p:nvPr/>
        </p:nvSpPr>
        <p:spPr>
          <a:xfrm>
            <a:off x="674419" y="3686567"/>
            <a:ext cx="10840114" cy="317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400" dirty="0">
                <a:solidFill>
                  <a:srgbClr val="FFFFFF"/>
                </a:solidFill>
              </a:rPr>
              <a:t>Just as we have “static” on a phone call, sometimes we have “Worldview Noise Static”—the gospel of Jesus Christ can sound staticky to people whose worldviews are strongly influenced by non-Biblical belief systems.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 has examples of this!</a:t>
            </a:r>
          </a:p>
        </p:txBody>
      </p:sp>
    </p:spTree>
    <p:extLst>
      <p:ext uri="{BB962C8B-B14F-4D97-AF65-F5344CB8AC3E}">
        <p14:creationId xmlns:p14="http://schemas.microsoft.com/office/powerpoint/2010/main" val="264367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0327F-8CDA-AB63-BE07-A6AC869BB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2" r="-2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E5DDD-D12A-D38E-6CF4-B9D948BF15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7" r="794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DACB4-76F0-AAB3-E834-7B6BC75328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24" r="3" b="18289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3666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B2269-CC75-449B-67C2-730CE113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850" y="5909145"/>
            <a:ext cx="2800000" cy="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F9099-6A6C-6BDF-81B1-B8F087793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8476"/>
            <a:ext cx="5142857" cy="52095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41" y="171451"/>
            <a:ext cx="11465999" cy="287655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Good Soil Evangelism &amp; Discipleship Seminar:</a:t>
            </a: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at Calvary Baptist, Simpsonville</a:t>
            </a: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br>
              <a:rPr lang="en-US" sz="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br>
              <a:rPr lang="en-US" sz="22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August 16-17, 2024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34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90" y="392695"/>
            <a:ext cx="11042619" cy="5714617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Memorize Galatians 5:19</a:t>
            </a: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3600" b="1" dirty="0">
                <a:solidFill>
                  <a:srgbClr val="000000"/>
                </a:solidFill>
                <a:latin typeface="Montserrat" panose="00000500000000000000" pitchFamily="2" charset="0"/>
              </a:rPr>
              <a:t>Now the works of the flesh are evident: sexual immorality, impurity, sensuality,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296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167359"/>
            <a:ext cx="12201092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 Galatians 5:18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472439" y="4602853"/>
            <a:ext cx="11247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59">
              <a:defRPr/>
            </a:pPr>
            <a:r>
              <a:rPr lang="en-US" sz="3600" b="1" dirty="0">
                <a:solidFill>
                  <a:srgbClr val="000000"/>
                </a:solidFill>
                <a:latin typeface="Montserrat" panose="00000500000000000000" pitchFamily="2" charset="0"/>
              </a:rPr>
              <a:t>But if you are led by the Spirit, you are not under the law.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Books of the Bible - All the Books in the New &amp; Old Testament">
            <a:extLst>
              <a:ext uri="{FF2B5EF4-FFF2-40B4-BE49-F238E27FC236}">
                <a16:creationId xmlns:a16="http://schemas.microsoft.com/office/drawing/2014/main" id="{EF02915C-0760-7441-3CAA-AB6A72A8B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7" b="5803"/>
          <a:stretch/>
        </p:blipFill>
        <p:spPr bwMode="auto">
          <a:xfrm>
            <a:off x="1669301" y="1026160"/>
            <a:ext cx="8853397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05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43559"/>
            <a:ext cx="12201092" cy="107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Remember: we are to be walking worthy of our calling (Eph. 4:1) and transformed, not walking as we once did (Eph. 4:17). </a:t>
            </a:r>
          </a:p>
        </p:txBody>
      </p:sp>
      <p:pic>
        <p:nvPicPr>
          <p:cNvPr id="1026" name="Picture 2" descr="Osteoarthritis and Activity: Walking It Out | For Better | US News">
            <a:extLst>
              <a:ext uri="{FF2B5EF4-FFF2-40B4-BE49-F238E27FC236}">
                <a16:creationId xmlns:a16="http://schemas.microsoft.com/office/drawing/2014/main" id="{AE5BFEF3-A900-D05B-F717-DBDC88766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0"/>
          <a:stretch/>
        </p:blipFill>
        <p:spPr bwMode="auto">
          <a:xfrm>
            <a:off x="0" y="1524587"/>
            <a:ext cx="12201092" cy="53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219C9B-1A96-32B6-5E5F-B5563F4AA8AA}"/>
              </a:ext>
            </a:extLst>
          </p:cNvPr>
          <p:cNvSpPr/>
          <p:nvPr/>
        </p:nvSpPr>
        <p:spPr>
          <a:xfrm>
            <a:off x="0" y="1524563"/>
            <a:ext cx="12239192" cy="5333438"/>
          </a:xfrm>
          <a:prstGeom prst="rect">
            <a:avLst/>
          </a:prstGeom>
          <a:solidFill>
            <a:srgbClr val="7BA05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76200" y="1959739"/>
            <a:ext cx="11849100" cy="1383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 continue learning about the fruit of the Spirit, today we contrast </a:t>
            </a:r>
            <a:r>
              <a:rPr lang="en-US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patience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outbursts of anger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09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43559"/>
            <a:ext cx="12201092" cy="107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Remember: we are to be walking worthy of our calling (Eph. 4:1) and transformed, not walking as we once did (Eph. 4:17). </a:t>
            </a:r>
          </a:p>
        </p:txBody>
      </p:sp>
      <p:pic>
        <p:nvPicPr>
          <p:cNvPr id="1026" name="Picture 2" descr="Osteoarthritis and Activity: Walking It Out | For Better | US News">
            <a:extLst>
              <a:ext uri="{FF2B5EF4-FFF2-40B4-BE49-F238E27FC236}">
                <a16:creationId xmlns:a16="http://schemas.microsoft.com/office/drawing/2014/main" id="{AE5BFEF3-A900-D05B-F717-DBDC88766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0"/>
          <a:stretch/>
        </p:blipFill>
        <p:spPr bwMode="auto">
          <a:xfrm>
            <a:off x="0" y="1524587"/>
            <a:ext cx="12201092" cy="53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219C9B-1A96-32B6-5E5F-B5563F4AA8AA}"/>
              </a:ext>
            </a:extLst>
          </p:cNvPr>
          <p:cNvSpPr/>
          <p:nvPr/>
        </p:nvSpPr>
        <p:spPr>
          <a:xfrm>
            <a:off x="0" y="1524563"/>
            <a:ext cx="12239192" cy="5333438"/>
          </a:xfrm>
          <a:prstGeom prst="rect">
            <a:avLst/>
          </a:prstGeom>
          <a:solidFill>
            <a:srgbClr val="7BA05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76200" y="1959739"/>
            <a:ext cx="11849100" cy="2713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 continue learning about the fruit of the Spirit, today we contrast </a:t>
            </a:r>
            <a:r>
              <a:rPr lang="en-US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patience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outbursts of anger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Many times, our outbursts of anger towards people have their roots in dissatisfaction or anger towards God.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4615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43559"/>
            <a:ext cx="12201092" cy="107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Remember: we are to be walking worthy of our calling (Eph. 4:1) and transformed, not walking as we once did (Eph. 4:17). </a:t>
            </a:r>
          </a:p>
        </p:txBody>
      </p:sp>
      <p:pic>
        <p:nvPicPr>
          <p:cNvPr id="1026" name="Picture 2" descr="Osteoarthritis and Activity: Walking It Out | For Better | US News">
            <a:extLst>
              <a:ext uri="{FF2B5EF4-FFF2-40B4-BE49-F238E27FC236}">
                <a16:creationId xmlns:a16="http://schemas.microsoft.com/office/drawing/2014/main" id="{AE5BFEF3-A900-D05B-F717-DBDC88766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0"/>
          <a:stretch/>
        </p:blipFill>
        <p:spPr bwMode="auto">
          <a:xfrm>
            <a:off x="0" y="1524587"/>
            <a:ext cx="12201092" cy="53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219C9B-1A96-32B6-5E5F-B5563F4AA8AA}"/>
              </a:ext>
            </a:extLst>
          </p:cNvPr>
          <p:cNvSpPr/>
          <p:nvPr/>
        </p:nvSpPr>
        <p:spPr>
          <a:xfrm>
            <a:off x="0" y="1524563"/>
            <a:ext cx="12239192" cy="5333438"/>
          </a:xfrm>
          <a:prstGeom prst="rect">
            <a:avLst/>
          </a:prstGeom>
          <a:solidFill>
            <a:srgbClr val="7BA05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76200" y="1959739"/>
            <a:ext cx="11849100" cy="4042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 continue learning about the fruit of the Spirit, today we contrast </a:t>
            </a:r>
            <a:r>
              <a:rPr lang="en-US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patience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outbursts of anger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Many times, our outbursts of anger towards people have their roots in dissatisfaction or anger towards God. Observe how the people in today’s stories responded toward God—in </a:t>
            </a:r>
            <a:r>
              <a:rPr lang="en-US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acceptance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anger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1900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CEE3D-350F-B394-8E81-F307639F869D}"/>
              </a:ext>
            </a:extLst>
          </p:cNvPr>
          <p:cNvSpPr txBox="1"/>
          <p:nvPr/>
        </p:nvSpPr>
        <p:spPr>
          <a:xfrm>
            <a:off x="572493" y="67089"/>
            <a:ext cx="11018520" cy="929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Read Ruth 1:1-5</a:t>
            </a:r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07646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2142B-FACC-390A-EAF1-527412F84BFC}"/>
              </a:ext>
            </a:extLst>
          </p:cNvPr>
          <p:cNvSpPr txBox="1"/>
          <p:nvPr/>
        </p:nvSpPr>
        <p:spPr>
          <a:xfrm>
            <a:off x="5313542" y="1597324"/>
            <a:ext cx="6629400" cy="4868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dirty="0"/>
              <a:t>How difficult would this be 	     for you?</a:t>
            </a:r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B2E5D3-BC0E-71A5-5964-BCE52C69F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" t="7560" r="34275" b="7068"/>
          <a:stretch/>
        </p:blipFill>
        <p:spPr>
          <a:xfrm>
            <a:off x="400050" y="1666113"/>
            <a:ext cx="4513442" cy="47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CEE3D-350F-B394-8E81-F307639F869D}"/>
              </a:ext>
            </a:extLst>
          </p:cNvPr>
          <p:cNvSpPr txBox="1"/>
          <p:nvPr/>
        </p:nvSpPr>
        <p:spPr>
          <a:xfrm>
            <a:off x="572493" y="67089"/>
            <a:ext cx="11018520" cy="929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Read Ruth 1:6-21</a:t>
            </a:r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07646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F951D-A5FA-255C-4B7B-461ABEAD9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" t="7560" r="34275" b="7068"/>
          <a:stretch/>
        </p:blipFill>
        <p:spPr>
          <a:xfrm>
            <a:off x="400050" y="1666113"/>
            <a:ext cx="4513442" cy="4794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4249A-93B3-A898-518E-A93511DAA254}"/>
              </a:ext>
            </a:extLst>
          </p:cNvPr>
          <p:cNvSpPr txBox="1"/>
          <p:nvPr/>
        </p:nvSpPr>
        <p:spPr>
          <a:xfrm>
            <a:off x="5197642" y="1569394"/>
            <a:ext cx="68914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Finish reading the rest of the chapter (Ruth 1:6-21) and answer the questions on your flipchart (and on your worksheet).</a:t>
            </a:r>
          </a:p>
        </p:txBody>
      </p:sp>
    </p:spTree>
    <p:extLst>
      <p:ext uri="{BB962C8B-B14F-4D97-AF65-F5344CB8AC3E}">
        <p14:creationId xmlns:p14="http://schemas.microsoft.com/office/powerpoint/2010/main" val="4278699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CEE3D-350F-B394-8E81-F307639F869D}"/>
              </a:ext>
            </a:extLst>
          </p:cNvPr>
          <p:cNvSpPr txBox="1"/>
          <p:nvPr/>
        </p:nvSpPr>
        <p:spPr>
          <a:xfrm>
            <a:off x="572493" y="67089"/>
            <a:ext cx="11018520" cy="929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Read Ruth 1:6-21</a:t>
            </a:r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07646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F951D-A5FA-255C-4B7B-461ABEAD9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" t="7560" r="34275" b="7068"/>
          <a:stretch/>
        </p:blipFill>
        <p:spPr>
          <a:xfrm>
            <a:off x="400050" y="1666113"/>
            <a:ext cx="4513442" cy="4794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4249A-93B3-A898-518E-A93511DAA254}"/>
              </a:ext>
            </a:extLst>
          </p:cNvPr>
          <p:cNvSpPr txBox="1"/>
          <p:nvPr/>
        </p:nvSpPr>
        <p:spPr>
          <a:xfrm>
            <a:off x="5083342" y="1264594"/>
            <a:ext cx="6891489" cy="5555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0" i="0" u="none" strike="noStrike" baseline="0" dirty="0">
                <a:solidFill>
                  <a:srgbClr val="000000"/>
                </a:solidFill>
              </a:rPr>
              <a:t>1. What does this passage say?</a:t>
            </a:r>
            <a:r>
              <a:rPr lang="en-US" sz="3200" b="1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endParaRPr lang="en-US" sz="1000" b="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b="0" i="0" u="none" strike="noStrike" baseline="0" dirty="0">
                <a:solidFill>
                  <a:srgbClr val="000000"/>
                </a:solidFill>
              </a:rPr>
              <a:t>2. What did this passage mean to its original audience?</a:t>
            </a:r>
          </a:p>
          <a:p>
            <a:pPr>
              <a:lnSpc>
                <a:spcPct val="110000"/>
              </a:lnSpc>
            </a:pPr>
            <a:endParaRPr lang="en-US" sz="1000" b="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b="0" i="0" u="none" strike="noStrike" baseline="0" dirty="0">
                <a:solidFill>
                  <a:srgbClr val="000000"/>
                </a:solidFill>
              </a:rPr>
              <a:t>3. What do we learn about the essential gospel truths? </a:t>
            </a:r>
            <a:r>
              <a:rPr lang="en-US" sz="2800" i="0" u="none" strike="noStrike" baseline="0" dirty="0">
                <a:solidFill>
                  <a:srgbClr val="000000"/>
                </a:solidFill>
              </a:rPr>
              <a:t>(God, man, sin, death, Christ, cross, faith, life) </a:t>
            </a:r>
          </a:p>
          <a:p>
            <a:pPr>
              <a:lnSpc>
                <a:spcPct val="110000"/>
              </a:lnSpc>
            </a:pPr>
            <a:endParaRPr lang="en-US" sz="100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b="0" i="0" u="none" strike="noStrike" baseline="0" dirty="0">
                <a:solidFill>
                  <a:srgbClr val="000000"/>
                </a:solidFill>
              </a:rPr>
              <a:t>4. How should I respond to God? </a:t>
            </a:r>
            <a:r>
              <a:rPr lang="en-US" sz="3200" b="1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endParaRPr lang="en-US" sz="1000" b="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b="0" i="0" u="none" strike="noStrike" baseline="0">
                <a:solidFill>
                  <a:srgbClr val="000000"/>
                </a:solidFill>
              </a:rPr>
              <a:t>5. How </a:t>
            </a:r>
            <a:r>
              <a:rPr lang="en-US" sz="3200" b="0" i="0" u="none" strike="noStrike" baseline="0" dirty="0">
                <a:solidFill>
                  <a:srgbClr val="000000"/>
                </a:solidFill>
              </a:rPr>
              <a:t>should I change the way I 	   relate to people?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4650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CEE3D-350F-B394-8E81-F307639F869D}"/>
              </a:ext>
            </a:extLst>
          </p:cNvPr>
          <p:cNvSpPr txBox="1"/>
          <p:nvPr/>
        </p:nvSpPr>
        <p:spPr>
          <a:xfrm>
            <a:off x="572493" y="67089"/>
            <a:ext cx="11018520" cy="929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Ruth </a:t>
            </a:r>
            <a:r>
              <a:rPr lang="en-US" sz="4400">
                <a:latin typeface="+mj-lt"/>
                <a:ea typeface="+mj-ea"/>
                <a:cs typeface="+mj-cs"/>
              </a:rPr>
              <a:t>1:6-21 Contrasted with Job 1:9-10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07646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F951D-A5FA-255C-4B7B-461ABEAD9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" t="7560" r="34275" b="7068"/>
          <a:stretch/>
        </p:blipFill>
        <p:spPr>
          <a:xfrm>
            <a:off x="400050" y="1666113"/>
            <a:ext cx="4513442" cy="4794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4249A-93B3-A898-518E-A93511DAA254}"/>
              </a:ext>
            </a:extLst>
          </p:cNvPr>
          <p:cNvSpPr txBox="1"/>
          <p:nvPr/>
        </p:nvSpPr>
        <p:spPr>
          <a:xfrm>
            <a:off x="5083342" y="1264594"/>
            <a:ext cx="6891489" cy="440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0" i="0" u="none" strike="noStrike" baseline="0" dirty="0">
                <a:solidFill>
                  <a:srgbClr val="000000"/>
                </a:solidFill>
              </a:rPr>
              <a:t>Contrast Naomi and Ruth’s attitude with Job’s wife’s attitude (Job 1:9-10). </a:t>
            </a:r>
          </a:p>
          <a:p>
            <a:pPr>
              <a:lnSpc>
                <a:spcPct val="110000"/>
              </a:lnSpc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b="0" i="0" u="none" strike="noStrike" baseline="0" dirty="0">
                <a:solidFill>
                  <a:srgbClr val="000000"/>
                </a:solidFill>
              </a:rPr>
              <a:t>Why do you think they were so different?</a:t>
            </a:r>
          </a:p>
          <a:p>
            <a:pPr>
              <a:lnSpc>
                <a:spcPct val="110000"/>
              </a:lnSpc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dirty="0"/>
              <a:t>What can you do to cultivate the calm, patience, and acceptance of Naomi?</a:t>
            </a:r>
          </a:p>
        </p:txBody>
      </p:sp>
    </p:spTree>
    <p:extLst>
      <p:ext uri="{BB962C8B-B14F-4D97-AF65-F5344CB8AC3E}">
        <p14:creationId xmlns:p14="http://schemas.microsoft.com/office/powerpoint/2010/main" val="161056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5e0e943e6ce4b9711016d0891abbd61c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00839ae4a4257e7ca2ec708bd6aa3573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EC6B35-E2C1-4BC4-8132-422C1F3DEC69}"/>
</file>

<file path=customXml/itemProps2.xml><?xml version="1.0" encoding="utf-8"?>
<ds:datastoreItem xmlns:ds="http://schemas.openxmlformats.org/officeDocument/2006/customXml" ds:itemID="{4A6F2457-31CC-4D77-8936-1C28F9AB3F83}"/>
</file>

<file path=customXml/itemProps3.xml><?xml version="1.0" encoding="utf-8"?>
<ds:datastoreItem xmlns:ds="http://schemas.openxmlformats.org/officeDocument/2006/customXml" ds:itemID="{1244375D-55FB-41EA-9823-F20B2D3C62EA}"/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479</Words>
  <Application>Microsoft Office PowerPoint</Application>
  <PresentationFormat>Widescreen</PresentationFormat>
  <Paragraphs>34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Soil Evangelism &amp; Discipleship Seminar: at Calvary Baptist, Simpsonville   August 16-17, 2024</vt:lpstr>
      <vt:lpstr>Memorize Galatians 5:19  Now the works of the flesh are evident: sexual immorality, impurity, sensuality,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Gil Thomas</cp:lastModifiedBy>
  <cp:revision>7</cp:revision>
  <dcterms:created xsi:type="dcterms:W3CDTF">2024-05-20T15:02:04Z</dcterms:created>
  <dcterms:modified xsi:type="dcterms:W3CDTF">2025-05-23T15:10:46Z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</Properties>
</file>