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808" r:id="rId3"/>
    <p:sldId id="836" r:id="rId4"/>
    <p:sldId id="843" r:id="rId5"/>
    <p:sldId id="846" r:id="rId6"/>
    <p:sldId id="842" r:id="rId7"/>
    <p:sldId id="839" r:id="rId8"/>
    <p:sldId id="824" r:id="rId9"/>
    <p:sldId id="844" r:id="rId10"/>
    <p:sldId id="845" r:id="rId11"/>
    <p:sldId id="804" r:id="rId12"/>
    <p:sldId id="8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055"/>
    <a:srgbClr val="CC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D668E-D126-401A-B032-63C1C00375AC}" v="4" dt="2025-05-23T16:11:01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279D668E-D126-401A-B032-63C1C00375AC}"/>
    <pc:docChg chg="modSld">
      <pc:chgData name="Gil Thomas" userId="790cc23d-4c1d-4b8f-ba7f-333fd405d602" providerId="ADAL" clId="{279D668E-D126-401A-B032-63C1C00375AC}" dt="2025-05-23T16:11:01.996" v="3" actId="20577"/>
      <pc:docMkLst>
        <pc:docMk/>
      </pc:docMkLst>
      <pc:sldChg chg="modAnim">
        <pc:chgData name="Gil Thomas" userId="790cc23d-4c1d-4b8f-ba7f-333fd405d602" providerId="ADAL" clId="{279D668E-D126-401A-B032-63C1C00375AC}" dt="2025-05-23T16:01:08" v="0"/>
        <pc:sldMkLst>
          <pc:docMk/>
          <pc:sldMk cId="1879050429" sldId="808"/>
        </pc:sldMkLst>
      </pc:sldChg>
      <pc:sldChg chg="modAnim">
        <pc:chgData name="Gil Thomas" userId="790cc23d-4c1d-4b8f-ba7f-333fd405d602" providerId="ADAL" clId="{279D668E-D126-401A-B032-63C1C00375AC}" dt="2025-05-23T16:03:28.905" v="1"/>
        <pc:sldMkLst>
          <pc:docMk/>
          <pc:sldMk cId="2844679318" sldId="842"/>
        </pc:sldMkLst>
      </pc:sldChg>
      <pc:sldChg chg="modSp">
        <pc:chgData name="Gil Thomas" userId="790cc23d-4c1d-4b8f-ba7f-333fd405d602" providerId="ADAL" clId="{279D668E-D126-401A-B032-63C1C00375AC}" dt="2025-05-23T16:11:01.996" v="3" actId="20577"/>
        <pc:sldMkLst>
          <pc:docMk/>
          <pc:sldMk cId="2198802243" sldId="844"/>
        </pc:sldMkLst>
        <pc:spChg chg="mod">
          <ac:chgData name="Gil Thomas" userId="790cc23d-4c1d-4b8f-ba7f-333fd405d602" providerId="ADAL" clId="{279D668E-D126-401A-B032-63C1C00375AC}" dt="2025-05-23T16:11:01.996" v="3" actId="20577"/>
          <ac:spMkLst>
            <pc:docMk/>
            <pc:sldMk cId="2198802243" sldId="844"/>
            <ac:spMk id="3" creationId="{31077D5C-767B-456A-92A5-EAC23A0D5D74}"/>
          </ac:spMkLst>
        </pc:spChg>
      </pc:sldChg>
    </pc:docChg>
  </pc:docChgLst>
  <pc:docChgLst>
    <pc:chgData name="Gil Thomas" userId="790cc23d-4c1d-4b8f-ba7f-333fd405d602" providerId="ADAL" clId="{C032E13C-CC45-4D96-AA27-92CA2F6C8696}"/>
    <pc:docChg chg="custSel addSld delSld modSld sldOrd">
      <pc:chgData name="Gil Thomas" userId="790cc23d-4c1d-4b8f-ba7f-333fd405d602" providerId="ADAL" clId="{C032E13C-CC45-4D96-AA27-92CA2F6C8696}" dt="2024-08-03T19:38:35.682" v="831"/>
      <pc:docMkLst>
        <pc:docMk/>
      </pc:docMkLst>
      <pc:sldChg chg="addSp delSp modSp mod">
        <pc:chgData name="Gil Thomas" userId="790cc23d-4c1d-4b8f-ba7f-333fd405d602" providerId="ADAL" clId="{C032E13C-CC45-4D96-AA27-92CA2F6C8696}" dt="2024-07-31T16:17:11.824" v="4" actId="14100"/>
        <pc:sldMkLst>
          <pc:docMk/>
          <pc:sldMk cId="1655172261" sldId="256"/>
        </pc:sldMkLst>
      </pc:sldChg>
      <pc:sldChg chg="addSp delSp modSp del mod">
        <pc:chgData name="Gil Thomas" userId="790cc23d-4c1d-4b8f-ba7f-333fd405d602" providerId="ADAL" clId="{C032E13C-CC45-4D96-AA27-92CA2F6C8696}" dt="2024-07-31T16:35:31.099" v="263" actId="47"/>
        <pc:sldMkLst>
          <pc:docMk/>
          <pc:sldMk cId="2588407607" sldId="686"/>
        </pc:sldMkLst>
      </pc:sldChg>
      <pc:sldChg chg="modSp">
        <pc:chgData name="Gil Thomas" userId="790cc23d-4c1d-4b8f-ba7f-333fd405d602" providerId="ADAL" clId="{C032E13C-CC45-4D96-AA27-92CA2F6C8696}" dt="2024-07-31T16:17:40.027" v="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C032E13C-CC45-4D96-AA27-92CA2F6C8696}" dt="2024-07-31T16:57:00.841" v="809" actId="20577"/>
        <pc:sldMkLst>
          <pc:docMk/>
          <pc:sldMk cId="3877296975" sldId="819"/>
        </pc:sldMkLst>
      </pc:sldChg>
      <pc:sldChg chg="addSp delSp modSp mod">
        <pc:chgData name="Gil Thomas" userId="790cc23d-4c1d-4b8f-ba7f-333fd405d602" providerId="ADAL" clId="{C032E13C-CC45-4D96-AA27-92CA2F6C8696}" dt="2024-07-31T16:46:05.578" v="434" actId="1037"/>
        <pc:sldMkLst>
          <pc:docMk/>
          <pc:sldMk cId="2643679177" sldId="824"/>
        </pc:sldMkLst>
      </pc:sldChg>
      <pc:sldChg chg="del">
        <pc:chgData name="Gil Thomas" userId="790cc23d-4c1d-4b8f-ba7f-333fd405d602" providerId="ADAL" clId="{C032E13C-CC45-4D96-AA27-92CA2F6C8696}" dt="2024-07-31T16:46:10.621" v="435" actId="47"/>
        <pc:sldMkLst>
          <pc:docMk/>
          <pc:sldMk cId="1823666150" sldId="833"/>
        </pc:sldMkLst>
      </pc:sldChg>
      <pc:sldChg chg="addSp delSp modSp mod">
        <pc:chgData name="Gil Thomas" userId="790cc23d-4c1d-4b8f-ba7f-333fd405d602" providerId="ADAL" clId="{C032E13C-CC45-4D96-AA27-92CA2F6C8696}" dt="2024-07-31T16:26:57.730" v="208" actId="20577"/>
        <pc:sldMkLst>
          <pc:docMk/>
          <pc:sldMk cId="444098799" sldId="836"/>
        </pc:sldMkLst>
      </pc:sldChg>
      <pc:sldChg chg="del">
        <pc:chgData name="Gil Thomas" userId="790cc23d-4c1d-4b8f-ba7f-333fd405d602" providerId="ADAL" clId="{C032E13C-CC45-4D96-AA27-92CA2F6C8696}" dt="2024-07-31T16:27:11.297" v="209" actId="47"/>
        <pc:sldMkLst>
          <pc:docMk/>
          <pc:sldMk cId="2064615313" sldId="837"/>
        </pc:sldMkLst>
      </pc:sldChg>
      <pc:sldChg chg="del">
        <pc:chgData name="Gil Thomas" userId="790cc23d-4c1d-4b8f-ba7f-333fd405d602" providerId="ADAL" clId="{C032E13C-CC45-4D96-AA27-92CA2F6C8696}" dt="2024-07-31T16:27:11.297" v="209" actId="47"/>
        <pc:sldMkLst>
          <pc:docMk/>
          <pc:sldMk cId="1419002072" sldId="838"/>
        </pc:sldMkLst>
      </pc:sldChg>
      <pc:sldChg chg="addSp delSp modSp mod modAnim">
        <pc:chgData name="Gil Thomas" userId="790cc23d-4c1d-4b8f-ba7f-333fd405d602" providerId="ADAL" clId="{C032E13C-CC45-4D96-AA27-92CA2F6C8696}" dt="2024-07-31T16:43:17.390" v="359"/>
        <pc:sldMkLst>
          <pc:docMk/>
          <pc:sldMk cId="4278699448" sldId="839"/>
        </pc:sldMkLst>
      </pc:sldChg>
      <pc:sldChg chg="delSp del mod">
        <pc:chgData name="Gil Thomas" userId="790cc23d-4c1d-4b8f-ba7f-333fd405d602" providerId="ADAL" clId="{C032E13C-CC45-4D96-AA27-92CA2F6C8696}" dt="2024-07-31T16:43:23.764" v="360" actId="47"/>
        <pc:sldMkLst>
          <pc:docMk/>
          <pc:sldMk cId="1646504697" sldId="840"/>
        </pc:sldMkLst>
      </pc:sldChg>
      <pc:sldChg chg="del">
        <pc:chgData name="Gil Thomas" userId="790cc23d-4c1d-4b8f-ba7f-333fd405d602" providerId="ADAL" clId="{C032E13C-CC45-4D96-AA27-92CA2F6C8696}" dt="2024-07-31T16:43:25.353" v="361" actId="47"/>
        <pc:sldMkLst>
          <pc:docMk/>
          <pc:sldMk cId="1610567733" sldId="841"/>
        </pc:sldMkLst>
      </pc:sldChg>
      <pc:sldChg chg="modSp add mod">
        <pc:chgData name="Gil Thomas" userId="790cc23d-4c1d-4b8f-ba7f-333fd405d602" providerId="ADAL" clId="{C032E13C-CC45-4D96-AA27-92CA2F6C8696}" dt="2024-08-02T17:36:44.376" v="823" actId="20577"/>
        <pc:sldMkLst>
          <pc:docMk/>
          <pc:sldMk cId="2844679318" sldId="842"/>
        </pc:sldMkLst>
      </pc:sldChg>
      <pc:sldChg chg="addSp delSp modSp add mod ord modAnim">
        <pc:chgData name="Gil Thomas" userId="790cc23d-4c1d-4b8f-ba7f-333fd405d602" providerId="ADAL" clId="{C032E13C-CC45-4D96-AA27-92CA2F6C8696}" dt="2024-08-02T17:35:59.173" v="819"/>
        <pc:sldMkLst>
          <pc:docMk/>
          <pc:sldMk cId="3276847317" sldId="843"/>
        </pc:sldMkLst>
      </pc:sldChg>
      <pc:sldChg chg="addSp modSp add mod modAnim">
        <pc:chgData name="Gil Thomas" userId="790cc23d-4c1d-4b8f-ba7f-333fd405d602" providerId="ADAL" clId="{C032E13C-CC45-4D96-AA27-92CA2F6C8696}" dt="2024-08-03T19:37:28.104" v="828"/>
        <pc:sldMkLst>
          <pc:docMk/>
          <pc:sldMk cId="2198802243" sldId="844"/>
        </pc:sldMkLst>
      </pc:sldChg>
      <pc:sldChg chg="addSp modSp add mod modAnim">
        <pc:chgData name="Gil Thomas" userId="790cc23d-4c1d-4b8f-ba7f-333fd405d602" providerId="ADAL" clId="{C032E13C-CC45-4D96-AA27-92CA2F6C8696}" dt="2024-08-03T19:38:35.682" v="831"/>
        <pc:sldMkLst>
          <pc:docMk/>
          <pc:sldMk cId="2489888477" sldId="845"/>
        </pc:sldMkLst>
      </pc:sldChg>
      <pc:sldChg chg="modSp add mod">
        <pc:chgData name="Gil Thomas" userId="790cc23d-4c1d-4b8f-ba7f-333fd405d602" providerId="ADAL" clId="{C032E13C-CC45-4D96-AA27-92CA2F6C8696}" dt="2024-08-02T17:36:38.586" v="821" actId="20577"/>
        <pc:sldMkLst>
          <pc:docMk/>
          <pc:sldMk cId="2089271242" sldId="846"/>
        </pc:sldMkLst>
      </pc:sldChg>
    </pc:docChg>
  </pc:docChgLst>
  <pc:docChgLst>
    <pc:chgData name="Gil Thomas" userId="790cc23d-4c1d-4b8f-ba7f-333fd405d602" providerId="ADAL" clId="{809610FE-D07C-4CA2-858B-32893F032ED4}"/>
    <pc:docChg chg="modSld">
      <pc:chgData name="Gil Thomas" userId="790cc23d-4c1d-4b8f-ba7f-333fd405d602" providerId="ADAL" clId="{809610FE-D07C-4CA2-858B-32893F032ED4}" dt="2025-03-21T14:49:14.736" v="3" actId="20577"/>
      <pc:docMkLst>
        <pc:docMk/>
      </pc:docMkLst>
      <pc:sldChg chg="modSp mod">
        <pc:chgData name="Gil Thomas" userId="790cc23d-4c1d-4b8f-ba7f-333fd405d602" providerId="ADAL" clId="{809610FE-D07C-4CA2-858B-32893F032ED4}" dt="2025-03-21T14:49:14.736" v="3" actId="20577"/>
        <pc:sldMkLst>
          <pc:docMk/>
          <pc:sldMk cId="444098799" sldId="836"/>
        </pc:sldMkLst>
        <pc:spChg chg="mod">
          <ac:chgData name="Gil Thomas" userId="790cc23d-4c1d-4b8f-ba7f-333fd405d602" providerId="ADAL" clId="{809610FE-D07C-4CA2-858B-32893F032ED4}" dt="2025-03-21T14:49:14.736" v="3" actId="20577"/>
          <ac:spMkLst>
            <pc:docMk/>
            <pc:sldMk cId="444098799" sldId="836"/>
            <ac:spMk id="7" creationId="{63233B67-0F60-EEA9-F34A-8BE4FD9580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 O Portugal-Medium Soft">
            <a:hlinkClick r:id="" action="ppaction://media"/>
            <a:extLst>
              <a:ext uri="{FF2B5EF4-FFF2-40B4-BE49-F238E27FC236}">
                <a16:creationId xmlns:a16="http://schemas.microsoft.com/office/drawing/2014/main" id="{E2EBF22F-B2AF-C445-ABEB-E8DDCED36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2449C-3829-D78B-4E53-740CB0794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19" y="0"/>
            <a:ext cx="1025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ligious Confusion">
            <a:extLst>
              <a:ext uri="{FF2B5EF4-FFF2-40B4-BE49-F238E27FC236}">
                <a16:creationId xmlns:a16="http://schemas.microsoft.com/office/drawing/2014/main" id="{49D30C73-778D-C1D1-F842-A78DE7A1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5534024" cy="36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77D5C-767B-456A-92A5-EAC23A0D5D74}"/>
              </a:ext>
            </a:extLst>
          </p:cNvPr>
          <p:cNvSpPr txBox="1"/>
          <p:nvPr/>
        </p:nvSpPr>
        <p:spPr>
          <a:xfrm>
            <a:off x="5686424" y="446038"/>
            <a:ext cx="6315075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the dominant worldview in the area where you are living?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Thinking of your “neighbors” who are part of that worldview, how well do you think they know and understand the Bible?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FDF98-9F57-883C-74A2-FB610BC93043}"/>
              </a:ext>
            </a:extLst>
          </p:cNvPr>
          <p:cNvSpPr txBox="1"/>
          <p:nvPr/>
        </p:nvSpPr>
        <p:spPr>
          <a:xfrm>
            <a:off x="469963" y="4457351"/>
            <a:ext cx="1124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Which of the essential gospel concepts do they understand and how clearly do they understand them?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2ADB1-69B4-C21F-543E-3580F2858421}"/>
              </a:ext>
            </a:extLst>
          </p:cNvPr>
          <p:cNvSpPr txBox="1"/>
          <p:nvPr/>
        </p:nvSpPr>
        <p:spPr>
          <a:xfrm>
            <a:off x="422338" y="5895081"/>
            <a:ext cx="11379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God       Man       Sin       Death       Christ       Cross       Faith       Life</a:t>
            </a:r>
          </a:p>
        </p:txBody>
      </p:sp>
    </p:spTree>
    <p:extLst>
      <p:ext uri="{BB962C8B-B14F-4D97-AF65-F5344CB8AC3E}">
        <p14:creationId xmlns:p14="http://schemas.microsoft.com/office/powerpoint/2010/main" val="24898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B2269-CC75-449B-67C2-730CE113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850" y="5909145"/>
            <a:ext cx="2800000" cy="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F9099-6A6C-6BDF-81B1-B8F087793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476"/>
            <a:ext cx="5142857" cy="52095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1" y="171451"/>
            <a:ext cx="11465999" cy="287655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Good Soil Evangelism &amp; Discipleship Seminar: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at Calvary Baptist, Simpsonville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8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22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August 16-17, 2024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34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92695"/>
            <a:ext cx="11042619" cy="571461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Memorize Galatians 5:20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br>
              <a:rPr lang="en-US" sz="3600" b="1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r>
              <a:rPr lang="en-US" sz="3600" b="1" dirty="0">
                <a:solidFill>
                  <a:srgbClr val="000000"/>
                </a:solidFill>
                <a:latin typeface="Montserrat" panose="00000500000000000000" pitchFamily="2" charset="0"/>
              </a:rPr>
              <a:t> idolatry, sorcery, enmity, strife, jealousy, fits of anger, rivalries, dissensions, divisions,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Review Galatians 5:19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472439" y="4602853"/>
            <a:ext cx="11247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59">
              <a:defRPr/>
            </a:pPr>
            <a:r>
              <a:rPr lang="en-US" sz="3600" b="1" dirty="0">
                <a:solidFill>
                  <a:srgbClr val="000000"/>
                </a:solidFill>
                <a:latin typeface="Montserrat" panose="00000500000000000000" pitchFamily="2" charset="0"/>
              </a:rPr>
              <a:t>Now the works of the flesh are evident: sexual immorality, impurity, sensuality,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102616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ake a walk and help your brain. | Lackawanna County Library System">
            <a:extLst>
              <a:ext uri="{FF2B5EF4-FFF2-40B4-BE49-F238E27FC236}">
                <a16:creationId xmlns:a16="http://schemas.microsoft.com/office/drawing/2014/main" id="{F69B9EA0-C7B9-E5CC-88BF-571CA66A5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b="14256"/>
          <a:stretch/>
        </p:blipFill>
        <p:spPr bwMode="auto">
          <a:xfrm>
            <a:off x="0" y="-94705"/>
            <a:ext cx="12192000" cy="69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2C274-85B7-06AC-B77B-61BCEF0B6895}"/>
              </a:ext>
            </a:extLst>
          </p:cNvPr>
          <p:cNvSpPr txBox="1"/>
          <p:nvPr/>
        </p:nvSpPr>
        <p:spPr>
          <a:xfrm>
            <a:off x="171450" y="2072410"/>
            <a:ext cx="11849100" cy="271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contrast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alt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ambition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how the people in today’s event responded toward God—with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</a:t>
            </a:r>
          </a:p>
          <a:p>
            <a:pPr lvl="0" algn="ctr" defTabSz="914259">
              <a:lnSpc>
                <a:spcPct val="120000"/>
              </a:lnSpc>
              <a:defRPr/>
            </a:pPr>
            <a:r>
              <a:rPr lang="en-US" alt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ambition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" y="-88951"/>
            <a:ext cx="12172948" cy="209288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As we walk worthy of our calling (Eph. 4:1)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are transformed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not walking as we once did (Eph. 4:17), we continue learning    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about the fruit of the Spirit. </a:t>
            </a:r>
          </a:p>
          <a:p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09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25:1-2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 Samuel 25-27 Blessed be you, who have kept me this day from ...">
            <a:extLst>
              <a:ext uri="{FF2B5EF4-FFF2-40B4-BE49-F238E27FC236}">
                <a16:creationId xmlns:a16="http://schemas.microsoft.com/office/drawing/2014/main" id="{6AEF709C-798D-860C-22BC-D34AABBC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74" y="1241505"/>
            <a:ext cx="8260837" cy="5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Samuel 25:3-42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142B-FACC-390A-EAF1-527412F84BFC}"/>
              </a:ext>
            </a:extLst>
          </p:cNvPr>
          <p:cNvSpPr txBox="1"/>
          <p:nvPr/>
        </p:nvSpPr>
        <p:spPr>
          <a:xfrm>
            <a:off x="7691963" y="1443245"/>
            <a:ext cx="4496989" cy="486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Contrast </a:t>
            </a:r>
            <a:r>
              <a:rPr lang="en-US" sz="3600" dirty="0" err="1"/>
              <a:t>Nabal’s</a:t>
            </a:r>
            <a:r>
              <a:rPr lang="en-US" sz="36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attitude with Abigail’s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attitude.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3600" dirty="0"/>
              <a:t>Why do you think they were so different?</a:t>
            </a:r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Bible In Paintings, #107: DAVID, ABIGAIL, AND NABAL THE FOOL">
            <a:extLst>
              <a:ext uri="{FF2B5EF4-FFF2-40B4-BE49-F238E27FC236}">
                <a16:creationId xmlns:a16="http://schemas.microsoft.com/office/drawing/2014/main" id="{677FC227-29FA-E00C-B47F-DBD40194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8" y="1393660"/>
            <a:ext cx="7205752" cy="54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1 </a:t>
            </a:r>
            <a:r>
              <a:rPr lang="en-US" sz="4400">
                <a:latin typeface="+mj-lt"/>
                <a:ea typeface="+mj-ea"/>
                <a:cs typeface="+mj-cs"/>
              </a:rPr>
              <a:t>Samuel 25:3-42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142B-FACC-390A-EAF1-527412F84BFC}"/>
              </a:ext>
            </a:extLst>
          </p:cNvPr>
          <p:cNvSpPr txBox="1"/>
          <p:nvPr/>
        </p:nvSpPr>
        <p:spPr>
          <a:xfrm>
            <a:off x="7673470" y="1521124"/>
            <a:ext cx="4515482" cy="486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Where was David on the kindness/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selfishness pendulum before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Abigail met him?</a:t>
            </a:r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Bible In Paintings, #107: DAVID, ABIGAIL, AND NABAL THE FOOL">
            <a:extLst>
              <a:ext uri="{FF2B5EF4-FFF2-40B4-BE49-F238E27FC236}">
                <a16:creationId xmlns:a16="http://schemas.microsoft.com/office/drawing/2014/main" id="{677FC227-29FA-E00C-B47F-DBD40194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8" y="1393660"/>
            <a:ext cx="7205752" cy="54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7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CEE3D-350F-B394-8E81-F307639F869D}"/>
              </a:ext>
            </a:extLst>
          </p:cNvPr>
          <p:cNvSpPr txBox="1"/>
          <p:nvPr/>
        </p:nvSpPr>
        <p:spPr>
          <a:xfrm>
            <a:off x="572493" y="67089"/>
            <a:ext cx="11018520" cy="92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Read Ephesians 4:25-32</a:t>
            </a:r>
          </a:p>
        </p:txBody>
      </p:sp>
      <p:sp>
        <p:nvSpPr>
          <p:cNvPr id="51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076460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What Are The 7 Spiritual Disciplines - zbooksg">
            <a:extLst>
              <a:ext uri="{FF2B5EF4-FFF2-40B4-BE49-F238E27FC236}">
                <a16:creationId xmlns:a16="http://schemas.microsoft.com/office/drawing/2014/main" id="{3BC0B3D6-F782-011A-D291-2771A6933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1" t="12805" r="7772" b="74940"/>
          <a:stretch/>
        </p:blipFill>
        <p:spPr bwMode="auto">
          <a:xfrm>
            <a:off x="10953750" y="5736111"/>
            <a:ext cx="123520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4249A-93B3-A898-518E-A93511DAA254}"/>
              </a:ext>
            </a:extLst>
          </p:cNvPr>
          <p:cNvSpPr txBox="1"/>
          <p:nvPr/>
        </p:nvSpPr>
        <p:spPr>
          <a:xfrm>
            <a:off x="6735910" y="1674674"/>
            <a:ext cx="52608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help do you find in this passage to grow kindness in your life?</a:t>
            </a:r>
          </a:p>
        </p:txBody>
      </p:sp>
      <p:pic>
        <p:nvPicPr>
          <p:cNvPr id="3074" name="Picture 2" descr="Есть разница между семантикой и общей семантикой">
            <a:extLst>
              <a:ext uri="{FF2B5EF4-FFF2-40B4-BE49-F238E27FC236}">
                <a16:creationId xmlns:a16="http://schemas.microsoft.com/office/drawing/2014/main" id="{A5FF8D29-A812-BF1C-9EBF-1D18FCE7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455"/>
            <a:ext cx="6543675" cy="42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AD38B-74E2-5729-3204-A35C33801196}"/>
              </a:ext>
            </a:extLst>
          </p:cNvPr>
          <p:cNvSpPr txBox="1"/>
          <p:nvPr/>
        </p:nvSpPr>
        <p:spPr>
          <a:xfrm>
            <a:off x="6735910" y="3784416"/>
            <a:ext cx="53630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will you do this week to develop kindness toward others?</a:t>
            </a:r>
          </a:p>
        </p:txBody>
      </p:sp>
    </p:spTree>
    <p:extLst>
      <p:ext uri="{BB962C8B-B14F-4D97-AF65-F5344CB8AC3E}">
        <p14:creationId xmlns:p14="http://schemas.microsoft.com/office/powerpoint/2010/main" val="42786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ligious Confusion">
            <a:extLst>
              <a:ext uri="{FF2B5EF4-FFF2-40B4-BE49-F238E27FC236}">
                <a16:creationId xmlns:a16="http://schemas.microsoft.com/office/drawing/2014/main" id="{49D30C73-778D-C1D1-F842-A78DE7A1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0"/>
            <a:ext cx="1030605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ligious Confusion">
            <a:extLst>
              <a:ext uri="{FF2B5EF4-FFF2-40B4-BE49-F238E27FC236}">
                <a16:creationId xmlns:a16="http://schemas.microsoft.com/office/drawing/2014/main" id="{49D30C73-778D-C1D1-F842-A78DE7A1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5534024" cy="36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077D5C-767B-456A-92A5-EAC23A0D5D74}"/>
              </a:ext>
            </a:extLst>
          </p:cNvPr>
          <p:cNvSpPr txBox="1"/>
          <p:nvPr/>
        </p:nvSpPr>
        <p:spPr>
          <a:xfrm>
            <a:off x="5686424" y="446038"/>
            <a:ext cx="6315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the North America “Leave it to Beaver” world of the 1950s, it was just assumed that all the neighbors were church-going folks who took their kids to </a:t>
            </a:r>
            <a:r>
              <a:rPr lang="en-US" sz="2800">
                <a:solidFill>
                  <a:schemeClr val="bg1"/>
                </a:solidFill>
              </a:rPr>
              <a:t>Sunday School </a:t>
            </a:r>
            <a:r>
              <a:rPr lang="en-US" sz="2800" dirty="0">
                <a:solidFill>
                  <a:schemeClr val="bg1"/>
                </a:solidFill>
              </a:rPr>
              <a:t>where they were taught Bible stories and memorized the ten commandments and the Golden Rule.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FDF98-9F57-883C-74A2-FB610BC93043}"/>
              </a:ext>
            </a:extLst>
          </p:cNvPr>
          <p:cNvSpPr txBox="1"/>
          <p:nvPr/>
        </p:nvSpPr>
        <p:spPr>
          <a:xfrm>
            <a:off x="469963" y="4581176"/>
            <a:ext cx="11249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While that was an unrealistic portrayal of American family life even for that time, today we might feel fortunate just to have one other Bible-believing Christian in our neighborhood.</a:t>
            </a:r>
          </a:p>
        </p:txBody>
      </p:sp>
    </p:spTree>
    <p:extLst>
      <p:ext uri="{BB962C8B-B14F-4D97-AF65-F5344CB8AC3E}">
        <p14:creationId xmlns:p14="http://schemas.microsoft.com/office/powerpoint/2010/main" val="21988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0034A5-FEAA-4B5B-8B1F-946A1C866E97}"/>
</file>

<file path=customXml/itemProps2.xml><?xml version="1.0" encoding="utf-8"?>
<ds:datastoreItem xmlns:ds="http://schemas.openxmlformats.org/officeDocument/2006/customXml" ds:itemID="{BF0DEACF-65A6-40DE-96D8-9E9AD2AEA5FE}"/>
</file>

<file path=customXml/itemProps3.xml><?xml version="1.0" encoding="utf-8"?>
<ds:datastoreItem xmlns:ds="http://schemas.openxmlformats.org/officeDocument/2006/customXml" ds:itemID="{29D549FD-90F3-4947-9FAD-0DE6F694CE0C}"/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345</Words>
  <Application>Microsoft Office PowerPoint</Application>
  <PresentationFormat>Widescreen</PresentationFormat>
  <Paragraphs>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Soil Evangelism &amp; Discipleship Seminar: at Calvary Baptist, Simpsonville   August 16-17, 2024</vt:lpstr>
      <vt:lpstr>Memorize Galatians 5:20   idolatry, sorcery, enmity, strife, jealousy, fits of anger, rivalries, dissensions, divisions,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Gil Thomas</cp:lastModifiedBy>
  <cp:revision>8</cp:revision>
  <dcterms:created xsi:type="dcterms:W3CDTF">2024-05-20T15:02:04Z</dcterms:created>
  <dcterms:modified xsi:type="dcterms:W3CDTF">2025-05-23T16:11:10Z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</Properties>
</file>