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7"/>
  </p:notesMasterIdLst>
  <p:sldIdLst>
    <p:sldId id="256" r:id="rId5"/>
    <p:sldId id="808" r:id="rId6"/>
    <p:sldId id="870" r:id="rId7"/>
    <p:sldId id="878" r:id="rId8"/>
    <p:sldId id="879" r:id="rId9"/>
    <p:sldId id="872" r:id="rId10"/>
    <p:sldId id="873" r:id="rId11"/>
    <p:sldId id="877" r:id="rId12"/>
    <p:sldId id="874" r:id="rId13"/>
    <p:sldId id="875" r:id="rId14"/>
    <p:sldId id="876" r:id="rId15"/>
    <p:sldId id="819"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7DD86"/>
    <a:srgbClr val="FDDD66"/>
    <a:srgbClr val="A5151E"/>
    <a:srgbClr val="FF66FF"/>
    <a:srgbClr val="2B3A59"/>
    <a:srgbClr val="515E70"/>
    <a:srgbClr val="FF99FF"/>
    <a:srgbClr val="35454D"/>
    <a:srgbClr val="333333"/>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40" autoAdjust="0"/>
    <p:restoredTop sz="94660"/>
  </p:normalViewPr>
  <p:slideViewPr>
    <p:cSldViewPr snapToGrid="0">
      <p:cViewPr varScale="1">
        <p:scale>
          <a:sx n="117" d="100"/>
          <a:sy n="117" d="100"/>
        </p:scale>
        <p:origin x="294" y="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l Thomas" userId="790cc23d-4c1d-4b8f-ba7f-333fd405d602" providerId="ADAL" clId="{D1FC20F0-2FD9-4FC9-8816-5F59CAF03D80}"/>
    <pc:docChg chg="undo custSel modSld modMainMaster">
      <pc:chgData name="Gil Thomas" userId="790cc23d-4c1d-4b8f-ba7f-333fd405d602" providerId="ADAL" clId="{D1FC20F0-2FD9-4FC9-8816-5F59CAF03D80}" dt="2025-06-10T20:46:14.199" v="1642" actId="1036"/>
      <pc:docMkLst>
        <pc:docMk/>
      </pc:docMkLst>
      <pc:sldChg chg="addSp delSp modSp mod setBg">
        <pc:chgData name="Gil Thomas" userId="790cc23d-4c1d-4b8f-ba7f-333fd405d602" providerId="ADAL" clId="{D1FC20F0-2FD9-4FC9-8816-5F59CAF03D80}" dt="2025-06-10T17:06:54.439" v="16"/>
        <pc:sldMkLst>
          <pc:docMk/>
          <pc:sldMk cId="1655172261" sldId="256"/>
        </pc:sldMkLst>
      </pc:sldChg>
      <pc:sldChg chg="modSp mod">
        <pc:chgData name="Gil Thomas" userId="790cc23d-4c1d-4b8f-ba7f-333fd405d602" providerId="ADAL" clId="{D1FC20F0-2FD9-4FC9-8816-5F59CAF03D80}" dt="2025-06-10T17:16:50.842" v="69" actId="1036"/>
        <pc:sldMkLst>
          <pc:docMk/>
          <pc:sldMk cId="1879050429" sldId="808"/>
        </pc:sldMkLst>
      </pc:sldChg>
      <pc:sldChg chg="modSp mod">
        <pc:chgData name="Gil Thomas" userId="790cc23d-4c1d-4b8f-ba7f-333fd405d602" providerId="ADAL" clId="{D1FC20F0-2FD9-4FC9-8816-5F59CAF03D80}" dt="2025-06-10T20:46:14.199" v="1642" actId="1036"/>
        <pc:sldMkLst>
          <pc:docMk/>
          <pc:sldMk cId="3877296975" sldId="819"/>
        </pc:sldMkLst>
      </pc:sldChg>
      <pc:sldChg chg="addSp delSp modSp mod delAnim modAnim">
        <pc:chgData name="Gil Thomas" userId="790cc23d-4c1d-4b8f-ba7f-333fd405d602" providerId="ADAL" clId="{D1FC20F0-2FD9-4FC9-8816-5F59CAF03D80}" dt="2025-06-10T17:26:43.625" v="338"/>
        <pc:sldMkLst>
          <pc:docMk/>
          <pc:sldMk cId="4082156938" sldId="870"/>
        </pc:sldMkLst>
      </pc:sldChg>
      <pc:sldChg chg="addSp delSp modSp mod modAnim">
        <pc:chgData name="Gil Thomas" userId="790cc23d-4c1d-4b8f-ba7f-333fd405d602" providerId="ADAL" clId="{D1FC20F0-2FD9-4FC9-8816-5F59CAF03D80}" dt="2025-06-10T19:59:24.146" v="653"/>
        <pc:sldMkLst>
          <pc:docMk/>
          <pc:sldMk cId="847619369" sldId="872"/>
        </pc:sldMkLst>
      </pc:sldChg>
      <pc:sldChg chg="addSp delSp modSp mod modAnim">
        <pc:chgData name="Gil Thomas" userId="790cc23d-4c1d-4b8f-ba7f-333fd405d602" providerId="ADAL" clId="{D1FC20F0-2FD9-4FC9-8816-5F59CAF03D80}" dt="2025-06-10T20:14:08.316" v="1050"/>
        <pc:sldMkLst>
          <pc:docMk/>
          <pc:sldMk cId="3546065704" sldId="873"/>
        </pc:sldMkLst>
      </pc:sldChg>
      <pc:sldChg chg="addSp delSp modSp mod modAnim">
        <pc:chgData name="Gil Thomas" userId="790cc23d-4c1d-4b8f-ba7f-333fd405d602" providerId="ADAL" clId="{D1FC20F0-2FD9-4FC9-8816-5F59CAF03D80}" dt="2025-06-10T20:28:34.694" v="1274"/>
        <pc:sldMkLst>
          <pc:docMk/>
          <pc:sldMk cId="1709021283" sldId="874"/>
        </pc:sldMkLst>
      </pc:sldChg>
      <pc:sldChg chg="addSp delSp modSp mod modAnim">
        <pc:chgData name="Gil Thomas" userId="790cc23d-4c1d-4b8f-ba7f-333fd405d602" providerId="ADAL" clId="{D1FC20F0-2FD9-4FC9-8816-5F59CAF03D80}" dt="2025-06-10T20:43:06.804" v="1459" actId="14100"/>
        <pc:sldMkLst>
          <pc:docMk/>
          <pc:sldMk cId="661532445" sldId="875"/>
        </pc:sldMkLst>
      </pc:sldChg>
      <pc:sldChg chg="delSp modSp modAnim">
        <pc:chgData name="Gil Thomas" userId="790cc23d-4c1d-4b8f-ba7f-333fd405d602" providerId="ADAL" clId="{D1FC20F0-2FD9-4FC9-8816-5F59CAF03D80}" dt="2025-06-10T20:44:41.341" v="1561" actId="6549"/>
        <pc:sldMkLst>
          <pc:docMk/>
          <pc:sldMk cId="763377203" sldId="876"/>
        </pc:sldMkLst>
      </pc:sldChg>
      <pc:sldChg chg="addSp delSp modSp mod modAnim">
        <pc:chgData name="Gil Thomas" userId="790cc23d-4c1d-4b8f-ba7f-333fd405d602" providerId="ADAL" clId="{D1FC20F0-2FD9-4FC9-8816-5F59CAF03D80}" dt="2025-06-10T20:18:10.650" v="1123"/>
        <pc:sldMkLst>
          <pc:docMk/>
          <pc:sldMk cId="4088001056" sldId="877"/>
        </pc:sldMkLst>
      </pc:sldChg>
      <pc:sldChg chg="addSp delSp modSp mod modAnim">
        <pc:chgData name="Gil Thomas" userId="790cc23d-4c1d-4b8f-ba7f-333fd405d602" providerId="ADAL" clId="{D1FC20F0-2FD9-4FC9-8816-5F59CAF03D80}" dt="2025-06-10T19:54:35.599" v="482" actId="207"/>
        <pc:sldMkLst>
          <pc:docMk/>
          <pc:sldMk cId="2846955270" sldId="878"/>
        </pc:sldMkLst>
      </pc:sldChg>
      <pc:sldMasterChg chg="setBg modSldLayout">
        <pc:chgData name="Gil Thomas" userId="790cc23d-4c1d-4b8f-ba7f-333fd405d602" providerId="ADAL" clId="{D1FC20F0-2FD9-4FC9-8816-5F59CAF03D80}" dt="2025-06-10T17:06:54.439" v="16"/>
        <pc:sldMasterMkLst>
          <pc:docMk/>
          <pc:sldMasterMk cId="2306450990" sldId="2147483648"/>
        </pc:sldMasterMkLst>
        <pc:sldLayoutChg chg="setBg">
          <pc:chgData name="Gil Thomas" userId="790cc23d-4c1d-4b8f-ba7f-333fd405d602" providerId="ADAL" clId="{D1FC20F0-2FD9-4FC9-8816-5F59CAF03D80}" dt="2025-06-10T17:06:54.439" v="16"/>
          <pc:sldLayoutMkLst>
            <pc:docMk/>
            <pc:sldMasterMk cId="2306450990" sldId="2147483648"/>
            <pc:sldLayoutMk cId="2570460341" sldId="2147483649"/>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355732540" sldId="2147483650"/>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1635246875" sldId="2147483651"/>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1380522941" sldId="2147483652"/>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2487602411" sldId="2147483653"/>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4203832362" sldId="2147483654"/>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2989279030" sldId="2147483655"/>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3881894485" sldId="2147483656"/>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3353476420" sldId="2147483657"/>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2329478888" sldId="2147483658"/>
          </pc:sldLayoutMkLst>
        </pc:sldLayoutChg>
        <pc:sldLayoutChg chg="setBg">
          <pc:chgData name="Gil Thomas" userId="790cc23d-4c1d-4b8f-ba7f-333fd405d602" providerId="ADAL" clId="{D1FC20F0-2FD9-4FC9-8816-5F59CAF03D80}" dt="2025-06-10T17:06:54.439" v="16"/>
          <pc:sldLayoutMkLst>
            <pc:docMk/>
            <pc:sldMasterMk cId="2306450990" sldId="2147483648"/>
            <pc:sldLayoutMk cId="312349811" sldId="2147483659"/>
          </pc:sldLayoutMkLst>
        </pc:sldLayoutChg>
      </pc:sldMasterChg>
    </pc:docChg>
  </pc:docChgLst>
  <pc:docChgLst>
    <pc:chgData name="Gil Thomas" userId="790cc23d-4c1d-4b8f-ba7f-333fd405d602" providerId="ADAL" clId="{7895C922-89C9-4197-B2F3-B8AF29669B84}"/>
    <pc:docChg chg="undo redo custSel addSld delSld modSld sldOrd">
      <pc:chgData name="Gil Thomas" userId="790cc23d-4c1d-4b8f-ba7f-333fd405d602" providerId="ADAL" clId="{7895C922-89C9-4197-B2F3-B8AF29669B84}" dt="2025-07-12T18:54:12.855" v="977" actId="1036"/>
      <pc:docMkLst>
        <pc:docMk/>
      </pc:docMkLst>
      <pc:sldChg chg="ord">
        <pc:chgData name="Gil Thomas" userId="790cc23d-4c1d-4b8f-ba7f-333fd405d602" providerId="ADAL" clId="{7895C922-89C9-4197-B2F3-B8AF29669B84}" dt="2025-07-09T15:45:47.570" v="720"/>
        <pc:sldMkLst>
          <pc:docMk/>
          <pc:sldMk cId="1879050429" sldId="808"/>
        </pc:sldMkLst>
      </pc:sldChg>
      <pc:sldChg chg="modAnim">
        <pc:chgData name="Gil Thomas" userId="790cc23d-4c1d-4b8f-ba7f-333fd405d602" providerId="ADAL" clId="{7895C922-89C9-4197-B2F3-B8AF29669B84}" dt="2025-07-08T21:32:58.331" v="695"/>
        <pc:sldMkLst>
          <pc:docMk/>
          <pc:sldMk cId="847619369" sldId="872"/>
        </pc:sldMkLst>
      </pc:sldChg>
      <pc:sldChg chg="addSp modSp mod modAnim">
        <pc:chgData name="Gil Thomas" userId="790cc23d-4c1d-4b8f-ba7f-333fd405d602" providerId="ADAL" clId="{7895C922-89C9-4197-B2F3-B8AF29669B84}" dt="2025-07-02T16:25:05.498" v="187" actId="20577"/>
        <pc:sldMkLst>
          <pc:docMk/>
          <pc:sldMk cId="3546065704" sldId="873"/>
        </pc:sldMkLst>
      </pc:sldChg>
      <pc:sldChg chg="modSp mod modAnim">
        <pc:chgData name="Gil Thomas" userId="790cc23d-4c1d-4b8f-ba7f-333fd405d602" providerId="ADAL" clId="{7895C922-89C9-4197-B2F3-B8AF29669B84}" dt="2025-07-08T21:37:24.062" v="716" actId="1037"/>
        <pc:sldMkLst>
          <pc:docMk/>
          <pc:sldMk cId="1709021283" sldId="874"/>
        </pc:sldMkLst>
      </pc:sldChg>
      <pc:sldChg chg="addSp delSp modSp mod modAnim">
        <pc:chgData name="Gil Thomas" userId="790cc23d-4c1d-4b8f-ba7f-333fd405d602" providerId="ADAL" clId="{7895C922-89C9-4197-B2F3-B8AF29669B84}" dt="2025-07-12T18:54:12.855" v="977" actId="1036"/>
        <pc:sldMkLst>
          <pc:docMk/>
          <pc:sldMk cId="661532445" sldId="875"/>
        </pc:sldMkLst>
      </pc:sldChg>
      <pc:sldChg chg="addSp modSp">
        <pc:chgData name="Gil Thomas" userId="790cc23d-4c1d-4b8f-ba7f-333fd405d602" providerId="ADAL" clId="{7895C922-89C9-4197-B2F3-B8AF29669B84}" dt="2025-07-02T15:39:42.180" v="18" actId="1076"/>
        <pc:sldMkLst>
          <pc:docMk/>
          <pc:sldMk cId="763377203" sldId="876"/>
        </pc:sldMkLst>
      </pc:sldChg>
      <pc:sldChg chg="modSp">
        <pc:chgData name="Gil Thomas" userId="790cc23d-4c1d-4b8f-ba7f-333fd405d602" providerId="ADAL" clId="{7895C922-89C9-4197-B2F3-B8AF29669B84}" dt="2025-07-09T15:47:45.897" v="731" actId="20577"/>
        <pc:sldMkLst>
          <pc:docMk/>
          <pc:sldMk cId="4088001056" sldId="877"/>
        </pc:sldMkLst>
      </pc:sldChg>
      <pc:sldChg chg="addSp delSp modSp add mod delAnim modAnim">
        <pc:chgData name="Gil Thomas" userId="790cc23d-4c1d-4b8f-ba7f-333fd405d602" providerId="ADAL" clId="{7895C922-89C9-4197-B2F3-B8AF29669B84}" dt="2025-07-12T18:40:11.784" v="748" actId="20577"/>
        <pc:sldMkLst>
          <pc:docMk/>
          <pc:sldMk cId="2857969467" sldId="879"/>
        </pc:sldMkLst>
      </pc:sldChg>
      <pc:sldChg chg="delSp add mod ord delAnim">
        <pc:chgData name="Gil Thomas" userId="790cc23d-4c1d-4b8f-ba7f-333fd405d602" providerId="ADAL" clId="{7895C922-89C9-4197-B2F3-B8AF29669B84}" dt="2025-07-09T15:45:59.047" v="724" actId="478"/>
        <pc:sldMkLst>
          <pc:docMk/>
          <pc:sldMk cId="58919021" sldId="880"/>
        </pc:sldMkLst>
      </pc:sldChg>
      <pc:sldChg chg="delSp modSp add mod ord delAnim modAnim">
        <pc:chgData name="Gil Thomas" userId="790cc23d-4c1d-4b8f-ba7f-333fd405d602" providerId="ADAL" clId="{7895C922-89C9-4197-B2F3-B8AF29669B84}" dt="2025-07-12T18:49:31.897" v="850"/>
        <pc:sldMkLst>
          <pc:docMk/>
          <pc:sldMk cId="1869169171" sldId="881"/>
        </pc:sldMkLst>
      </pc:sldChg>
      <pc:sldChg chg="add del ord modAnim">
        <pc:chgData name="Gil Thomas" userId="790cc23d-4c1d-4b8f-ba7f-333fd405d602" providerId="ADAL" clId="{7895C922-89C9-4197-B2F3-B8AF29669B84}" dt="2025-07-09T15:49:47.527" v="736" actId="47"/>
        <pc:sldMkLst>
          <pc:docMk/>
          <pc:sldMk cId="2125752594" sldId="881"/>
        </pc:sldMkLst>
      </pc:sldChg>
    </pc:docChg>
  </pc:docChgLst>
  <pc:docChgLst>
    <pc:chgData name="Jean Brown" userId="0d553e0b-7de6-44b1-a5c2-115d1ad30799" providerId="ADAL" clId="{3BC13318-69C7-46ED-BB35-6B1842D1FADF}"/>
    <pc:docChg chg="delSld modSld">
      <pc:chgData name="Jean Brown" userId="0d553e0b-7de6-44b1-a5c2-115d1ad30799" providerId="ADAL" clId="{3BC13318-69C7-46ED-BB35-6B1842D1FADF}" dt="2025-10-16T19:14:28.627" v="3" actId="47"/>
      <pc:docMkLst>
        <pc:docMk/>
      </pc:docMkLst>
      <pc:sldChg chg="del">
        <pc:chgData name="Jean Brown" userId="0d553e0b-7de6-44b1-a5c2-115d1ad30799" providerId="ADAL" clId="{3BC13318-69C7-46ED-BB35-6B1842D1FADF}" dt="2025-10-16T19:06:39.530" v="0" actId="2696"/>
        <pc:sldMkLst>
          <pc:docMk/>
          <pc:sldMk cId="58919021" sldId="880"/>
        </pc:sldMkLst>
      </pc:sldChg>
      <pc:sldChg chg="del mod modShow">
        <pc:chgData name="Jean Brown" userId="0d553e0b-7de6-44b1-a5c2-115d1ad30799" providerId="ADAL" clId="{3BC13318-69C7-46ED-BB35-6B1842D1FADF}" dt="2025-10-16T19:14:28.627" v="3" actId="47"/>
        <pc:sldMkLst>
          <pc:docMk/>
          <pc:sldMk cId="1869169171" sldId="881"/>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FCC903-8318-4B3B-A3AF-5CF83F63DFE4}" type="datetimeFigureOut">
              <a:rPr lang="en-US" smtClean="0"/>
              <a:t>10/16/2025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A21E73-4BC7-4B5B-8BB7-F9CFBDBE5AA7}" type="slidenum">
              <a:rPr lang="en-US" smtClean="0"/>
              <a:t>‹#›</a:t>
            </a:fld>
            <a:endParaRPr lang="en-US"/>
          </a:p>
        </p:txBody>
      </p:sp>
    </p:spTree>
    <p:extLst>
      <p:ext uri="{BB962C8B-B14F-4D97-AF65-F5344CB8AC3E}">
        <p14:creationId xmlns:p14="http://schemas.microsoft.com/office/powerpoint/2010/main" val="19368688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3A21E73-4BC7-4B5B-8BB7-F9CFBDBE5AA7}" type="slidenum">
              <a:rPr lang="en-US" smtClean="0"/>
              <a:t>2</a:t>
            </a:fld>
            <a:endParaRPr lang="en-US"/>
          </a:p>
        </p:txBody>
      </p:sp>
    </p:spTree>
    <p:extLst>
      <p:ext uri="{BB962C8B-B14F-4D97-AF65-F5344CB8AC3E}">
        <p14:creationId xmlns:p14="http://schemas.microsoft.com/office/powerpoint/2010/main" val="106441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23035-7C99-CD24-A93C-236ED134A49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54DB539-6498-3E32-0A04-3FD79773C7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2AD12F8-42E1-29F8-48C2-578D43B72334}"/>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5" name="Footer Placeholder 4">
            <a:extLst>
              <a:ext uri="{FF2B5EF4-FFF2-40B4-BE49-F238E27FC236}">
                <a16:creationId xmlns:a16="http://schemas.microsoft.com/office/drawing/2014/main" id="{E58ED49B-882C-0866-B803-2E5D9A0529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00AA91-820B-25F2-8DBF-2D640A8A1C8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5704603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4864D5-BBE2-868A-F6F8-55F597E9A4B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68F7043-E120-820A-DACE-DC1D58144E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06AF51-722C-0E14-6106-EF1758C9F68E}"/>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5" name="Footer Placeholder 4">
            <a:extLst>
              <a:ext uri="{FF2B5EF4-FFF2-40B4-BE49-F238E27FC236}">
                <a16:creationId xmlns:a16="http://schemas.microsoft.com/office/drawing/2014/main" id="{29A8127E-E168-7830-2127-0B2FFDE0F6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DA1AA2-D000-95BF-24D1-3E998C608BA3}"/>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3294788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BB47C6-4C58-E99F-CA6B-E2A8BF4F0F5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8ABD8AC-08CB-0156-8C75-9398027A950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C81B88-1690-810E-2984-97F7DCEB7D3E}"/>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5" name="Footer Placeholder 4">
            <a:extLst>
              <a:ext uri="{FF2B5EF4-FFF2-40B4-BE49-F238E27FC236}">
                <a16:creationId xmlns:a16="http://schemas.microsoft.com/office/drawing/2014/main" id="{DB916BE1-B7E4-0FF5-35C0-8B1D574D65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662D68-11F3-6185-A5BC-66AD1A2E5288}"/>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12349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D09003-DDF1-97A5-28A8-140984C49FF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981CD1-E694-B416-3035-A446E12CA4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47A634-1DD1-0B39-91D8-113EE5798621}"/>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5" name="Footer Placeholder 4">
            <a:extLst>
              <a:ext uri="{FF2B5EF4-FFF2-40B4-BE49-F238E27FC236}">
                <a16:creationId xmlns:a16="http://schemas.microsoft.com/office/drawing/2014/main" id="{74AAED5F-71B9-6009-9168-9E726A8365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F5FD2-37FB-A339-DEB0-4B3EBC5FF612}"/>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557325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AEE00F-4ABA-AA40-998D-9F9BD88BB17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A450F0-16B2-24CD-ACA5-9E1660A0835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02F7E9-53BF-88A0-3A9C-A8639017FA70}"/>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5" name="Footer Placeholder 4">
            <a:extLst>
              <a:ext uri="{FF2B5EF4-FFF2-40B4-BE49-F238E27FC236}">
                <a16:creationId xmlns:a16="http://schemas.microsoft.com/office/drawing/2014/main" id="{BDE226F7-1EAC-6B2D-D873-61C788CFA1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03FC22-ECAE-09FB-396F-C68CCC4629EA}"/>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635246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A5468-A64A-ADCC-E7F9-78CF9E1FCB2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C502F-FCB5-61F8-B4B6-5E700F8513E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575F0B6-3310-D96C-7187-C42BA3B7DA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7B46508-E86E-EF2C-645B-EBB21A5D16AF}"/>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6" name="Footer Placeholder 5">
            <a:extLst>
              <a:ext uri="{FF2B5EF4-FFF2-40B4-BE49-F238E27FC236}">
                <a16:creationId xmlns:a16="http://schemas.microsoft.com/office/drawing/2014/main" id="{5C992BAF-D91E-EC50-0B06-3856F5CE8E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234F01-4CE5-4513-3FFA-5900F218AC7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13805229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8C645-17F7-FDC3-B559-2E4C95FDB6F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5DD5A8E-82CE-D86C-F521-2AA0966D98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CF22CCC-803E-FC15-9724-794CAD4D8C0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32066C-287F-7D47-9EF4-DA205E84546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434ADE-60DE-E25F-9032-45BFA853EAA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A119EB3-60FC-9EA3-248B-87A96E479770}"/>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8" name="Footer Placeholder 7">
            <a:extLst>
              <a:ext uri="{FF2B5EF4-FFF2-40B4-BE49-F238E27FC236}">
                <a16:creationId xmlns:a16="http://schemas.microsoft.com/office/drawing/2014/main" id="{D17E98FA-5D40-1953-B207-45411C0B3FA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A5B27C-1CD6-14E0-E5DB-A366B42C1AA4}"/>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4876024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84C393-08C1-C8BF-F823-61FCE8EE0DD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3B8BDD3-E1AE-29E4-A8FA-E9FB459CAB7F}"/>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4" name="Footer Placeholder 3">
            <a:extLst>
              <a:ext uri="{FF2B5EF4-FFF2-40B4-BE49-F238E27FC236}">
                <a16:creationId xmlns:a16="http://schemas.microsoft.com/office/drawing/2014/main" id="{10EB44B4-BE48-0D09-04EB-A83CE27EF5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2D614CA-B0B4-10AF-FA6A-F48BB25F9985}"/>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42038323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BF4DFFD-FF1C-3690-997B-1FE584D8CEA8}"/>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3" name="Footer Placeholder 2">
            <a:extLst>
              <a:ext uri="{FF2B5EF4-FFF2-40B4-BE49-F238E27FC236}">
                <a16:creationId xmlns:a16="http://schemas.microsoft.com/office/drawing/2014/main" id="{FAE520B0-ED71-9BC4-1AF8-F22634BAA2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9AF4A5-824F-C014-B345-155001370D2C}"/>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29892790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C3377B-4C77-EE8A-F7AA-AD76ECFC9F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AEA9EA-5A6B-32FA-B358-DE08DCAB9B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DE01F93-2840-C3A7-A6DB-E9825AD6F7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9F429-D4BA-E5F8-7D94-AD423608A62C}"/>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6" name="Footer Placeholder 5">
            <a:extLst>
              <a:ext uri="{FF2B5EF4-FFF2-40B4-BE49-F238E27FC236}">
                <a16:creationId xmlns:a16="http://schemas.microsoft.com/office/drawing/2014/main" id="{128D84A8-53A2-9EC7-52AB-67CBA89CE2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2CAC06-B66C-7B20-F609-E96A340924A7}"/>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881894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A5127-75FA-3ED8-96CE-A5DE96CA6A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99EB1D7-DCDF-99F8-7383-5E2608AF226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3DD75-E86A-9BBC-5171-C7FA12748A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93CA19-FD1A-B551-6ED6-A3C98F9255B1}"/>
              </a:ext>
            </a:extLst>
          </p:cNvPr>
          <p:cNvSpPr>
            <a:spLocks noGrp="1"/>
          </p:cNvSpPr>
          <p:nvPr>
            <p:ph type="dt" sz="half" idx="10"/>
          </p:nvPr>
        </p:nvSpPr>
        <p:spPr/>
        <p:txBody>
          <a:bodyPr/>
          <a:lstStyle/>
          <a:p>
            <a:fld id="{86D6ED20-115B-4611-8BA2-EA22601962C1}" type="datetimeFigureOut">
              <a:rPr lang="en-US" smtClean="0"/>
              <a:t>10/16/2025</a:t>
            </a:fld>
            <a:endParaRPr lang="en-US"/>
          </a:p>
        </p:txBody>
      </p:sp>
      <p:sp>
        <p:nvSpPr>
          <p:cNvPr id="6" name="Footer Placeholder 5">
            <a:extLst>
              <a:ext uri="{FF2B5EF4-FFF2-40B4-BE49-F238E27FC236}">
                <a16:creationId xmlns:a16="http://schemas.microsoft.com/office/drawing/2014/main" id="{C11511AC-3260-72EE-32C6-824A83D29F1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2014AC-95FE-47D8-3FE2-B55EFC45987D}"/>
              </a:ext>
            </a:extLst>
          </p:cNvPr>
          <p:cNvSpPr>
            <a:spLocks noGrp="1"/>
          </p:cNvSpPr>
          <p:nvPr>
            <p:ph type="sldNum" sz="quarter" idx="12"/>
          </p:nvPr>
        </p:nvSpPr>
        <p:spPr/>
        <p:txBody>
          <a:bodyPr/>
          <a:lstStyle/>
          <a:p>
            <a:fld id="{2B5F9186-C3AC-4244-B5FA-3FA001DAA493}" type="slidenum">
              <a:rPr lang="en-US" smtClean="0"/>
              <a:t>‹#›</a:t>
            </a:fld>
            <a:endParaRPr lang="en-US"/>
          </a:p>
        </p:txBody>
      </p:sp>
    </p:spTree>
    <p:extLst>
      <p:ext uri="{BB962C8B-B14F-4D97-AF65-F5344CB8AC3E}">
        <p14:creationId xmlns:p14="http://schemas.microsoft.com/office/powerpoint/2010/main" val="33534764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DD66"/>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415B5D9-711C-83E4-A9E9-FE29113920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5186B23-FBC3-A403-B77D-48EB04F9E3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F380F1-F5B0-6415-4E1B-6A6005AABA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6D6ED20-115B-4611-8BA2-EA22601962C1}" type="datetimeFigureOut">
              <a:rPr lang="en-US" smtClean="0"/>
              <a:t>10/16/2025</a:t>
            </a:fld>
            <a:endParaRPr lang="en-US"/>
          </a:p>
        </p:txBody>
      </p:sp>
      <p:sp>
        <p:nvSpPr>
          <p:cNvPr id="5" name="Footer Placeholder 4">
            <a:extLst>
              <a:ext uri="{FF2B5EF4-FFF2-40B4-BE49-F238E27FC236}">
                <a16:creationId xmlns:a16="http://schemas.microsoft.com/office/drawing/2014/main" id="{DCD4023A-B009-FF61-8A13-2D870AEB5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2B53173C-70E9-A2B0-0CB9-0F50541E36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B5F9186-C3AC-4244-B5FA-3FA001DAA493}" type="slidenum">
              <a:rPr lang="en-US" smtClean="0"/>
              <a:t>‹#›</a:t>
            </a:fld>
            <a:endParaRPr lang="en-US"/>
          </a:p>
        </p:txBody>
      </p:sp>
    </p:spTree>
    <p:extLst>
      <p:ext uri="{BB962C8B-B14F-4D97-AF65-F5344CB8AC3E}">
        <p14:creationId xmlns:p14="http://schemas.microsoft.com/office/powerpoint/2010/main" val="2306450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4-Unfathomable Grace (accompaniment)">
            <a:hlinkClick r:id="" action="ppaction://media"/>
            <a:extLst>
              <a:ext uri="{FF2B5EF4-FFF2-40B4-BE49-F238E27FC236}">
                <a16:creationId xmlns:a16="http://schemas.microsoft.com/office/drawing/2014/main" id="{DC4276B8-9C3E-CA21-CFDD-077C51899BC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8425" y="98425"/>
            <a:ext cx="609600" cy="609600"/>
          </a:xfrm>
          <a:prstGeom prst="rect">
            <a:avLst/>
          </a:prstGeom>
        </p:spPr>
      </p:pic>
      <p:pic>
        <p:nvPicPr>
          <p:cNvPr id="6" name="Picture 5">
            <a:extLst>
              <a:ext uri="{FF2B5EF4-FFF2-40B4-BE49-F238E27FC236}">
                <a16:creationId xmlns:a16="http://schemas.microsoft.com/office/drawing/2014/main" id="{2991DA88-A13C-049C-40C6-6C2F08FB2BB0}"/>
              </a:ext>
            </a:extLst>
          </p:cNvPr>
          <p:cNvPicPr>
            <a:picLocks noChangeAspect="1"/>
          </p:cNvPicPr>
          <p:nvPr/>
        </p:nvPicPr>
        <p:blipFill>
          <a:blip r:embed="rId5"/>
          <a:stretch>
            <a:fillRect/>
          </a:stretch>
        </p:blipFill>
        <p:spPr>
          <a:xfrm>
            <a:off x="1905001" y="0"/>
            <a:ext cx="10286999" cy="6858000"/>
          </a:xfrm>
          <a:prstGeom prst="rect">
            <a:avLst/>
          </a:prstGeom>
        </p:spPr>
      </p:pic>
    </p:spTree>
    <p:extLst>
      <p:ext uri="{BB962C8B-B14F-4D97-AF65-F5344CB8AC3E}">
        <p14:creationId xmlns:p14="http://schemas.microsoft.com/office/powerpoint/2010/main" val="165517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985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2DD6F0A-022B-5953-7B32-0E0121CB08F1}"/>
              </a:ext>
            </a:extLst>
          </p:cNvPr>
          <p:cNvPicPr>
            <a:picLocks noChangeAspect="1"/>
          </p:cNvPicPr>
          <p:nvPr/>
        </p:nvPicPr>
        <p:blipFill>
          <a:blip r:embed="rId2"/>
          <a:stretch>
            <a:fillRect/>
          </a:stretch>
        </p:blipFill>
        <p:spPr>
          <a:xfrm>
            <a:off x="632704" y="1808480"/>
            <a:ext cx="11268434" cy="3838074"/>
          </a:xfrm>
          <a:prstGeom prst="rect">
            <a:avLst/>
          </a:prstGeom>
        </p:spPr>
      </p:pic>
      <p:sp>
        <p:nvSpPr>
          <p:cNvPr id="7" name="TextBox 6">
            <a:extLst>
              <a:ext uri="{FF2B5EF4-FFF2-40B4-BE49-F238E27FC236}">
                <a16:creationId xmlns:a16="http://schemas.microsoft.com/office/drawing/2014/main" id="{63233B67-0F60-EEA9-F34A-8BE4FD95803D}"/>
              </a:ext>
            </a:extLst>
          </p:cNvPr>
          <p:cNvSpPr txBox="1"/>
          <p:nvPr/>
        </p:nvSpPr>
        <p:spPr>
          <a:xfrm>
            <a:off x="450074" y="188248"/>
            <a:ext cx="11243311" cy="1508105"/>
          </a:xfrm>
          <a:prstGeom prst="rect">
            <a:avLst/>
          </a:prstGeom>
          <a:noFill/>
        </p:spPr>
        <p:txBody>
          <a:bodyPr wrap="square" lIns="91440" tIns="45720" rIns="91440" bIns="45720" anchor="t">
            <a:spAutoFit/>
          </a:bodyPr>
          <a:lstStyle/>
          <a:p>
            <a:pPr algn="ctr"/>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pPr algn="ctr"/>
            <a:r>
              <a:rPr lang="en-US" sz="3600" b="1" dirty="0">
                <a:solidFill>
                  <a:schemeClr val="tx2">
                    <a:lumMod val="90000"/>
                    <a:lumOff val="10000"/>
                  </a:schemeClr>
                </a:solidFill>
                <a:effectLst>
                  <a:outerShdw blurRad="38100" dist="38100" dir="2700000" algn="tl">
                    <a:srgbClr val="000000">
                      <a:alpha val="43137"/>
                    </a:srgbClr>
                  </a:outerShdw>
                </a:effectLst>
              </a:rPr>
              <a:t>Draw an arrow from the left and right columns to the corresponding statements in the central column.</a:t>
            </a:r>
          </a:p>
        </p:txBody>
      </p:sp>
      <p:cxnSp>
        <p:nvCxnSpPr>
          <p:cNvPr id="6" name="Straight Arrow Connector 5">
            <a:extLst>
              <a:ext uri="{FF2B5EF4-FFF2-40B4-BE49-F238E27FC236}">
                <a16:creationId xmlns:a16="http://schemas.microsoft.com/office/drawing/2014/main" id="{09C0E716-007A-BBE3-CD80-82920EB6F4AA}"/>
              </a:ext>
            </a:extLst>
          </p:cNvPr>
          <p:cNvCxnSpPr/>
          <p:nvPr/>
        </p:nvCxnSpPr>
        <p:spPr>
          <a:xfrm>
            <a:off x="3729318" y="3535087"/>
            <a:ext cx="770964" cy="645454"/>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599E05AA-7726-3626-3A58-8D329E353DC6}"/>
              </a:ext>
            </a:extLst>
          </p:cNvPr>
          <p:cNvCxnSpPr/>
          <p:nvPr/>
        </p:nvCxnSpPr>
        <p:spPr>
          <a:xfrm>
            <a:off x="3617558" y="4175167"/>
            <a:ext cx="770964" cy="645454"/>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94A29121-1DEF-08C4-6663-EBE39964D129}"/>
              </a:ext>
            </a:extLst>
          </p:cNvPr>
          <p:cNvCxnSpPr>
            <a:cxnSpLocks/>
          </p:cNvCxnSpPr>
          <p:nvPr/>
        </p:nvCxnSpPr>
        <p:spPr>
          <a:xfrm flipV="1">
            <a:off x="3769958" y="3535087"/>
            <a:ext cx="1167802" cy="1300480"/>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41C513D2-0E2B-E24C-CBE8-16D249F36FC4}"/>
              </a:ext>
            </a:extLst>
          </p:cNvPr>
          <p:cNvCxnSpPr>
            <a:cxnSpLocks/>
          </p:cNvCxnSpPr>
          <p:nvPr/>
        </p:nvCxnSpPr>
        <p:spPr>
          <a:xfrm>
            <a:off x="7427558" y="3514767"/>
            <a:ext cx="1879002" cy="20320"/>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5E005849-21D7-4C93-E5CD-AF43A30E85BC}"/>
              </a:ext>
            </a:extLst>
          </p:cNvPr>
          <p:cNvCxnSpPr>
            <a:cxnSpLocks/>
          </p:cNvCxnSpPr>
          <p:nvPr/>
        </p:nvCxnSpPr>
        <p:spPr>
          <a:xfrm flipV="1">
            <a:off x="7966038" y="4175167"/>
            <a:ext cx="1137322" cy="660400"/>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6" name="Straight Arrow Connector 15">
            <a:extLst>
              <a:ext uri="{FF2B5EF4-FFF2-40B4-BE49-F238E27FC236}">
                <a16:creationId xmlns:a16="http://schemas.microsoft.com/office/drawing/2014/main" id="{710F1150-9467-21BC-DD54-A631E60174F5}"/>
              </a:ext>
            </a:extLst>
          </p:cNvPr>
          <p:cNvCxnSpPr>
            <a:cxnSpLocks/>
          </p:cNvCxnSpPr>
          <p:nvPr/>
        </p:nvCxnSpPr>
        <p:spPr>
          <a:xfrm>
            <a:off x="7798187" y="4195487"/>
            <a:ext cx="1305173" cy="625134"/>
          </a:xfrm>
          <a:prstGeom prst="straightConnector1">
            <a:avLst/>
          </a:prstGeom>
          <a:ln w="76200">
            <a:solidFill>
              <a:srgbClr val="FFC000"/>
            </a:solidFill>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sp>
        <p:nvSpPr>
          <p:cNvPr id="4" name="TextBox 3">
            <a:extLst>
              <a:ext uri="{FF2B5EF4-FFF2-40B4-BE49-F238E27FC236}">
                <a16:creationId xmlns:a16="http://schemas.microsoft.com/office/drawing/2014/main" id="{5EFC92A8-385A-3964-AE1C-3F6ED266DC8B}"/>
              </a:ext>
            </a:extLst>
          </p:cNvPr>
          <p:cNvSpPr txBox="1"/>
          <p:nvPr/>
        </p:nvSpPr>
        <p:spPr>
          <a:xfrm>
            <a:off x="474344" y="5308881"/>
            <a:ext cx="11243311" cy="1508105"/>
          </a:xfrm>
          <a:prstGeom prst="rect">
            <a:avLst/>
          </a:prstGeom>
          <a:noFill/>
        </p:spPr>
        <p:txBody>
          <a:bodyPr wrap="square" lIns="91440" tIns="45720" rIns="91440" bIns="45720" anchor="t">
            <a:spAutoFit/>
          </a:bodyPr>
          <a:lstStyle/>
          <a:p>
            <a:pPr algn="ctr"/>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pPr algn="ctr"/>
            <a:r>
              <a:rPr lang="en-US" sz="3600" b="1" dirty="0">
                <a:solidFill>
                  <a:schemeClr val="tx2">
                    <a:lumMod val="90000"/>
                    <a:lumOff val="10000"/>
                  </a:schemeClr>
                </a:solidFill>
                <a:effectLst>
                  <a:outerShdw blurRad="38100" dist="38100" dir="2700000" algn="tl">
                    <a:srgbClr val="000000">
                      <a:alpha val="43137"/>
                    </a:srgbClr>
                  </a:outerShdw>
                </a:effectLst>
              </a:rPr>
              <a:t>Do you see temptation(s) in your life related to     these verses and desires?</a:t>
            </a:r>
          </a:p>
        </p:txBody>
      </p:sp>
    </p:spTree>
    <p:extLst>
      <p:ext uri="{BB962C8B-B14F-4D97-AF65-F5344CB8AC3E}">
        <p14:creationId xmlns:p14="http://schemas.microsoft.com/office/powerpoint/2010/main" val="661532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lef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361506" y="188248"/>
            <a:ext cx="11525693" cy="2123658"/>
          </a:xfrm>
          <a:prstGeom prst="rect">
            <a:avLst/>
          </a:prstGeom>
          <a:noFill/>
        </p:spPr>
        <p:txBody>
          <a:bodyPr wrap="square" lIns="91440" tIns="45720" rIns="91440" bIns="45720" anchor="t">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Talk with your table group about how what you learned today helps you do spiritual warfare.</a:t>
            </a:r>
          </a:p>
          <a:p>
            <a:endParaRPr lang="en-US" sz="4000" b="1" dirty="0">
              <a:solidFill>
                <a:schemeClr val="tx2">
                  <a:lumMod val="90000"/>
                  <a:lumOff val="10000"/>
                </a:schemeClr>
              </a:solidFill>
              <a:effectLst>
                <a:outerShdw blurRad="38100" dist="38100" dir="2700000" algn="tl">
                  <a:srgbClr val="000000">
                    <a:alpha val="43137"/>
                  </a:srgbClr>
                </a:outerShdw>
              </a:effectLst>
            </a:endParaRPr>
          </a:p>
        </p:txBody>
      </p:sp>
      <p:pic>
        <p:nvPicPr>
          <p:cNvPr id="1026" name="Picture 2" descr="10,000+ Free Spiritual Warfare &amp; Spiritual Images - Pixabay">
            <a:extLst>
              <a:ext uri="{FF2B5EF4-FFF2-40B4-BE49-F238E27FC236}">
                <a16:creationId xmlns:a16="http://schemas.microsoft.com/office/drawing/2014/main" id="{FC7CF6F7-068B-F404-20DC-EEA5DC5B94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1786" y="1898096"/>
            <a:ext cx="8008427" cy="4573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377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70D85BF0-9802-760C-97C1-0478916CB267}"/>
              </a:ext>
            </a:extLst>
          </p:cNvPr>
          <p:cNvSpPr>
            <a:spLocks noGrp="1"/>
          </p:cNvSpPr>
          <p:nvPr>
            <p:ph type="title"/>
          </p:nvPr>
        </p:nvSpPr>
        <p:spPr>
          <a:xfrm>
            <a:off x="473532" y="3372742"/>
            <a:ext cx="11217728" cy="3126030"/>
          </a:xfrm>
        </p:spPr>
        <p:txBody>
          <a:bodyPr>
            <a:normAutofit/>
          </a:bodyPr>
          <a:lstStyle/>
          <a:p>
            <a:pPr>
              <a:lnSpc>
                <a:spcPct val="120000"/>
              </a:lnSpc>
            </a:pPr>
            <a:r>
              <a:rPr lang="en-US" sz="36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a:rPr>
              <a:t>Finally, be strong in the Lord and in the strength of his might. Put on the whole armor of God, that you may be able to stand against the schemes of the devil.</a:t>
            </a:r>
            <a:endParaRPr lang="en-US" sz="5400" b="1" dirty="0">
              <a:solidFill>
                <a:schemeClr val="tx2">
                  <a:lumMod val="90000"/>
                  <a:lumOff val="10000"/>
                </a:schemeClr>
              </a:solidFill>
              <a:effectLst>
                <a:outerShdw blurRad="38100" dist="38100" dir="2700000" algn="tl">
                  <a:srgbClr val="000000">
                    <a:alpha val="43137"/>
                  </a:srgbClr>
                </a:outerShdw>
              </a:effectLst>
              <a:latin typeface="Montserrat"/>
            </a:endParaRPr>
          </a:p>
        </p:txBody>
      </p:sp>
      <p:pic>
        <p:nvPicPr>
          <p:cNvPr id="2" name="Picture 4" descr="Books of the Bible - All the Books in the New &amp; Old Testament">
            <a:extLst>
              <a:ext uri="{FF2B5EF4-FFF2-40B4-BE49-F238E27FC236}">
                <a16:creationId xmlns:a16="http://schemas.microsoft.com/office/drawing/2014/main" id="{06A26660-78C3-E81F-7C1B-F628C39A6B3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1917" b="5803"/>
          <a:stretch/>
        </p:blipFill>
        <p:spPr bwMode="auto">
          <a:xfrm>
            <a:off x="2181727" y="736993"/>
            <a:ext cx="8308887" cy="260309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3C7281F-E187-C4FD-F418-DD1BC72EE81D}"/>
              </a:ext>
            </a:extLst>
          </p:cNvPr>
          <p:cNvSpPr txBox="1"/>
          <p:nvPr/>
        </p:nvSpPr>
        <p:spPr>
          <a:xfrm>
            <a:off x="3946356" y="152218"/>
            <a:ext cx="4299285" cy="584775"/>
          </a:xfrm>
          <a:prstGeom prst="rect">
            <a:avLst/>
          </a:prstGeom>
          <a:noFill/>
        </p:spPr>
        <p:txBody>
          <a:bodyPr wrap="square">
            <a:spAutoFit/>
          </a:bodyPr>
          <a:lstStyle/>
          <a:p>
            <a:pPr algn="ctr"/>
            <a:r>
              <a:rPr lang="en-US" sz="3200" b="1" i="0" u="none" strike="noStrike" baseline="0"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 </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Ephesians 6</a:t>
            </a:r>
            <a:r>
              <a:rPr lang="en-US" sz="32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sym typeface="Wingdings" panose="05000000000000000000" pitchFamily="2" charset="2"/>
              </a:rPr>
              <a:t>:10-11</a:t>
            </a:r>
            <a:endParaRPr lang="en-US" sz="3200" dirty="0">
              <a:solidFill>
                <a:schemeClr val="tx2">
                  <a:lumMod val="90000"/>
                  <a:lumOff val="10000"/>
                </a:schemeClr>
              </a:solidFill>
            </a:endParaRPr>
          </a:p>
        </p:txBody>
      </p:sp>
    </p:spTree>
    <p:extLst>
      <p:ext uri="{BB962C8B-B14F-4D97-AF65-F5344CB8AC3E}">
        <p14:creationId xmlns:p14="http://schemas.microsoft.com/office/powerpoint/2010/main" val="38772969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ChangeArrowheads="1"/>
          </p:cNvSpPr>
          <p:nvPr/>
        </p:nvSpPr>
        <p:spPr bwMode="auto">
          <a:xfrm>
            <a:off x="1068" y="167359"/>
            <a:ext cx="12201092" cy="584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45713" rIns="91425" bIns="45713">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marL="0" marR="0" lvl="0" indent="0" algn="ctr" defTabSz="914259"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a:ln>
                  <a:noFill/>
                </a:ln>
                <a:solidFill>
                  <a:schemeClr val="tx2">
                    <a:lumMod val="90000"/>
                    <a:lumOff val="10000"/>
                  </a:schemeClr>
                </a:solidFill>
                <a:effectLst>
                  <a:outerShdw blurRad="38100" dist="38100" dir="2700000" algn="tl">
                    <a:srgbClr val="000000">
                      <a:alpha val="43137"/>
                    </a:srgbClr>
                  </a:outerShdw>
                </a:effectLst>
                <a:uLnTx/>
                <a:uFillTx/>
                <a:latin typeface="Arial" pitchFamily="34" charset="0"/>
                <a:ea typeface="+mn-ea"/>
                <a:cs typeface="+mn-cs"/>
              </a:rPr>
              <a:t>Review 1 John 3:18</a:t>
            </a:r>
          </a:p>
        </p:txBody>
      </p:sp>
      <p:sp>
        <p:nvSpPr>
          <p:cNvPr id="10" name="TextBox 9">
            <a:extLst>
              <a:ext uri="{FF2B5EF4-FFF2-40B4-BE49-F238E27FC236}">
                <a16:creationId xmlns:a16="http://schemas.microsoft.com/office/drawing/2014/main" id="{2972C274-85B7-06AC-B77B-61BCEF0B6895}"/>
              </a:ext>
            </a:extLst>
          </p:cNvPr>
          <p:cNvSpPr txBox="1"/>
          <p:nvPr/>
        </p:nvSpPr>
        <p:spPr>
          <a:xfrm>
            <a:off x="472439" y="4438388"/>
            <a:ext cx="11247120" cy="1200329"/>
          </a:xfrm>
          <a:prstGeom prst="rect">
            <a:avLst/>
          </a:prstGeom>
          <a:noFill/>
        </p:spPr>
        <p:txBody>
          <a:bodyPr wrap="square">
            <a:spAutoFit/>
          </a:bodyPr>
          <a:lstStyle/>
          <a:p>
            <a:pPr lvl="0" algn="ctr" defTabSz="914259">
              <a:defRPr/>
            </a:pPr>
            <a:r>
              <a:rPr lang="en-US" sz="3600" b="1" dirty="0">
                <a:solidFill>
                  <a:schemeClr val="tx2">
                    <a:lumMod val="90000"/>
                    <a:lumOff val="10000"/>
                  </a:schemeClr>
                </a:solidFill>
                <a:effectLst>
                  <a:outerShdw blurRad="38100" dist="38100" dir="2700000" algn="tl">
                    <a:srgbClr val="000000">
                      <a:alpha val="43137"/>
                    </a:srgbClr>
                  </a:outerShdw>
                </a:effectLst>
                <a:latin typeface="Montserrat" panose="00000500000000000000" pitchFamily="2" charset="0"/>
              </a:rPr>
              <a:t>Little children, let us not love in word or talk but in deed and in truth. </a:t>
            </a:r>
            <a:endParaRPr kumimoji="0" lang="en-US" altLang="en-US" sz="3600" b="1" i="0" u="none" strike="noStrike" kern="1200" cap="none" spc="0" normalizeH="0" baseline="0" noProof="0" dirty="0">
              <a:ln>
                <a:noFill/>
              </a:ln>
              <a:solidFill>
                <a:schemeClr val="tx2">
                  <a:lumMod val="90000"/>
                  <a:lumOff val="10000"/>
                </a:schemeClr>
              </a:solidFill>
              <a:effectLst>
                <a:outerShdw blurRad="38100" dist="38100" dir="2700000" algn="tl">
                  <a:srgbClr val="000000">
                    <a:alpha val="43137"/>
                  </a:srgbClr>
                </a:outerShdw>
              </a:effectLst>
              <a:uLnTx/>
              <a:uFillTx/>
              <a:latin typeface="Aptos" panose="02110004020202020204"/>
            </a:endParaRPr>
          </a:p>
        </p:txBody>
      </p:sp>
      <p:pic>
        <p:nvPicPr>
          <p:cNvPr id="1028" name="Picture 4" descr="Books of the Bible - All the Books in the New &amp; Old Testament">
            <a:extLst>
              <a:ext uri="{FF2B5EF4-FFF2-40B4-BE49-F238E27FC236}">
                <a16:creationId xmlns:a16="http://schemas.microsoft.com/office/drawing/2014/main" id="{EF02915C-0760-7441-3CAA-AB6A72A8BB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1917" b="5803"/>
          <a:stretch/>
        </p:blipFill>
        <p:spPr bwMode="auto">
          <a:xfrm>
            <a:off x="1669301" y="1026160"/>
            <a:ext cx="8853397" cy="2773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9050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68812" y="157488"/>
            <a:ext cx="7443251" cy="5940088"/>
          </a:xfrm>
          <a:prstGeom prst="rect">
            <a:avLst/>
          </a:prstGeom>
          <a:noFill/>
        </p:spPr>
        <p:txBody>
          <a:bodyPr wrap="square">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On your worksheet . . . </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Jot down at least three manifestations of evil in the world today. </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Share with your table group.</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Groups, share the most </a:t>
            </a:r>
          </a:p>
          <a:p>
            <a:r>
              <a:rPr lang="en-US" sz="3600" b="1" dirty="0">
                <a:solidFill>
                  <a:schemeClr val="tx2">
                    <a:lumMod val="90000"/>
                    <a:lumOff val="10000"/>
                  </a:schemeClr>
                </a:solidFill>
                <a:effectLst>
                  <a:outerShdw blurRad="38100" dist="38100" dir="2700000" algn="tl">
                    <a:srgbClr val="000000">
                      <a:alpha val="43137"/>
                    </a:srgbClr>
                  </a:outerShdw>
                </a:effectLst>
              </a:rPr>
              <a:t>common answers.</a:t>
            </a:r>
          </a:p>
        </p:txBody>
      </p:sp>
      <p:pic>
        <p:nvPicPr>
          <p:cNvPr id="1026" name="Picture 2" descr="War Free Stock Photo - Public Domain Pictures">
            <a:extLst>
              <a:ext uri="{FF2B5EF4-FFF2-40B4-BE49-F238E27FC236}">
                <a16:creationId xmlns:a16="http://schemas.microsoft.com/office/drawing/2014/main" id="{EE3C5B06-BA83-CBBE-A772-DCD647E222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34125" y="3609975"/>
            <a:ext cx="5857875" cy="32480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erson holding a sign&#10;&#10;AI-generated content may be incorrect.">
            <a:extLst>
              <a:ext uri="{FF2B5EF4-FFF2-40B4-BE49-F238E27FC236}">
                <a16:creationId xmlns:a16="http://schemas.microsoft.com/office/drawing/2014/main" id="{3F175F2E-2684-A6B6-44D5-112AF00E72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08045" y="0"/>
            <a:ext cx="4683955" cy="3122637"/>
          </a:xfrm>
          <a:prstGeom prst="rect">
            <a:avLst/>
          </a:prstGeom>
        </p:spPr>
      </p:pic>
    </p:spTree>
    <p:extLst>
      <p:ext uri="{BB962C8B-B14F-4D97-AF65-F5344CB8AC3E}">
        <p14:creationId xmlns:p14="http://schemas.microsoft.com/office/powerpoint/2010/main" val="4082156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3" end="3"/>
                                            </p:txEl>
                                          </p:spTgt>
                                        </p:tgtEl>
                                        <p:attrNameLst>
                                          <p:attrName>style.visibility</p:attrName>
                                        </p:attrNameLst>
                                      </p:cBhvr>
                                      <p:to>
                                        <p:strVal val="visible"/>
                                      </p:to>
                                    </p:set>
                                    <p:animEffect transition="in" filter="fade">
                                      <p:cBhvr>
                                        <p:cTn id="7" dur="500"/>
                                        <p:tgtEl>
                                          <p:spTgt spid="7">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5" end="5"/>
                                            </p:txEl>
                                          </p:spTgt>
                                        </p:tgtEl>
                                        <p:attrNameLst>
                                          <p:attrName>style.visibility</p:attrName>
                                        </p:attrNameLst>
                                      </p:cBhvr>
                                      <p:to>
                                        <p:strVal val="visible"/>
                                      </p:to>
                                    </p:set>
                                    <p:animEffect transition="in" filter="fade">
                                      <p:cBhvr>
                                        <p:cTn id="12" dur="500"/>
                                        <p:tgtEl>
                                          <p:spTgt spid="7">
                                            <p:txEl>
                                              <p:pRg st="5" end="5"/>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xEl>
                                              <p:pRg st="7" end="7"/>
                                            </p:txEl>
                                          </p:spTgt>
                                        </p:tgtEl>
                                        <p:attrNameLst>
                                          <p:attrName>style.visibility</p:attrName>
                                        </p:attrNameLst>
                                      </p:cBhvr>
                                      <p:to>
                                        <p:strVal val="visible"/>
                                      </p:to>
                                    </p:set>
                                    <p:animEffect transition="in" filter="fade">
                                      <p:cBhvr>
                                        <p:cTn id="17" dur="500"/>
                                        <p:tgtEl>
                                          <p:spTgt spid="7">
                                            <p:txEl>
                                              <p:pRg st="7" end="7"/>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7">
                                            <p:txEl>
                                              <p:pRg st="8" end="8"/>
                                            </p:txEl>
                                          </p:spTgt>
                                        </p:tgtEl>
                                        <p:attrNameLst>
                                          <p:attrName>style.visibility</p:attrName>
                                        </p:attrNameLst>
                                      </p:cBhvr>
                                      <p:to>
                                        <p:strVal val="visible"/>
                                      </p:to>
                                    </p:set>
                                    <p:animEffect transition="in" filter="fade">
                                      <p:cBhvr>
                                        <p:cTn id="20"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023C4D-245A-A087-E28C-BBE2F6CE8A26}"/>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E38586B7-C784-9BDD-EC05-1CE819E88F0F}"/>
              </a:ext>
            </a:extLst>
          </p:cNvPr>
          <p:cNvSpPr txBox="1"/>
          <p:nvPr/>
        </p:nvSpPr>
        <p:spPr>
          <a:xfrm>
            <a:off x="404037" y="762403"/>
            <a:ext cx="7208026" cy="1754326"/>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Three enemy partners are battling against you. Can you find them in Ephesians 2:1-3?</a:t>
            </a:r>
          </a:p>
        </p:txBody>
      </p:sp>
      <p:sp>
        <p:nvSpPr>
          <p:cNvPr id="2" name="TextBox 1">
            <a:extLst>
              <a:ext uri="{FF2B5EF4-FFF2-40B4-BE49-F238E27FC236}">
                <a16:creationId xmlns:a16="http://schemas.microsoft.com/office/drawing/2014/main" id="{4E4216E6-25A4-190C-12D2-200E6264CA1D}"/>
              </a:ext>
            </a:extLst>
          </p:cNvPr>
          <p:cNvSpPr txBox="1"/>
          <p:nvPr/>
        </p:nvSpPr>
        <p:spPr>
          <a:xfrm>
            <a:off x="175437" y="3035159"/>
            <a:ext cx="7208026" cy="2862322"/>
          </a:xfrm>
          <a:prstGeom prst="rect">
            <a:avLst/>
          </a:prstGeom>
          <a:noFill/>
        </p:spPr>
        <p:txBody>
          <a:bodyPr wrap="square">
            <a:spAutoFit/>
          </a:bodyPr>
          <a:lstStyle/>
          <a:p>
            <a:pPr algn="ctr"/>
            <a:r>
              <a:rPr lang="en-US" sz="3600" b="1" dirty="0">
                <a:solidFill>
                  <a:srgbClr val="A5151E"/>
                </a:solidFill>
                <a:effectLst>
                  <a:outerShdw blurRad="38100" dist="38100" dir="2700000" algn="tl">
                    <a:srgbClr val="000000">
                      <a:alpha val="43137"/>
                    </a:srgbClr>
                  </a:outerShdw>
                </a:effectLst>
              </a:rPr>
              <a:t>The World</a:t>
            </a:r>
          </a:p>
          <a:p>
            <a:pPr algn="ctr"/>
            <a:endParaRPr lang="en-US" sz="3600" b="1" dirty="0">
              <a:solidFill>
                <a:srgbClr val="A5151E"/>
              </a:solidFill>
              <a:effectLst>
                <a:outerShdw blurRad="38100" dist="38100" dir="2700000" algn="tl">
                  <a:srgbClr val="000000">
                    <a:alpha val="43137"/>
                  </a:srgbClr>
                </a:outerShdw>
              </a:effectLst>
            </a:endParaRPr>
          </a:p>
          <a:p>
            <a:pPr algn="ctr"/>
            <a:r>
              <a:rPr lang="en-US" sz="3600" b="1" dirty="0">
                <a:solidFill>
                  <a:srgbClr val="A5151E"/>
                </a:solidFill>
                <a:effectLst>
                  <a:outerShdw blurRad="38100" dist="38100" dir="2700000" algn="tl">
                    <a:srgbClr val="000000">
                      <a:alpha val="43137"/>
                    </a:srgbClr>
                  </a:outerShdw>
                </a:effectLst>
              </a:rPr>
              <a:t>The Devil</a:t>
            </a:r>
          </a:p>
          <a:p>
            <a:pPr algn="ctr"/>
            <a:endParaRPr lang="en-US" sz="3600" b="1" dirty="0">
              <a:solidFill>
                <a:srgbClr val="A5151E"/>
              </a:solidFill>
              <a:effectLst>
                <a:outerShdw blurRad="38100" dist="38100" dir="2700000" algn="tl">
                  <a:srgbClr val="000000">
                    <a:alpha val="43137"/>
                  </a:srgbClr>
                </a:outerShdw>
              </a:effectLst>
            </a:endParaRPr>
          </a:p>
          <a:p>
            <a:pPr algn="ctr"/>
            <a:r>
              <a:rPr lang="en-US" sz="3600" b="1" dirty="0">
                <a:solidFill>
                  <a:srgbClr val="A5151E"/>
                </a:solidFill>
                <a:effectLst>
                  <a:outerShdw blurRad="38100" dist="38100" dir="2700000" algn="tl">
                    <a:srgbClr val="000000">
                      <a:alpha val="43137"/>
                    </a:srgbClr>
                  </a:outerShdw>
                </a:effectLst>
              </a:rPr>
              <a:t>The Flesh</a:t>
            </a:r>
          </a:p>
        </p:txBody>
      </p:sp>
      <p:pic>
        <p:nvPicPr>
          <p:cNvPr id="3" name="Picture 2" descr="The World The Flesh And The Devil (1959)">
            <a:extLst>
              <a:ext uri="{FF2B5EF4-FFF2-40B4-BE49-F238E27FC236}">
                <a16:creationId xmlns:a16="http://schemas.microsoft.com/office/drawing/2014/main" id="{1A5142CA-77B9-192B-4ACB-6582B2A10E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2063"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677FE5D-9EC7-8779-775B-70ADEE934AF4}"/>
              </a:ext>
            </a:extLst>
          </p:cNvPr>
          <p:cNvSpPr/>
          <p:nvPr/>
        </p:nvSpPr>
        <p:spPr>
          <a:xfrm rot="20982363">
            <a:off x="8162320" y="3311337"/>
            <a:ext cx="2110323" cy="1949824"/>
          </a:xfrm>
          <a:prstGeom prst="rect">
            <a:avLst/>
          </a:prstGeom>
          <a:solidFill>
            <a:srgbClr val="E7DD8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46955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F2270-3565-7C2F-A291-70A2C82DD367}"/>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CAC11039-4FAF-7503-955C-5DD9E86FBF39}"/>
              </a:ext>
            </a:extLst>
          </p:cNvPr>
          <p:cNvSpPr txBox="1"/>
          <p:nvPr/>
        </p:nvSpPr>
        <p:spPr>
          <a:xfrm>
            <a:off x="210997" y="274723"/>
            <a:ext cx="7208026" cy="2862322"/>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Each group, look up the verses below related to your assigned enemy and prepare to report to the rest of the class on what you learn.</a:t>
            </a:r>
          </a:p>
        </p:txBody>
      </p:sp>
      <p:sp>
        <p:nvSpPr>
          <p:cNvPr id="2" name="TextBox 1">
            <a:extLst>
              <a:ext uri="{FF2B5EF4-FFF2-40B4-BE49-F238E27FC236}">
                <a16:creationId xmlns:a16="http://schemas.microsoft.com/office/drawing/2014/main" id="{0F19B8B7-5629-7F57-4524-68EFE8DD6B48}"/>
              </a:ext>
            </a:extLst>
          </p:cNvPr>
          <p:cNvSpPr txBox="1"/>
          <p:nvPr/>
        </p:nvSpPr>
        <p:spPr>
          <a:xfrm>
            <a:off x="175437" y="3035159"/>
            <a:ext cx="7436626" cy="4031873"/>
          </a:xfrm>
          <a:prstGeom prst="rect">
            <a:avLst/>
          </a:prstGeom>
          <a:noFill/>
        </p:spPr>
        <p:txBody>
          <a:bodyPr wrap="square">
            <a:spAutoFit/>
          </a:bodyPr>
          <a:lstStyle/>
          <a:p>
            <a:r>
              <a:rPr lang="en-US" sz="3200" b="1" dirty="0">
                <a:solidFill>
                  <a:srgbClr val="A5151E"/>
                </a:solidFill>
                <a:effectLst>
                  <a:outerShdw blurRad="38100" dist="38100" dir="2700000" algn="tl">
                    <a:srgbClr val="000000">
                      <a:alpha val="43137"/>
                    </a:srgbClr>
                  </a:outerShdw>
                </a:effectLst>
              </a:rPr>
              <a:t>Group 1: Mk 16:15; Ps 96:13; Jn 17:14</a:t>
            </a:r>
          </a:p>
          <a:p>
            <a:endParaRPr lang="en-US" sz="3200" b="1" dirty="0">
              <a:solidFill>
                <a:srgbClr val="A5151E"/>
              </a:solidFill>
              <a:effectLst>
                <a:outerShdw blurRad="38100" dist="38100" dir="2700000" algn="tl">
                  <a:srgbClr val="000000">
                    <a:alpha val="43137"/>
                  </a:srgbClr>
                </a:outerShdw>
              </a:effectLst>
            </a:endParaRPr>
          </a:p>
          <a:p>
            <a:r>
              <a:rPr lang="en-US" sz="3200" b="1" dirty="0">
                <a:solidFill>
                  <a:srgbClr val="A5151E"/>
                </a:solidFill>
                <a:effectLst>
                  <a:outerShdw blurRad="38100" dist="38100" dir="2700000" algn="tl">
                    <a:srgbClr val="000000">
                      <a:alpha val="43137"/>
                    </a:srgbClr>
                  </a:outerShdw>
                </a:effectLst>
              </a:rPr>
              <a:t>Group 2: </a:t>
            </a:r>
            <a:r>
              <a:rPr lang="en-US" sz="3200" b="1" dirty="0" err="1">
                <a:solidFill>
                  <a:srgbClr val="A5151E"/>
                </a:solidFill>
                <a:effectLst>
                  <a:outerShdw blurRad="38100" dist="38100" dir="2700000" algn="tl">
                    <a:srgbClr val="000000">
                      <a:alpha val="43137"/>
                    </a:srgbClr>
                  </a:outerShdw>
                </a:effectLst>
              </a:rPr>
              <a:t>Ecc</a:t>
            </a:r>
            <a:r>
              <a:rPr lang="en-US" sz="3200" b="1" dirty="0">
                <a:solidFill>
                  <a:srgbClr val="A5151E"/>
                </a:solidFill>
                <a:effectLst>
                  <a:outerShdw blurRad="38100" dist="38100" dir="2700000" algn="tl">
                    <a:srgbClr val="000000">
                      <a:alpha val="43137"/>
                    </a:srgbClr>
                  </a:outerShdw>
                </a:effectLst>
              </a:rPr>
              <a:t>. 12:12; Gal. 5:17</a:t>
            </a:r>
          </a:p>
          <a:p>
            <a:endParaRPr lang="en-US" sz="3200" b="1" dirty="0">
              <a:solidFill>
                <a:srgbClr val="A5151E"/>
              </a:solidFill>
              <a:effectLst>
                <a:outerShdw blurRad="38100" dist="38100" dir="2700000" algn="tl">
                  <a:srgbClr val="000000">
                    <a:alpha val="43137"/>
                  </a:srgbClr>
                </a:outerShdw>
              </a:effectLst>
            </a:endParaRPr>
          </a:p>
          <a:p>
            <a:r>
              <a:rPr lang="en-US" sz="3200" b="1" dirty="0">
                <a:solidFill>
                  <a:srgbClr val="A5151E"/>
                </a:solidFill>
                <a:effectLst>
                  <a:outerShdw blurRad="38100" dist="38100" dir="2700000" algn="tl">
                    <a:srgbClr val="000000">
                      <a:alpha val="43137"/>
                    </a:srgbClr>
                  </a:outerShdw>
                </a:effectLst>
              </a:rPr>
              <a:t>Group 3: Ez. 28:11-19; Jn. 8:44</a:t>
            </a:r>
          </a:p>
          <a:p>
            <a:endParaRPr lang="en-US" sz="3200" b="1" dirty="0">
              <a:solidFill>
                <a:srgbClr val="A5151E"/>
              </a:solidFill>
              <a:effectLst>
                <a:outerShdw blurRad="38100" dist="38100" dir="2700000" algn="tl">
                  <a:srgbClr val="000000">
                    <a:alpha val="43137"/>
                  </a:srgbClr>
                </a:outerShdw>
              </a:effectLst>
            </a:endParaRPr>
          </a:p>
          <a:p>
            <a:r>
              <a:rPr lang="en-US" sz="3200" b="1" dirty="0">
                <a:solidFill>
                  <a:srgbClr val="A5151E"/>
                </a:solidFill>
                <a:effectLst>
                  <a:outerShdw blurRad="38100" dist="38100" dir="2700000" algn="tl">
                    <a:srgbClr val="000000">
                      <a:alpha val="43137"/>
                    </a:srgbClr>
                  </a:outerShdw>
                </a:effectLst>
              </a:rPr>
              <a:t>Group 4: Rev. 12:1-13</a:t>
            </a:r>
          </a:p>
          <a:p>
            <a:endParaRPr lang="en-US" sz="3200" b="1" dirty="0">
              <a:solidFill>
                <a:srgbClr val="A5151E"/>
              </a:solidFill>
              <a:effectLst>
                <a:outerShdw blurRad="38100" dist="38100" dir="2700000" algn="tl">
                  <a:srgbClr val="000000">
                    <a:alpha val="43137"/>
                  </a:srgbClr>
                </a:outerShdw>
              </a:effectLst>
            </a:endParaRPr>
          </a:p>
        </p:txBody>
      </p:sp>
      <p:pic>
        <p:nvPicPr>
          <p:cNvPr id="3" name="Picture 2" descr="The World The Flesh And The Devil (1959)">
            <a:extLst>
              <a:ext uri="{FF2B5EF4-FFF2-40B4-BE49-F238E27FC236}">
                <a16:creationId xmlns:a16="http://schemas.microsoft.com/office/drawing/2014/main" id="{2DDF0A33-33BA-5445-DA35-E8733152C1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12063" y="0"/>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Arrow: Left 4">
            <a:extLst>
              <a:ext uri="{FF2B5EF4-FFF2-40B4-BE49-F238E27FC236}">
                <a16:creationId xmlns:a16="http://schemas.microsoft.com/office/drawing/2014/main" id="{C8ED257A-DCF0-5C0D-06A8-1475372A8AB4}"/>
              </a:ext>
            </a:extLst>
          </p:cNvPr>
          <p:cNvSpPr/>
          <p:nvPr/>
        </p:nvSpPr>
        <p:spPr>
          <a:xfrm rot="1391961">
            <a:off x="6976112" y="3520080"/>
            <a:ext cx="804200" cy="236169"/>
          </a:xfrm>
          <a:prstGeom prst="leftArrow">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rrow: Left 5">
            <a:extLst>
              <a:ext uri="{FF2B5EF4-FFF2-40B4-BE49-F238E27FC236}">
                <a16:creationId xmlns:a16="http://schemas.microsoft.com/office/drawing/2014/main" id="{CFDE8865-584A-3C42-7C5D-CAA0332C27CD}"/>
              </a:ext>
            </a:extLst>
          </p:cNvPr>
          <p:cNvSpPr/>
          <p:nvPr/>
        </p:nvSpPr>
        <p:spPr>
          <a:xfrm rot="21195287">
            <a:off x="5755488" y="5011895"/>
            <a:ext cx="2112275" cy="234343"/>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8" name="Arrow: Left 7">
            <a:extLst>
              <a:ext uri="{FF2B5EF4-FFF2-40B4-BE49-F238E27FC236}">
                <a16:creationId xmlns:a16="http://schemas.microsoft.com/office/drawing/2014/main" id="{234A566D-926B-4665-955A-1739EE1CC586}"/>
              </a:ext>
            </a:extLst>
          </p:cNvPr>
          <p:cNvSpPr/>
          <p:nvPr/>
        </p:nvSpPr>
        <p:spPr>
          <a:xfrm rot="20633251" flipV="1">
            <a:off x="4376972" y="5640139"/>
            <a:ext cx="3642587" cy="240896"/>
          </a:xfrm>
          <a:prstGeom prst="lef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9" name="Arrow: Left 8">
            <a:extLst>
              <a:ext uri="{FF2B5EF4-FFF2-40B4-BE49-F238E27FC236}">
                <a16:creationId xmlns:a16="http://schemas.microsoft.com/office/drawing/2014/main" id="{3C8CA453-DDEF-9123-4031-33612A4DFD67}"/>
              </a:ext>
            </a:extLst>
          </p:cNvPr>
          <p:cNvSpPr/>
          <p:nvPr/>
        </p:nvSpPr>
        <p:spPr>
          <a:xfrm>
            <a:off x="5749299" y="4252238"/>
            <a:ext cx="2055804" cy="289282"/>
          </a:xfrm>
          <a:prstGeom prst="leftArrow">
            <a:avLst/>
          </a:prstGeom>
          <a:solidFill>
            <a:srgbClr val="E7DD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DDD66"/>
              </a:solidFill>
            </a:endParaRPr>
          </a:p>
        </p:txBody>
      </p:sp>
    </p:spTree>
    <p:extLst>
      <p:ext uri="{BB962C8B-B14F-4D97-AF65-F5344CB8AC3E}">
        <p14:creationId xmlns:p14="http://schemas.microsoft.com/office/powerpoint/2010/main" val="2857969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103093" y="-593"/>
            <a:ext cx="11812242" cy="6863417"/>
          </a:xfrm>
          <a:prstGeom prst="rect">
            <a:avLst/>
          </a:prstGeom>
          <a:noFill/>
        </p:spPr>
        <p:txBody>
          <a:bodyPr wrap="square">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Read Genesis 3:1-6.</a:t>
            </a:r>
          </a:p>
          <a:p>
            <a:endParaRPr lang="en-US" sz="44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Respond to the </a:t>
            </a:r>
          </a:p>
          <a:p>
            <a:r>
              <a:rPr lang="en-US" sz="3600" b="1" dirty="0">
                <a:solidFill>
                  <a:schemeClr val="tx2">
                    <a:lumMod val="90000"/>
                    <a:lumOff val="10000"/>
                  </a:schemeClr>
                </a:solidFill>
                <a:effectLst>
                  <a:outerShdw blurRad="38100" dist="38100" dir="2700000" algn="tl">
                    <a:srgbClr val="000000">
                      <a:alpha val="43137"/>
                    </a:srgbClr>
                  </a:outerShdw>
                </a:effectLst>
              </a:rPr>
              <a:t>3 questions:</a:t>
            </a:r>
          </a:p>
          <a:p>
            <a:endParaRPr lang="en-US" sz="44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What does this </a:t>
            </a:r>
          </a:p>
          <a:p>
            <a:r>
              <a:rPr lang="en-US" sz="3600" b="1" dirty="0">
                <a:solidFill>
                  <a:schemeClr val="tx2">
                    <a:lumMod val="90000"/>
                    <a:lumOff val="10000"/>
                  </a:schemeClr>
                </a:solidFill>
                <a:effectLst>
                  <a:outerShdw blurRad="38100" dist="38100" dir="2700000" algn="tl">
                    <a:srgbClr val="000000">
                      <a:alpha val="43137"/>
                    </a:srgbClr>
                  </a:outerShdw>
                </a:effectLst>
              </a:rPr>
              <a:t>passage tell us?</a:t>
            </a:r>
          </a:p>
          <a:p>
            <a:endParaRPr lang="en-US" sz="44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How should I respond to God?</a:t>
            </a:r>
          </a:p>
          <a:p>
            <a:endParaRPr lang="en-US" sz="36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How should I change the way I relate to people? </a:t>
            </a:r>
          </a:p>
        </p:txBody>
      </p:sp>
      <p:pic>
        <p:nvPicPr>
          <p:cNvPr id="4" name="Picture 3">
            <a:extLst>
              <a:ext uri="{FF2B5EF4-FFF2-40B4-BE49-F238E27FC236}">
                <a16:creationId xmlns:a16="http://schemas.microsoft.com/office/drawing/2014/main" id="{2ECD27A3-5B25-638F-3070-492BC48DC378}"/>
              </a:ext>
            </a:extLst>
          </p:cNvPr>
          <p:cNvPicPr>
            <a:picLocks noChangeAspect="1"/>
          </p:cNvPicPr>
          <p:nvPr/>
        </p:nvPicPr>
        <p:blipFill>
          <a:blip r:embed="rId2"/>
          <a:stretch>
            <a:fillRect/>
          </a:stretch>
        </p:blipFill>
        <p:spPr>
          <a:xfrm>
            <a:off x="4887238" y="0"/>
            <a:ext cx="7304762" cy="5171429"/>
          </a:xfrm>
          <a:prstGeom prst="rect">
            <a:avLst/>
          </a:prstGeom>
        </p:spPr>
      </p:pic>
    </p:spTree>
    <p:extLst>
      <p:ext uri="{BB962C8B-B14F-4D97-AF65-F5344CB8AC3E}">
        <p14:creationId xmlns:p14="http://schemas.microsoft.com/office/powerpoint/2010/main" val="847619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xEl>
                                              <p:pRg st="3" end="3"/>
                                            </p:txEl>
                                          </p:spTgt>
                                        </p:tgtEl>
                                        <p:attrNameLst>
                                          <p:attrName>style.visibility</p:attrName>
                                        </p:attrNameLst>
                                      </p:cBhvr>
                                      <p:to>
                                        <p:strVal val="visible"/>
                                      </p:to>
                                    </p:set>
                                    <p:animEffect transition="in" filter="fade">
                                      <p:cBhvr>
                                        <p:cTn id="15" dur="500"/>
                                        <p:tgtEl>
                                          <p:spTgt spid="7">
                                            <p:txEl>
                                              <p:pRg st="3" end="3"/>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xEl>
                                              <p:pRg st="4" end="4"/>
                                            </p:txEl>
                                          </p:spTgt>
                                        </p:tgtEl>
                                        <p:attrNameLst>
                                          <p:attrName>style.visibility</p:attrName>
                                        </p:attrNameLst>
                                      </p:cBhvr>
                                      <p:to>
                                        <p:strVal val="visible"/>
                                      </p:to>
                                    </p:set>
                                    <p:animEffect transition="in" filter="fade">
                                      <p:cBhvr>
                                        <p:cTn id="18" dur="500"/>
                                        <p:tgtEl>
                                          <p:spTgt spid="7">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
                                            <p:txEl>
                                              <p:pRg st="6" end="6"/>
                                            </p:txEl>
                                          </p:spTgt>
                                        </p:tgtEl>
                                        <p:attrNameLst>
                                          <p:attrName>style.visibility</p:attrName>
                                        </p:attrNameLst>
                                      </p:cBhvr>
                                      <p:to>
                                        <p:strVal val="visible"/>
                                      </p:to>
                                    </p:set>
                                    <p:animEffect transition="in" filter="fade">
                                      <p:cBhvr>
                                        <p:cTn id="23" dur="500"/>
                                        <p:tgtEl>
                                          <p:spTgt spid="7">
                                            <p:txEl>
                                              <p:pRg st="6" end="6"/>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7">
                                            <p:txEl>
                                              <p:pRg st="7" end="7"/>
                                            </p:txEl>
                                          </p:spTgt>
                                        </p:tgtEl>
                                        <p:attrNameLst>
                                          <p:attrName>style.visibility</p:attrName>
                                        </p:attrNameLst>
                                      </p:cBhvr>
                                      <p:to>
                                        <p:strVal val="visible"/>
                                      </p:to>
                                    </p:set>
                                    <p:animEffect transition="in" filter="fade">
                                      <p:cBhvr>
                                        <p:cTn id="26" dur="500"/>
                                        <p:tgtEl>
                                          <p:spTgt spid="7">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7">
                                            <p:txEl>
                                              <p:pRg st="9" end="9"/>
                                            </p:txEl>
                                          </p:spTgt>
                                        </p:tgtEl>
                                        <p:attrNameLst>
                                          <p:attrName>style.visibility</p:attrName>
                                        </p:attrNameLst>
                                      </p:cBhvr>
                                      <p:to>
                                        <p:strVal val="visible"/>
                                      </p:to>
                                    </p:set>
                                    <p:animEffect transition="in" filter="fade">
                                      <p:cBhvr>
                                        <p:cTn id="31" dur="500"/>
                                        <p:tgtEl>
                                          <p:spTgt spid="7">
                                            <p:txEl>
                                              <p:pRg st="9" end="9"/>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7">
                                            <p:txEl>
                                              <p:pRg st="11" end="11"/>
                                            </p:txEl>
                                          </p:spTgt>
                                        </p:tgtEl>
                                        <p:attrNameLst>
                                          <p:attrName>style.visibility</p:attrName>
                                        </p:attrNameLst>
                                      </p:cBhvr>
                                      <p:to>
                                        <p:strVal val="visible"/>
                                      </p:to>
                                    </p:set>
                                    <p:animEffect transition="in" filter="fade">
                                      <p:cBhvr>
                                        <p:cTn id="36"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361506" y="-243431"/>
            <a:ext cx="11502247" cy="1508105"/>
          </a:xfrm>
          <a:prstGeom prst="rect">
            <a:avLst/>
          </a:prstGeom>
          <a:noFill/>
        </p:spPr>
        <p:txBody>
          <a:bodyPr wrap="square" lIns="91440" tIns="45720" rIns="91440" bIns="45720" anchor="t">
            <a:spAutoFit/>
          </a:bodyPr>
          <a:lstStyle/>
          <a:p>
            <a:r>
              <a:rPr lang="en-US" sz="2000" b="1" dirty="0">
                <a:solidFill>
                  <a:schemeClr val="tx2">
                    <a:lumMod val="90000"/>
                    <a:lumOff val="10000"/>
                  </a:schemeClr>
                </a:solidFill>
                <a:effectLst>
                  <a:outerShdw blurRad="38100" dist="38100" dir="2700000" algn="tl">
                    <a:srgbClr val="000000">
                      <a:alpha val="43137"/>
                    </a:srgbClr>
                  </a:outerShdw>
                </a:effectLst>
              </a:rPr>
              <a:t>   </a:t>
            </a:r>
            <a:endParaRPr lang="en-US" sz="800" b="1" dirty="0">
              <a:solidFill>
                <a:schemeClr val="tx2">
                  <a:lumMod val="90000"/>
                  <a:lumOff val="10000"/>
                </a:schemeClr>
              </a:solidFill>
              <a:effectLst>
                <a:outerShdw blurRad="38100" dist="38100" dir="2700000" algn="tl">
                  <a:srgbClr val="000000">
                    <a:alpha val="43137"/>
                  </a:srgbClr>
                </a:outerShdw>
              </a:effectLst>
            </a:endParaRPr>
          </a:p>
          <a:p>
            <a:r>
              <a:rPr lang="en-US" sz="3600" b="1" dirty="0">
                <a:solidFill>
                  <a:schemeClr val="tx2">
                    <a:lumMod val="90000"/>
                    <a:lumOff val="10000"/>
                  </a:schemeClr>
                </a:solidFill>
                <a:effectLst>
                  <a:outerShdw blurRad="38100" dist="38100" dir="2700000" algn="tl">
                    <a:srgbClr val="000000">
                      <a:alpha val="43137"/>
                    </a:srgbClr>
                  </a:outerShdw>
                </a:effectLst>
              </a:rPr>
              <a:t>In the boxes below, write the five downward steps in this story.</a:t>
            </a:r>
          </a:p>
        </p:txBody>
      </p:sp>
      <p:grpSp>
        <p:nvGrpSpPr>
          <p:cNvPr id="4" name="Group 3">
            <a:extLst>
              <a:ext uri="{FF2B5EF4-FFF2-40B4-BE49-F238E27FC236}">
                <a16:creationId xmlns:a16="http://schemas.microsoft.com/office/drawing/2014/main" id="{A85C1529-79DA-20E9-5CA4-B8C5EE546858}"/>
              </a:ext>
            </a:extLst>
          </p:cNvPr>
          <p:cNvGrpSpPr/>
          <p:nvPr/>
        </p:nvGrpSpPr>
        <p:grpSpPr>
          <a:xfrm>
            <a:off x="0" y="1461854"/>
            <a:ext cx="12192000" cy="2885440"/>
            <a:chOff x="0" y="0"/>
            <a:chExt cx="6905625" cy="933450"/>
          </a:xfrm>
        </p:grpSpPr>
        <p:cxnSp>
          <p:nvCxnSpPr>
            <p:cNvPr id="5" name="Straight Arrow Connector 4">
              <a:extLst>
                <a:ext uri="{FF2B5EF4-FFF2-40B4-BE49-F238E27FC236}">
                  <a16:creationId xmlns:a16="http://schemas.microsoft.com/office/drawing/2014/main" id="{6135852B-0603-BE4A-8EA6-A5AFF129EAC2}"/>
                </a:ext>
              </a:extLst>
            </p:cNvPr>
            <p:cNvCxnSpPr/>
            <p:nvPr/>
          </p:nvCxnSpPr>
          <p:spPr>
            <a:xfrm>
              <a:off x="1381125" y="19050"/>
              <a:ext cx="5524500" cy="676275"/>
            </a:xfrm>
            <a:prstGeom prst="straightConnector1">
              <a:avLst/>
            </a:prstGeom>
            <a:ln w="69850">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F0750DD-B19B-1735-A8B7-6750FFC32438}"/>
                </a:ext>
              </a:extLst>
            </p:cNvPr>
            <p:cNvGrpSpPr/>
            <p:nvPr/>
          </p:nvGrpSpPr>
          <p:grpSpPr>
            <a:xfrm>
              <a:off x="0" y="0"/>
              <a:ext cx="6724650" cy="933450"/>
              <a:chOff x="47625" y="0"/>
              <a:chExt cx="6724650" cy="933450"/>
            </a:xfrm>
          </p:grpSpPr>
          <p:sp>
            <p:nvSpPr>
              <p:cNvPr id="8" name="Rectangle 7">
                <a:extLst>
                  <a:ext uri="{FF2B5EF4-FFF2-40B4-BE49-F238E27FC236}">
                    <a16:creationId xmlns:a16="http://schemas.microsoft.com/office/drawing/2014/main" id="{1BAAB183-5082-0D53-C076-6EBE7913CC73}"/>
                  </a:ext>
                </a:extLst>
              </p:cNvPr>
              <p:cNvSpPr/>
              <p:nvPr/>
            </p:nvSpPr>
            <p:spPr>
              <a:xfrm>
                <a:off x="47625" y="0"/>
                <a:ext cx="136207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9" name="Rectangle 8">
                <a:extLst>
                  <a:ext uri="{FF2B5EF4-FFF2-40B4-BE49-F238E27FC236}">
                    <a16:creationId xmlns:a16="http://schemas.microsoft.com/office/drawing/2014/main" id="{26C8638E-CAC7-3FD0-C344-5665B811A53C}"/>
                  </a:ext>
                </a:extLst>
              </p:cNvPr>
              <p:cNvSpPr/>
              <p:nvPr/>
            </p:nvSpPr>
            <p:spPr>
              <a:xfrm>
                <a:off x="1409700" y="152400"/>
                <a:ext cx="1352550"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0" name="Rectangle 9">
                <a:extLst>
                  <a:ext uri="{FF2B5EF4-FFF2-40B4-BE49-F238E27FC236}">
                    <a16:creationId xmlns:a16="http://schemas.microsoft.com/office/drawing/2014/main" id="{F9B6D75A-60EE-9A2B-E7B4-1DDAC8CBD37C}"/>
                  </a:ext>
                </a:extLst>
              </p:cNvPr>
              <p:cNvSpPr/>
              <p:nvPr/>
            </p:nvSpPr>
            <p:spPr>
              <a:xfrm>
                <a:off x="2762250" y="314325"/>
                <a:ext cx="134302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1" name="Rectangle 10">
                <a:extLst>
                  <a:ext uri="{FF2B5EF4-FFF2-40B4-BE49-F238E27FC236}">
                    <a16:creationId xmlns:a16="http://schemas.microsoft.com/office/drawing/2014/main" id="{5DACAD64-2CB9-FBFC-00B4-25ACEA202259}"/>
                  </a:ext>
                </a:extLst>
              </p:cNvPr>
              <p:cNvSpPr/>
              <p:nvPr/>
            </p:nvSpPr>
            <p:spPr>
              <a:xfrm>
                <a:off x="4105275" y="466725"/>
                <a:ext cx="134302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Rectangle 11">
                <a:extLst>
                  <a:ext uri="{FF2B5EF4-FFF2-40B4-BE49-F238E27FC236}">
                    <a16:creationId xmlns:a16="http://schemas.microsoft.com/office/drawing/2014/main" id="{FD69B539-1CE7-FBC2-5F1A-C965B90FEC12}"/>
                  </a:ext>
                </a:extLst>
              </p:cNvPr>
              <p:cNvSpPr/>
              <p:nvPr/>
            </p:nvSpPr>
            <p:spPr>
              <a:xfrm>
                <a:off x="5448300" y="619125"/>
                <a:ext cx="1323975" cy="314325"/>
              </a:xfrm>
              <a:prstGeom prst="rect">
                <a:avLst/>
              </a:prstGeom>
              <a:ln w="76200">
                <a:solidFill>
                  <a:schemeClr val="tx2">
                    <a:lumMod val="75000"/>
                    <a:lumOff val="25000"/>
                  </a:schemeClr>
                </a:solidFill>
              </a:ln>
            </p:spPr>
            <p:style>
              <a:lnRef idx="2">
                <a:schemeClr val="accent6"/>
              </a:lnRef>
              <a:fillRef idx="1">
                <a:schemeClr val="lt1"/>
              </a:fillRef>
              <a:effectRef idx="0">
                <a:schemeClr val="accent6"/>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sp>
        <p:nvSpPr>
          <p:cNvPr id="13" name="Rectangle 12">
            <a:extLst>
              <a:ext uri="{FF2B5EF4-FFF2-40B4-BE49-F238E27FC236}">
                <a16:creationId xmlns:a16="http://schemas.microsoft.com/office/drawing/2014/main" id="{F76503D5-8FFF-8F8C-5054-A4E689A99472}"/>
              </a:ext>
            </a:extLst>
          </p:cNvPr>
          <p:cNvSpPr/>
          <p:nvPr/>
        </p:nvSpPr>
        <p:spPr>
          <a:xfrm>
            <a:off x="22390" y="1640260"/>
            <a:ext cx="2378279" cy="61555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400" b="1" cap="none" spc="0" dirty="0">
                <a:ln/>
                <a:solidFill>
                  <a:schemeClr val="accent4"/>
                </a:solidFill>
                <a:effectLst/>
              </a:rPr>
              <a:t>Suggestion</a:t>
            </a:r>
          </a:p>
        </p:txBody>
      </p:sp>
      <p:sp>
        <p:nvSpPr>
          <p:cNvPr id="14" name="Rectangle 13">
            <a:extLst>
              <a:ext uri="{FF2B5EF4-FFF2-40B4-BE49-F238E27FC236}">
                <a16:creationId xmlns:a16="http://schemas.microsoft.com/office/drawing/2014/main" id="{62B2460A-FD72-D96D-E9D7-C1931142963D}"/>
              </a:ext>
            </a:extLst>
          </p:cNvPr>
          <p:cNvSpPr/>
          <p:nvPr/>
        </p:nvSpPr>
        <p:spPr>
          <a:xfrm>
            <a:off x="2507728" y="2107014"/>
            <a:ext cx="2197525" cy="61555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400" b="1" cap="none" spc="0" dirty="0">
                <a:ln/>
                <a:solidFill>
                  <a:schemeClr val="tx2">
                    <a:lumMod val="75000"/>
                    <a:lumOff val="25000"/>
                  </a:schemeClr>
                </a:solidFill>
                <a:effectLst/>
              </a:rPr>
              <a:t>Challenge</a:t>
            </a:r>
          </a:p>
        </p:txBody>
      </p:sp>
      <p:sp>
        <p:nvSpPr>
          <p:cNvPr id="15" name="Rectangle 14">
            <a:extLst>
              <a:ext uri="{FF2B5EF4-FFF2-40B4-BE49-F238E27FC236}">
                <a16:creationId xmlns:a16="http://schemas.microsoft.com/office/drawing/2014/main" id="{AE79E974-13A1-4F4D-9A55-94F69D2F9A82}"/>
              </a:ext>
            </a:extLst>
          </p:cNvPr>
          <p:cNvSpPr/>
          <p:nvPr/>
        </p:nvSpPr>
        <p:spPr>
          <a:xfrm>
            <a:off x="4765528" y="2611519"/>
            <a:ext cx="2424190" cy="61555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3400" b="1" cap="none" spc="0" dirty="0">
                <a:ln/>
                <a:solidFill>
                  <a:schemeClr val="tx2">
                    <a:lumMod val="90000"/>
                    <a:lumOff val="10000"/>
                  </a:schemeClr>
                </a:solidFill>
                <a:effectLst/>
              </a:rPr>
              <a:t>Temptation</a:t>
            </a:r>
          </a:p>
        </p:txBody>
      </p:sp>
      <p:sp>
        <p:nvSpPr>
          <p:cNvPr id="16" name="Rectangle 15">
            <a:extLst>
              <a:ext uri="{FF2B5EF4-FFF2-40B4-BE49-F238E27FC236}">
                <a16:creationId xmlns:a16="http://schemas.microsoft.com/office/drawing/2014/main" id="{BFF4A7AF-9186-9994-87B1-935D64CB4B5A}"/>
              </a:ext>
            </a:extLst>
          </p:cNvPr>
          <p:cNvSpPr/>
          <p:nvPr/>
        </p:nvSpPr>
        <p:spPr>
          <a:xfrm>
            <a:off x="7555177" y="2899731"/>
            <a:ext cx="1576072" cy="103714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3400" b="1" dirty="0">
                <a:ln/>
                <a:solidFill>
                  <a:schemeClr val="accent1">
                    <a:lumMod val="75000"/>
                  </a:schemeClr>
                </a:solidFill>
              </a:rPr>
              <a:t>Doubt/</a:t>
            </a:r>
          </a:p>
          <a:p>
            <a:pPr algn="ctr">
              <a:lnSpc>
                <a:spcPct val="90000"/>
              </a:lnSpc>
            </a:pPr>
            <a:r>
              <a:rPr lang="en-US" sz="3400" b="1" dirty="0">
                <a:ln/>
                <a:solidFill>
                  <a:schemeClr val="accent1">
                    <a:lumMod val="75000"/>
                  </a:schemeClr>
                </a:solidFill>
              </a:rPr>
              <a:t>Denial</a:t>
            </a:r>
            <a:endParaRPr lang="en-US" sz="3400" b="1" cap="none" spc="0" dirty="0">
              <a:ln/>
              <a:solidFill>
                <a:schemeClr val="accent1">
                  <a:lumMod val="75000"/>
                </a:schemeClr>
              </a:solidFill>
              <a:effectLst/>
            </a:endParaRPr>
          </a:p>
        </p:txBody>
      </p:sp>
      <p:sp>
        <p:nvSpPr>
          <p:cNvPr id="17" name="Rectangle 16">
            <a:extLst>
              <a:ext uri="{FF2B5EF4-FFF2-40B4-BE49-F238E27FC236}">
                <a16:creationId xmlns:a16="http://schemas.microsoft.com/office/drawing/2014/main" id="{E6B32CE4-C3E9-772B-43E0-F63E5A1EA31A}"/>
              </a:ext>
            </a:extLst>
          </p:cNvPr>
          <p:cNvSpPr/>
          <p:nvPr/>
        </p:nvSpPr>
        <p:spPr>
          <a:xfrm>
            <a:off x="10249111" y="3578357"/>
            <a:ext cx="816249" cy="56624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3400" b="1" dirty="0">
                <a:ln/>
              </a:rPr>
              <a:t>Sin</a:t>
            </a:r>
            <a:endParaRPr lang="en-US" sz="3400" b="1" cap="none" spc="0" dirty="0">
              <a:ln/>
              <a:effectLst/>
            </a:endParaRPr>
          </a:p>
        </p:txBody>
      </p:sp>
      <p:sp>
        <p:nvSpPr>
          <p:cNvPr id="19" name="TextBox 18">
            <a:extLst>
              <a:ext uri="{FF2B5EF4-FFF2-40B4-BE49-F238E27FC236}">
                <a16:creationId xmlns:a16="http://schemas.microsoft.com/office/drawing/2014/main" id="{CE98A687-3451-8BB7-6D6E-6EE97DA297B8}"/>
              </a:ext>
            </a:extLst>
          </p:cNvPr>
          <p:cNvSpPr txBox="1"/>
          <p:nvPr/>
        </p:nvSpPr>
        <p:spPr>
          <a:xfrm>
            <a:off x="321936" y="4370115"/>
            <a:ext cx="11502247" cy="1200329"/>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Can you think of a time in your life </a:t>
            </a:r>
          </a:p>
          <a:p>
            <a:pPr algn="ctr"/>
            <a:r>
              <a:rPr lang="en-US" sz="3600" b="1" dirty="0">
                <a:solidFill>
                  <a:schemeClr val="tx2">
                    <a:lumMod val="90000"/>
                    <a:lumOff val="10000"/>
                  </a:schemeClr>
                </a:solidFill>
                <a:effectLst>
                  <a:outerShdw blurRad="38100" dist="38100" dir="2700000" algn="tl">
                    <a:srgbClr val="000000">
                      <a:alpha val="43137"/>
                    </a:srgbClr>
                  </a:outerShdw>
                </a:effectLst>
              </a:rPr>
              <a:t>when this 5-step process took place?</a:t>
            </a:r>
          </a:p>
        </p:txBody>
      </p:sp>
      <p:sp>
        <p:nvSpPr>
          <p:cNvPr id="21" name="TextBox 20">
            <a:extLst>
              <a:ext uri="{FF2B5EF4-FFF2-40B4-BE49-F238E27FC236}">
                <a16:creationId xmlns:a16="http://schemas.microsoft.com/office/drawing/2014/main" id="{AFE1BC33-FC7C-A990-7A39-8BF88EAEF0FE}"/>
              </a:ext>
            </a:extLst>
          </p:cNvPr>
          <p:cNvSpPr txBox="1"/>
          <p:nvPr/>
        </p:nvSpPr>
        <p:spPr>
          <a:xfrm>
            <a:off x="358001" y="5588195"/>
            <a:ext cx="11502246" cy="1200329"/>
          </a:xfrm>
          <a:prstGeom prst="rect">
            <a:avLst/>
          </a:prstGeom>
          <a:noFill/>
        </p:spPr>
        <p:txBody>
          <a:bodyPr wrap="square">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These steps will defeat you in spiritual warfare </a:t>
            </a:r>
          </a:p>
          <a:p>
            <a:pPr algn="ctr"/>
            <a:r>
              <a:rPr lang="en-US" sz="3600" b="1" dirty="0">
                <a:solidFill>
                  <a:schemeClr val="tx2">
                    <a:lumMod val="90000"/>
                    <a:lumOff val="10000"/>
                  </a:schemeClr>
                </a:solidFill>
                <a:effectLst>
                  <a:outerShdw blurRad="38100" dist="38100" dir="2700000" algn="tl">
                    <a:srgbClr val="000000">
                      <a:alpha val="43137"/>
                    </a:srgbClr>
                  </a:outerShdw>
                </a:effectLst>
              </a:rPr>
              <a:t>if you are not careful.</a:t>
            </a:r>
          </a:p>
        </p:txBody>
      </p:sp>
      <p:sp>
        <p:nvSpPr>
          <p:cNvPr id="2" name="Rectangle 1">
            <a:extLst>
              <a:ext uri="{FF2B5EF4-FFF2-40B4-BE49-F238E27FC236}">
                <a16:creationId xmlns:a16="http://schemas.microsoft.com/office/drawing/2014/main" id="{06CF8FA7-CD0D-AEEA-DF44-5248053DE7A0}"/>
              </a:ext>
            </a:extLst>
          </p:cNvPr>
          <p:cNvSpPr/>
          <p:nvPr/>
        </p:nvSpPr>
        <p:spPr>
          <a:xfrm>
            <a:off x="387024" y="2483776"/>
            <a:ext cx="152477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i="1" cap="none" spc="0" dirty="0">
                <a:ln/>
                <a:solidFill>
                  <a:schemeClr val="accent4"/>
                </a:solidFill>
                <a:effectLst/>
              </a:rPr>
              <a:t>Gen. 3:1</a:t>
            </a:r>
          </a:p>
        </p:txBody>
      </p:sp>
      <p:sp>
        <p:nvSpPr>
          <p:cNvPr id="3" name="Rectangle 2">
            <a:extLst>
              <a:ext uri="{FF2B5EF4-FFF2-40B4-BE49-F238E27FC236}">
                <a16:creationId xmlns:a16="http://schemas.microsoft.com/office/drawing/2014/main" id="{2D5FBB09-2FDE-A633-F690-113FF8672720}"/>
              </a:ext>
            </a:extLst>
          </p:cNvPr>
          <p:cNvSpPr/>
          <p:nvPr/>
        </p:nvSpPr>
        <p:spPr>
          <a:xfrm>
            <a:off x="2813390" y="2949626"/>
            <a:ext cx="1524776"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i="1" cap="none" spc="0" dirty="0">
                <a:ln/>
                <a:solidFill>
                  <a:schemeClr val="tx2">
                    <a:lumMod val="75000"/>
                    <a:lumOff val="25000"/>
                  </a:schemeClr>
                </a:solidFill>
                <a:effectLst/>
              </a:rPr>
              <a:t>Gen. 3:4</a:t>
            </a:r>
          </a:p>
        </p:txBody>
      </p:sp>
      <p:sp>
        <p:nvSpPr>
          <p:cNvPr id="18" name="Rectangle 17">
            <a:extLst>
              <a:ext uri="{FF2B5EF4-FFF2-40B4-BE49-F238E27FC236}">
                <a16:creationId xmlns:a16="http://schemas.microsoft.com/office/drawing/2014/main" id="{41D92C81-B654-AA01-0902-2ECC1C79F42F}"/>
              </a:ext>
            </a:extLst>
          </p:cNvPr>
          <p:cNvSpPr/>
          <p:nvPr/>
        </p:nvSpPr>
        <p:spPr>
          <a:xfrm>
            <a:off x="5184479" y="3437650"/>
            <a:ext cx="1526380" cy="523220"/>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2800" b="1" i="1" cap="none" spc="0" dirty="0">
                <a:ln/>
                <a:solidFill>
                  <a:schemeClr val="tx2">
                    <a:lumMod val="90000"/>
                    <a:lumOff val="10000"/>
                  </a:schemeClr>
                </a:solidFill>
                <a:effectLst/>
              </a:rPr>
              <a:t>Gen. 3:5</a:t>
            </a:r>
          </a:p>
        </p:txBody>
      </p:sp>
      <p:sp>
        <p:nvSpPr>
          <p:cNvPr id="20" name="Rectangle 19">
            <a:extLst>
              <a:ext uri="{FF2B5EF4-FFF2-40B4-BE49-F238E27FC236}">
                <a16:creationId xmlns:a16="http://schemas.microsoft.com/office/drawing/2014/main" id="{E3CD53C9-0178-EC0A-B4DA-354A6F0E0A8F}"/>
              </a:ext>
            </a:extLst>
          </p:cNvPr>
          <p:cNvSpPr/>
          <p:nvPr/>
        </p:nvSpPr>
        <p:spPr>
          <a:xfrm>
            <a:off x="7580824" y="3876202"/>
            <a:ext cx="1524776" cy="48263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2800" b="1" i="1" dirty="0">
                <a:ln/>
                <a:solidFill>
                  <a:schemeClr val="accent1">
                    <a:lumMod val="75000"/>
                  </a:schemeClr>
                </a:solidFill>
              </a:rPr>
              <a:t>Gen. 3:6</a:t>
            </a:r>
            <a:endParaRPr lang="en-US" sz="2800" b="1" i="1" cap="none" spc="0" dirty="0">
              <a:ln/>
              <a:solidFill>
                <a:schemeClr val="accent1">
                  <a:lumMod val="75000"/>
                </a:schemeClr>
              </a:solidFill>
              <a:effectLst/>
            </a:endParaRPr>
          </a:p>
        </p:txBody>
      </p:sp>
      <p:sp>
        <p:nvSpPr>
          <p:cNvPr id="22" name="Rectangle 21">
            <a:extLst>
              <a:ext uri="{FF2B5EF4-FFF2-40B4-BE49-F238E27FC236}">
                <a16:creationId xmlns:a16="http://schemas.microsoft.com/office/drawing/2014/main" id="{398E0B4F-1E9A-AD94-3F59-1B5217667128}"/>
              </a:ext>
            </a:extLst>
          </p:cNvPr>
          <p:cNvSpPr/>
          <p:nvPr/>
        </p:nvSpPr>
        <p:spPr>
          <a:xfrm>
            <a:off x="9975565" y="4342204"/>
            <a:ext cx="1524776" cy="482633"/>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lnSpc>
                <a:spcPct val="90000"/>
              </a:lnSpc>
            </a:pPr>
            <a:r>
              <a:rPr lang="en-US" sz="2800" b="1" i="1" dirty="0">
                <a:ln/>
              </a:rPr>
              <a:t>Gen. 3:6</a:t>
            </a:r>
            <a:endParaRPr lang="en-US" sz="2800" b="1" i="1" cap="none" spc="0" dirty="0">
              <a:ln/>
              <a:effectLst/>
            </a:endParaRPr>
          </a:p>
        </p:txBody>
      </p:sp>
    </p:spTree>
    <p:extLst>
      <p:ext uri="{BB962C8B-B14F-4D97-AF65-F5344CB8AC3E}">
        <p14:creationId xmlns:p14="http://schemas.microsoft.com/office/powerpoint/2010/main" val="354606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3" grpId="0"/>
      <p:bldP spid="14" grpId="0"/>
      <p:bldP spid="15" grpId="0"/>
      <p:bldP spid="16" grpId="0"/>
      <p:bldP spid="17"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56696-33B1-665A-EDEB-902CF449C553}"/>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3C901F0A-870B-C95A-9DAF-574AC287E8F2}"/>
              </a:ext>
            </a:extLst>
          </p:cNvPr>
          <p:cNvSpPr txBox="1"/>
          <p:nvPr/>
        </p:nvSpPr>
        <p:spPr>
          <a:xfrm>
            <a:off x="361507" y="188248"/>
            <a:ext cx="11615340" cy="646331"/>
          </a:xfrm>
          <a:prstGeom prst="rect">
            <a:avLst/>
          </a:prstGeom>
          <a:noFill/>
        </p:spPr>
        <p:txBody>
          <a:bodyPr wrap="square">
            <a:spAutoFit/>
          </a:bodyPr>
          <a:lstStyle/>
          <a:p>
            <a:r>
              <a:rPr lang="en-US" sz="3600" b="1" dirty="0">
                <a:solidFill>
                  <a:schemeClr val="tx2">
                    <a:lumMod val="90000"/>
                    <a:lumOff val="10000"/>
                  </a:schemeClr>
                </a:solidFill>
                <a:effectLst>
                  <a:outerShdw blurRad="38100" dist="38100" dir="2700000" algn="tl">
                    <a:srgbClr val="000000">
                      <a:alpha val="43137"/>
                    </a:srgbClr>
                  </a:outerShdw>
                </a:effectLst>
              </a:rPr>
              <a:t>Sin is a </a:t>
            </a:r>
            <a:r>
              <a:rPr lang="en-US" sz="3600" b="1" dirty="0">
                <a:solidFill>
                  <a:schemeClr val="accent6">
                    <a:lumMod val="75000"/>
                  </a:schemeClr>
                </a:solidFill>
                <a:effectLst>
                  <a:outerShdw blurRad="38100" dist="38100" dir="2700000" algn="tl">
                    <a:srgbClr val="000000">
                      <a:alpha val="43137"/>
                    </a:srgbClr>
                  </a:outerShdw>
                </a:effectLst>
              </a:rPr>
              <a:t>process</a:t>
            </a:r>
            <a:r>
              <a:rPr lang="en-US" sz="3600" b="1" dirty="0">
                <a:solidFill>
                  <a:schemeClr val="tx2">
                    <a:lumMod val="90000"/>
                    <a:lumOff val="10000"/>
                  </a:schemeClr>
                </a:solidFill>
                <a:effectLst>
                  <a:outerShdw blurRad="38100" dist="38100" dir="2700000" algn="tl">
                    <a:srgbClr val="000000">
                      <a:alpha val="43137"/>
                    </a:srgbClr>
                  </a:outerShdw>
                </a:effectLst>
              </a:rPr>
              <a:t> before it becomes an event in your life!</a:t>
            </a:r>
          </a:p>
        </p:txBody>
      </p:sp>
      <p:pic>
        <p:nvPicPr>
          <p:cNvPr id="3" name="Picture 2">
            <a:extLst>
              <a:ext uri="{FF2B5EF4-FFF2-40B4-BE49-F238E27FC236}">
                <a16:creationId xmlns:a16="http://schemas.microsoft.com/office/drawing/2014/main" id="{96E9BF57-91AE-1122-7F1D-FF4FCFEFA242}"/>
              </a:ext>
            </a:extLst>
          </p:cNvPr>
          <p:cNvPicPr>
            <a:picLocks noChangeAspect="1"/>
          </p:cNvPicPr>
          <p:nvPr/>
        </p:nvPicPr>
        <p:blipFill>
          <a:blip r:embed="rId2"/>
          <a:stretch>
            <a:fillRect/>
          </a:stretch>
        </p:blipFill>
        <p:spPr>
          <a:xfrm>
            <a:off x="1685364" y="1143417"/>
            <a:ext cx="8821271" cy="3359263"/>
          </a:xfrm>
          <a:prstGeom prst="rect">
            <a:avLst/>
          </a:prstGeom>
        </p:spPr>
      </p:pic>
      <p:sp>
        <p:nvSpPr>
          <p:cNvPr id="8" name="TextBox 7">
            <a:extLst>
              <a:ext uri="{FF2B5EF4-FFF2-40B4-BE49-F238E27FC236}">
                <a16:creationId xmlns:a16="http://schemas.microsoft.com/office/drawing/2014/main" id="{39E62D5F-3A59-A807-8FED-F78323A244B5}"/>
              </a:ext>
            </a:extLst>
          </p:cNvPr>
          <p:cNvSpPr txBox="1"/>
          <p:nvPr/>
        </p:nvSpPr>
        <p:spPr>
          <a:xfrm>
            <a:off x="289792" y="4669313"/>
            <a:ext cx="11615340" cy="2062103"/>
          </a:xfrm>
          <a:prstGeom prst="rect">
            <a:avLst/>
          </a:prstGeom>
          <a:noFill/>
        </p:spPr>
        <p:txBody>
          <a:bodyPr wrap="square">
            <a:spAutoFit/>
          </a:bodyPr>
          <a:lstStyle/>
          <a:p>
            <a:pPr algn="ctr"/>
            <a:r>
              <a:rPr lang="en-US" sz="3200" b="1" dirty="0">
                <a:solidFill>
                  <a:schemeClr val="tx2">
                    <a:lumMod val="90000"/>
                    <a:lumOff val="10000"/>
                  </a:schemeClr>
                </a:solidFill>
                <a:effectLst>
                  <a:outerShdw blurRad="38100" dist="38100" dir="2700000" algn="tl">
                    <a:srgbClr val="000000">
                      <a:alpha val="43137"/>
                    </a:srgbClr>
                  </a:outerShdw>
                </a:effectLst>
              </a:rPr>
              <a:t>You may disagree with this statement . . . </a:t>
            </a:r>
          </a:p>
          <a:p>
            <a:pPr algn="ctr"/>
            <a:r>
              <a:rPr lang="en-US" sz="3200" b="1" dirty="0">
                <a:solidFill>
                  <a:schemeClr val="tx2">
                    <a:lumMod val="90000"/>
                    <a:lumOff val="10000"/>
                  </a:schemeClr>
                </a:solidFill>
                <a:effectLst>
                  <a:outerShdw blurRad="38100" dist="38100" dir="2700000" algn="tl">
                    <a:srgbClr val="000000">
                      <a:alpha val="43137"/>
                    </a:srgbClr>
                  </a:outerShdw>
                </a:effectLst>
              </a:rPr>
              <a:t>However, the fact is, once we get proficient at sinning (a sad situation!), we may go through the steps very quickly, </a:t>
            </a:r>
          </a:p>
          <a:p>
            <a:pPr algn="ctr"/>
            <a:r>
              <a:rPr lang="en-US" sz="3200" b="1" dirty="0">
                <a:solidFill>
                  <a:schemeClr val="tx2">
                    <a:lumMod val="90000"/>
                    <a:lumOff val="10000"/>
                  </a:schemeClr>
                </a:solidFill>
                <a:effectLst>
                  <a:outerShdw blurRad="38100" dist="38100" dir="2700000" algn="tl">
                    <a:srgbClr val="000000">
                      <a:alpha val="43137"/>
                    </a:srgbClr>
                  </a:outerShdw>
                </a:effectLst>
              </a:rPr>
              <a:t>possibly not even noticing them.</a:t>
            </a:r>
          </a:p>
        </p:txBody>
      </p:sp>
    </p:spTree>
    <p:extLst>
      <p:ext uri="{BB962C8B-B14F-4D97-AF65-F5344CB8AC3E}">
        <p14:creationId xmlns:p14="http://schemas.microsoft.com/office/powerpoint/2010/main" val="4088001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Effect transition="in" filter="fade">
                                      <p:cBhvr>
                                        <p:cTn id="17" dur="500"/>
                                        <p:tgtEl>
                                          <p:spTgt spid="8">
                                            <p:txEl>
                                              <p:pRg st="1" end="1"/>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8">
                                            <p:txEl>
                                              <p:pRg st="2" end="2"/>
                                            </p:txEl>
                                          </p:spTgt>
                                        </p:tgtEl>
                                        <p:attrNameLst>
                                          <p:attrName>style.visibility</p:attrName>
                                        </p:attrNameLst>
                                      </p:cBhvr>
                                      <p:to>
                                        <p:strVal val="visible"/>
                                      </p:to>
                                    </p:set>
                                    <p:animEffect transition="in" filter="fade">
                                      <p:cBhvr>
                                        <p:cTn id="20"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3233B67-0F60-EEA9-F34A-8BE4FD95803D}"/>
              </a:ext>
            </a:extLst>
          </p:cNvPr>
          <p:cNvSpPr txBox="1"/>
          <p:nvPr/>
        </p:nvSpPr>
        <p:spPr>
          <a:xfrm>
            <a:off x="361506" y="188248"/>
            <a:ext cx="11597411" cy="1754326"/>
          </a:xfrm>
          <a:prstGeom prst="rect">
            <a:avLst/>
          </a:prstGeom>
          <a:noFill/>
        </p:spPr>
        <p:txBody>
          <a:bodyPr wrap="square" lIns="91440" tIns="45720" rIns="91440" bIns="45720" anchor="t">
            <a:spAutoFit/>
          </a:bodyPr>
          <a:lstStyle/>
          <a:p>
            <a:pPr algn="ctr"/>
            <a:r>
              <a:rPr lang="en-US" sz="3600" b="1" dirty="0">
                <a:solidFill>
                  <a:schemeClr val="tx2">
                    <a:lumMod val="90000"/>
                    <a:lumOff val="10000"/>
                  </a:schemeClr>
                </a:solidFill>
                <a:effectLst>
                  <a:outerShdw blurRad="38100" dist="38100" dir="2700000" algn="tl">
                    <a:srgbClr val="000000">
                      <a:alpha val="43137"/>
                    </a:srgbClr>
                  </a:outerShdw>
                </a:effectLst>
              </a:rPr>
              <a:t>Look at 1 John 2:15-17 on your worksheet. </a:t>
            </a:r>
          </a:p>
          <a:p>
            <a:pPr algn="ctr"/>
            <a:r>
              <a:rPr lang="en-US" sz="3600" b="1" dirty="0">
                <a:solidFill>
                  <a:schemeClr val="tx2">
                    <a:lumMod val="90000"/>
                    <a:lumOff val="10000"/>
                  </a:schemeClr>
                </a:solidFill>
                <a:effectLst>
                  <a:outerShdw blurRad="38100" dist="38100" dir="2700000" algn="tl">
                    <a:srgbClr val="000000">
                      <a:alpha val="43137"/>
                    </a:srgbClr>
                  </a:outerShdw>
                </a:effectLst>
              </a:rPr>
              <a:t>Circle each reference to the world and underline </a:t>
            </a:r>
          </a:p>
          <a:p>
            <a:pPr algn="ctr"/>
            <a:r>
              <a:rPr lang="en-US" sz="3600" b="1" dirty="0">
                <a:solidFill>
                  <a:schemeClr val="tx2">
                    <a:lumMod val="90000"/>
                    <a:lumOff val="10000"/>
                  </a:schemeClr>
                </a:solidFill>
                <a:effectLst>
                  <a:outerShdw blurRad="38100" dist="38100" dir="2700000" algn="tl">
                    <a:srgbClr val="000000">
                      <a:alpha val="43137"/>
                    </a:srgbClr>
                  </a:outerShdw>
                </a:effectLst>
              </a:rPr>
              <a:t>the three allurements of the world.</a:t>
            </a:r>
          </a:p>
        </p:txBody>
      </p:sp>
      <p:sp>
        <p:nvSpPr>
          <p:cNvPr id="3" name="TextBox 2">
            <a:extLst>
              <a:ext uri="{FF2B5EF4-FFF2-40B4-BE49-F238E27FC236}">
                <a16:creationId xmlns:a16="http://schemas.microsoft.com/office/drawing/2014/main" id="{A21EC34F-2510-DC75-E07F-C2CBE8C57BA1}"/>
              </a:ext>
            </a:extLst>
          </p:cNvPr>
          <p:cNvSpPr txBox="1"/>
          <p:nvPr/>
        </p:nvSpPr>
        <p:spPr>
          <a:xfrm>
            <a:off x="824753" y="2448745"/>
            <a:ext cx="10721787" cy="3970318"/>
          </a:xfrm>
          <a:prstGeom prst="rect">
            <a:avLst/>
          </a:prstGeom>
          <a:noFill/>
        </p:spPr>
        <p:txBody>
          <a:bodyPr wrap="square">
            <a:spAutoFit/>
          </a:bodyPr>
          <a:lstStyle/>
          <a:p>
            <a:r>
              <a:rPr lang="en-US" sz="3600" i="1" u="none" strike="noStrike" baseline="0" dirty="0">
                <a:solidFill>
                  <a:srgbClr val="000000"/>
                </a:solidFill>
              </a:rPr>
              <a:t>Do not love the world or the things in the world. If anyone loves the world, the love of the Father is not in him. </a:t>
            </a:r>
            <a:r>
              <a:rPr lang="en-US" sz="1200" i="1" u="none" strike="noStrike" baseline="0" dirty="0">
                <a:solidFill>
                  <a:srgbClr val="000000"/>
                </a:solidFill>
              </a:rPr>
              <a:t> </a:t>
            </a:r>
            <a:r>
              <a:rPr lang="en-US" sz="3600" i="1" u="none" strike="noStrike" baseline="0" dirty="0">
                <a:solidFill>
                  <a:srgbClr val="000000"/>
                </a:solidFill>
              </a:rPr>
              <a:t>For all that is in the world – the desires of the flesh and the desires of the eyes and the pride of life – is not from the Father but is from the world. And the world is passing away along with its desires, but whoever does the will of God abides forever. </a:t>
            </a:r>
            <a:endParaRPr lang="en-US" sz="3600" dirty="0"/>
          </a:p>
        </p:txBody>
      </p:sp>
      <p:sp>
        <p:nvSpPr>
          <p:cNvPr id="4" name="Oval 3">
            <a:extLst>
              <a:ext uri="{FF2B5EF4-FFF2-40B4-BE49-F238E27FC236}">
                <a16:creationId xmlns:a16="http://schemas.microsoft.com/office/drawing/2014/main" id="{4DD674B9-8B76-AE9D-AF70-844D2C053206}"/>
              </a:ext>
            </a:extLst>
          </p:cNvPr>
          <p:cNvSpPr/>
          <p:nvPr/>
        </p:nvSpPr>
        <p:spPr>
          <a:xfrm>
            <a:off x="6902824" y="770965"/>
            <a:ext cx="1398494" cy="609600"/>
          </a:xfrm>
          <a:prstGeom prst="ellipse">
            <a:avLst/>
          </a:prstGeom>
          <a:noFill/>
          <a:ln w="539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2312304A-642A-9F72-B511-36C3CC49CB5D}"/>
              </a:ext>
            </a:extLst>
          </p:cNvPr>
          <p:cNvCxnSpPr/>
          <p:nvPr/>
        </p:nvCxnSpPr>
        <p:spPr>
          <a:xfrm>
            <a:off x="3352800" y="1861294"/>
            <a:ext cx="3698240" cy="0"/>
          </a:xfrm>
          <a:prstGeom prst="line">
            <a:avLst/>
          </a:prstGeom>
          <a:ln w="539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
        <p:nvSpPr>
          <p:cNvPr id="8" name="Oval 7">
            <a:extLst>
              <a:ext uri="{FF2B5EF4-FFF2-40B4-BE49-F238E27FC236}">
                <a16:creationId xmlns:a16="http://schemas.microsoft.com/office/drawing/2014/main" id="{5D613974-21C7-16F7-CEDE-9E58A3D767EE}"/>
              </a:ext>
            </a:extLst>
          </p:cNvPr>
          <p:cNvSpPr/>
          <p:nvPr/>
        </p:nvSpPr>
        <p:spPr>
          <a:xfrm>
            <a:off x="3803426" y="2466674"/>
            <a:ext cx="1398494" cy="609600"/>
          </a:xfrm>
          <a:prstGeom prst="ellipse">
            <a:avLst/>
          </a:prstGeom>
          <a:noFill/>
          <a:ln w="539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Oval 8">
            <a:extLst>
              <a:ext uri="{FF2B5EF4-FFF2-40B4-BE49-F238E27FC236}">
                <a16:creationId xmlns:a16="http://schemas.microsoft.com/office/drawing/2014/main" id="{79962E74-2360-BFCC-5424-1B8CEEC95614}"/>
              </a:ext>
            </a:extLst>
          </p:cNvPr>
          <p:cNvSpPr/>
          <p:nvPr/>
        </p:nvSpPr>
        <p:spPr>
          <a:xfrm>
            <a:off x="8765802" y="2466674"/>
            <a:ext cx="1398494" cy="609600"/>
          </a:xfrm>
          <a:prstGeom prst="ellipse">
            <a:avLst/>
          </a:prstGeom>
          <a:noFill/>
          <a:ln w="539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0" name="Oval 9">
            <a:extLst>
              <a:ext uri="{FF2B5EF4-FFF2-40B4-BE49-F238E27FC236}">
                <a16:creationId xmlns:a16="http://schemas.microsoft.com/office/drawing/2014/main" id="{DC88A620-EE06-B626-61D6-67DF3E9AB6BD}"/>
              </a:ext>
            </a:extLst>
          </p:cNvPr>
          <p:cNvSpPr/>
          <p:nvPr/>
        </p:nvSpPr>
        <p:spPr>
          <a:xfrm>
            <a:off x="4186518" y="3023949"/>
            <a:ext cx="1398494" cy="609600"/>
          </a:xfrm>
          <a:prstGeom prst="ellipse">
            <a:avLst/>
          </a:prstGeom>
          <a:noFill/>
          <a:ln w="539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Oval 10">
            <a:extLst>
              <a:ext uri="{FF2B5EF4-FFF2-40B4-BE49-F238E27FC236}">
                <a16:creationId xmlns:a16="http://schemas.microsoft.com/office/drawing/2014/main" id="{951CDAE5-B9AD-BC96-59F5-7735EDABCCD5}"/>
              </a:ext>
            </a:extLst>
          </p:cNvPr>
          <p:cNvSpPr/>
          <p:nvPr/>
        </p:nvSpPr>
        <p:spPr>
          <a:xfrm>
            <a:off x="5585012" y="3545366"/>
            <a:ext cx="1398494" cy="609600"/>
          </a:xfrm>
          <a:prstGeom prst="ellipse">
            <a:avLst/>
          </a:prstGeom>
          <a:noFill/>
          <a:ln w="539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2" name="Oval 11">
            <a:extLst>
              <a:ext uri="{FF2B5EF4-FFF2-40B4-BE49-F238E27FC236}">
                <a16:creationId xmlns:a16="http://schemas.microsoft.com/office/drawing/2014/main" id="{68B36E7A-84D1-44D7-B4A7-EC91F30FBB0F}"/>
              </a:ext>
            </a:extLst>
          </p:cNvPr>
          <p:cNvSpPr/>
          <p:nvPr/>
        </p:nvSpPr>
        <p:spPr>
          <a:xfrm>
            <a:off x="7987552" y="4652683"/>
            <a:ext cx="1398494" cy="609600"/>
          </a:xfrm>
          <a:prstGeom prst="ellipse">
            <a:avLst/>
          </a:prstGeom>
          <a:noFill/>
          <a:ln w="539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3" name="Oval 12">
            <a:extLst>
              <a:ext uri="{FF2B5EF4-FFF2-40B4-BE49-F238E27FC236}">
                <a16:creationId xmlns:a16="http://schemas.microsoft.com/office/drawing/2014/main" id="{1E2AB2EF-94DA-A606-B3A4-82DF3246FCBE}"/>
              </a:ext>
            </a:extLst>
          </p:cNvPr>
          <p:cNvSpPr/>
          <p:nvPr/>
        </p:nvSpPr>
        <p:spPr>
          <a:xfrm>
            <a:off x="737609" y="5208496"/>
            <a:ext cx="1398494" cy="609600"/>
          </a:xfrm>
          <a:prstGeom prst="ellipse">
            <a:avLst/>
          </a:prstGeom>
          <a:noFill/>
          <a:ln w="53975"/>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14" name="Straight Connector 13">
            <a:extLst>
              <a:ext uri="{FF2B5EF4-FFF2-40B4-BE49-F238E27FC236}">
                <a16:creationId xmlns:a16="http://schemas.microsoft.com/office/drawing/2014/main" id="{2A658A7C-28FA-9CD2-80DA-87D87538B7CB}"/>
              </a:ext>
            </a:extLst>
          </p:cNvPr>
          <p:cNvCxnSpPr>
            <a:cxnSpLocks/>
          </p:cNvCxnSpPr>
          <p:nvPr/>
        </p:nvCxnSpPr>
        <p:spPr>
          <a:xfrm>
            <a:off x="7987552" y="4119108"/>
            <a:ext cx="2662519" cy="0"/>
          </a:xfrm>
          <a:prstGeom prst="line">
            <a:avLst/>
          </a:prstGeom>
          <a:ln w="539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AFF2F28F-33A7-C21F-CA6F-62DC20E1030B}"/>
              </a:ext>
            </a:extLst>
          </p:cNvPr>
          <p:cNvCxnSpPr>
            <a:cxnSpLocks/>
          </p:cNvCxnSpPr>
          <p:nvPr/>
        </p:nvCxnSpPr>
        <p:spPr>
          <a:xfrm>
            <a:off x="874058" y="4652683"/>
            <a:ext cx="1080248" cy="0"/>
          </a:xfrm>
          <a:prstGeom prst="line">
            <a:avLst/>
          </a:prstGeom>
          <a:ln w="539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28375C1D-A2AD-B5D6-E520-4B19EFB767B9}"/>
              </a:ext>
            </a:extLst>
          </p:cNvPr>
          <p:cNvCxnSpPr>
            <a:cxnSpLocks/>
          </p:cNvCxnSpPr>
          <p:nvPr/>
        </p:nvCxnSpPr>
        <p:spPr>
          <a:xfrm>
            <a:off x="3554505" y="4652683"/>
            <a:ext cx="3496535" cy="0"/>
          </a:xfrm>
          <a:prstGeom prst="line">
            <a:avLst/>
          </a:prstGeom>
          <a:ln w="539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2D033C03-297C-3701-B7C3-9F2CE8845D3F}"/>
              </a:ext>
            </a:extLst>
          </p:cNvPr>
          <p:cNvCxnSpPr>
            <a:cxnSpLocks/>
          </p:cNvCxnSpPr>
          <p:nvPr/>
        </p:nvCxnSpPr>
        <p:spPr>
          <a:xfrm>
            <a:off x="8050005" y="4652683"/>
            <a:ext cx="3030371" cy="0"/>
          </a:xfrm>
          <a:prstGeom prst="line">
            <a:avLst/>
          </a:prstGeom>
          <a:ln w="53975">
            <a:solidFill>
              <a:schemeClr val="accent6">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09021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heel(1)">
                                      <p:cBhvr>
                                        <p:cTn id="22" dur="1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1)">
                                      <p:cBhvr>
                                        <p:cTn id="27" dur="1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heel(1)">
                                      <p:cBhvr>
                                        <p:cTn id="32" dur="1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left)">
                                      <p:cBhvr>
                                        <p:cTn id="37" dur="500"/>
                                        <p:tgtEl>
                                          <p:spTgt spid="14"/>
                                        </p:tgtEl>
                                      </p:cBhvr>
                                    </p:animEffect>
                                  </p:childTnLst>
                                </p:cTn>
                              </p:par>
                            </p:childTnLst>
                          </p:cTn>
                        </p:par>
                        <p:par>
                          <p:cTn id="38" fill="hold">
                            <p:stCondLst>
                              <p:cond delay="500"/>
                            </p:stCondLst>
                            <p:childTnLst>
                              <p:par>
                                <p:cTn id="39" presetID="22" presetClass="entr" presetSubtype="8" fill="hold"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left)">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0"/>
                                        </p:tgtEl>
                                        <p:attrNameLst>
                                          <p:attrName>style.visibility</p:attrName>
                                        </p:attrNameLst>
                                      </p:cBhvr>
                                      <p:to>
                                        <p:strVal val="visible"/>
                                      </p:to>
                                    </p:set>
                                    <p:animEffect transition="in" filter="wipe(left)">
                                      <p:cBhvr>
                                        <p:cTn id="51" dur="500"/>
                                        <p:tgtEl>
                                          <p:spTgt spid="20"/>
                                        </p:tgtEl>
                                      </p:cBhvr>
                                    </p:animEffect>
                                  </p:childTnLst>
                                </p:cTn>
                              </p:par>
                            </p:childTnLst>
                          </p:cTn>
                        </p:par>
                      </p:childTnLst>
                    </p:cTn>
                  </p:par>
                  <p:par>
                    <p:cTn id="52" fill="hold">
                      <p:stCondLst>
                        <p:cond delay="indefinite"/>
                      </p:stCondLst>
                      <p:childTnLst>
                        <p:par>
                          <p:cTn id="53" fill="hold">
                            <p:stCondLst>
                              <p:cond delay="0"/>
                            </p:stCondLst>
                            <p:childTnLst>
                              <p:par>
                                <p:cTn id="54" presetID="21" presetClass="entr" presetSubtype="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wheel(1)">
                                      <p:cBhvr>
                                        <p:cTn id="56" dur="10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21" presetClass="entr" presetSubtype="1"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animEffect transition="in" filter="wheel(1)">
                                      <p:cBhvr>
                                        <p:cTn id="61"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b1a6dcaa-c685-4162-bf8d-9106957bcf2f">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60269CAC561E845B19B1BF528306EBE" ma:contentTypeVersion="15" ma:contentTypeDescription="Create a new document." ma:contentTypeScope="" ma:versionID="5e0e943e6ce4b9711016d0891abbd61c">
  <xsd:schema xmlns:xsd="http://www.w3.org/2001/XMLSchema" xmlns:xs="http://www.w3.org/2001/XMLSchema" xmlns:p="http://schemas.microsoft.com/office/2006/metadata/properties" xmlns:ns2="b1a6dcaa-c685-4162-bf8d-9106957bcf2f" xmlns:ns3="1e8db885-a360-449f-a5ff-12e3b15834d5" targetNamespace="http://schemas.microsoft.com/office/2006/metadata/properties" ma:root="true" ma:fieldsID="00839ae4a4257e7ca2ec708bd6aa3573" ns2:_="" ns3:_="">
    <xsd:import namespace="b1a6dcaa-c685-4162-bf8d-9106957bcf2f"/>
    <xsd:import namespace="1e8db885-a360-449f-a5ff-12e3b15834d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2:MediaServiceLocation" minOccurs="0"/>
                <xsd:element ref="ns2:lcf76f155ced4ddcb4097134ff3c332f" minOccurs="0"/>
                <xsd:element ref="ns2:MediaServiceOCR" minOccurs="0"/>
                <xsd:element ref="ns3:SharedWithUsers" minOccurs="0"/>
                <xsd:element ref="ns3:SharedWithDetail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1a6dcaa-c685-4162-bf8d-9106957bcf2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Location" ma:index="16" nillable="true" ma:displayName="Location" ma:indexed="true" ma:internalName="MediaServiceLocation"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a42002a0-d8de-4f25-bca0-079314158388"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e8db885-a360-449f-a5ff-12e3b15834d5"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4745504-BBFB-45E9-8CA3-76D21A65563C}">
  <ds:schemaRefs>
    <ds:schemaRef ds:uri="http://schemas.microsoft.com/office/2006/metadata/properties"/>
    <ds:schemaRef ds:uri="http://schemas.microsoft.com/office/infopath/2007/PartnerControls"/>
    <ds:schemaRef ds:uri="b1a6dcaa-c685-4162-bf8d-9106957bcf2f"/>
  </ds:schemaRefs>
</ds:datastoreItem>
</file>

<file path=customXml/itemProps2.xml><?xml version="1.0" encoding="utf-8"?>
<ds:datastoreItem xmlns:ds="http://schemas.openxmlformats.org/officeDocument/2006/customXml" ds:itemID="{E0DF020A-5117-4BE5-8C8F-B22ABCDA50B5}">
  <ds:schemaRefs>
    <ds:schemaRef ds:uri="http://schemas.microsoft.com/sharepoint/v3/contenttype/forms"/>
  </ds:schemaRefs>
</ds:datastoreItem>
</file>

<file path=customXml/itemProps3.xml><?xml version="1.0" encoding="utf-8"?>
<ds:datastoreItem xmlns:ds="http://schemas.openxmlformats.org/officeDocument/2006/customXml" ds:itemID="{93323358-B5DD-4AD6-823B-0CE1E617E88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1a6dcaa-c685-4162-bf8d-9106957bcf2f"/>
    <ds:schemaRef ds:uri="1e8db885-a360-449f-a5ff-12e3b15834d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3277</TotalTime>
  <Words>505</Words>
  <Application>Microsoft Office PowerPoint</Application>
  <PresentationFormat>Widescreen</PresentationFormat>
  <Paragraphs>71</Paragraphs>
  <Slides>12</Slides>
  <Notes>1</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Aptos</vt:lpstr>
      <vt:lpstr>Aptos Display</vt:lpstr>
      <vt:lpstr>Arial</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Finally, be strong in the Lord and in the strength of his might. Put on the whole armor of God, that you may be able to stand against the schemes of the devil.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 Thomas</dc:creator>
  <cp:lastModifiedBy>Jean Brown</cp:lastModifiedBy>
  <cp:revision>69</cp:revision>
  <dcterms:created xsi:type="dcterms:W3CDTF">2024-05-20T15:02:04Z</dcterms:created>
  <dcterms:modified xsi:type="dcterms:W3CDTF">2025-10-16T19:14:33Z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0x010100960269CAC561E845B19B1BF528306EBE</vt:lpwstr>
  </property>
  <property fmtid="{D5CDD505-2E9C-101B-9397-08002B2CF9AE}" pid="3" name="MediaServiceImageTags">
    <vt:lpwstr/>
  </property>
</Properties>
</file>