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256" r:id="rId5"/>
    <p:sldId id="808" r:id="rId6"/>
    <p:sldId id="870" r:id="rId7"/>
    <p:sldId id="880" r:id="rId8"/>
    <p:sldId id="881" r:id="rId9"/>
    <p:sldId id="878" r:id="rId10"/>
    <p:sldId id="879" r:id="rId11"/>
    <p:sldId id="872" r:id="rId12"/>
    <p:sldId id="890" r:id="rId13"/>
    <p:sldId id="885" r:id="rId14"/>
    <p:sldId id="882" r:id="rId15"/>
    <p:sldId id="886" r:id="rId16"/>
    <p:sldId id="883" r:id="rId17"/>
    <p:sldId id="887" r:id="rId18"/>
    <p:sldId id="873" r:id="rId19"/>
    <p:sldId id="888" r:id="rId20"/>
    <p:sldId id="889" r:id="rId21"/>
    <p:sldId id="876" r:id="rId22"/>
    <p:sldId id="81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DD86"/>
    <a:srgbClr val="FDDD66"/>
    <a:srgbClr val="A5151E"/>
    <a:srgbClr val="FF66FF"/>
    <a:srgbClr val="2B3A59"/>
    <a:srgbClr val="515E70"/>
    <a:srgbClr val="FF99FF"/>
    <a:srgbClr val="35454D"/>
    <a:srgbClr val="333333"/>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59FE08-B3C8-4F67-9995-DC89EB93EABC}" v="5" dt="2025-10-17T15:32:11.4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16" autoAdjust="0"/>
    <p:restoredTop sz="94660"/>
  </p:normalViewPr>
  <p:slideViewPr>
    <p:cSldViewPr snapToGrid="0">
      <p:cViewPr varScale="1">
        <p:scale>
          <a:sx n="117" d="100"/>
          <a:sy n="117" d="100"/>
        </p:scale>
        <p:origin x="288" y="9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l Thomas" userId="790cc23d-4c1d-4b8f-ba7f-333fd405d602" providerId="ADAL" clId="{22431035-6BCC-4083-85C5-330E3DBC207B}"/>
    <pc:docChg chg="undo custSel addSld delSld modSld sldOrd">
      <pc:chgData name="Gil Thomas" userId="790cc23d-4c1d-4b8f-ba7f-333fd405d602" providerId="ADAL" clId="{22431035-6BCC-4083-85C5-330E3DBC207B}" dt="2025-07-27T12:58:52.187" v="3105"/>
      <pc:docMkLst>
        <pc:docMk/>
      </pc:docMkLst>
      <pc:sldChg chg="addSp delSp modSp mod modAnim">
        <pc:chgData name="Gil Thomas" userId="790cc23d-4c1d-4b8f-ba7f-333fd405d602" providerId="ADAL" clId="{22431035-6BCC-4083-85C5-330E3DBC207B}" dt="2025-07-27T12:58:52.187" v="3105"/>
        <pc:sldMkLst>
          <pc:docMk/>
          <pc:sldMk cId="1655172261" sldId="256"/>
        </pc:sldMkLst>
      </pc:sldChg>
      <pc:sldChg chg="addSp delSp modSp mod">
        <pc:chgData name="Gil Thomas" userId="790cc23d-4c1d-4b8f-ba7f-333fd405d602" providerId="ADAL" clId="{22431035-6BCC-4083-85C5-330E3DBC207B}" dt="2025-07-12T18:56:25.323" v="24" actId="1036"/>
        <pc:sldMkLst>
          <pc:docMk/>
          <pc:sldMk cId="1879050429" sldId="808"/>
        </pc:sldMkLst>
      </pc:sldChg>
      <pc:sldChg chg="modSp mod">
        <pc:chgData name="Gil Thomas" userId="790cc23d-4c1d-4b8f-ba7f-333fd405d602" providerId="ADAL" clId="{22431035-6BCC-4083-85C5-330E3DBC207B}" dt="2025-07-25T18:09:59.782" v="2661" actId="120"/>
        <pc:sldMkLst>
          <pc:docMk/>
          <pc:sldMk cId="3877296975" sldId="819"/>
        </pc:sldMkLst>
      </pc:sldChg>
      <pc:sldChg chg="addSp delSp modSp mod modAnim">
        <pc:chgData name="Gil Thomas" userId="790cc23d-4c1d-4b8f-ba7f-333fd405d602" providerId="ADAL" clId="{22431035-6BCC-4083-85C5-330E3DBC207B}" dt="2025-07-26T22:36:17.492" v="2966"/>
        <pc:sldMkLst>
          <pc:docMk/>
          <pc:sldMk cId="4082156938" sldId="870"/>
        </pc:sldMkLst>
      </pc:sldChg>
      <pc:sldChg chg="addSp delSp modSp mod modAnim">
        <pc:chgData name="Gil Thomas" userId="790cc23d-4c1d-4b8f-ba7f-333fd405d602" providerId="ADAL" clId="{22431035-6BCC-4083-85C5-330E3DBC207B}" dt="2025-07-25T18:25:29.810" v="2961" actId="1036"/>
        <pc:sldMkLst>
          <pc:docMk/>
          <pc:sldMk cId="847619369" sldId="872"/>
        </pc:sldMkLst>
      </pc:sldChg>
      <pc:sldChg chg="addSp delSp modSp mod delAnim modAnim">
        <pc:chgData name="Gil Thomas" userId="790cc23d-4c1d-4b8f-ba7f-333fd405d602" providerId="ADAL" clId="{22431035-6BCC-4083-85C5-330E3DBC207B}" dt="2025-07-25T17:58:42.538" v="2060"/>
        <pc:sldMkLst>
          <pc:docMk/>
          <pc:sldMk cId="3546065704" sldId="873"/>
        </pc:sldMkLst>
      </pc:sldChg>
      <pc:sldChg chg="del">
        <pc:chgData name="Gil Thomas" userId="790cc23d-4c1d-4b8f-ba7f-333fd405d602" providerId="ADAL" clId="{22431035-6BCC-4083-85C5-330E3DBC207B}" dt="2025-07-25T17:58:56.515" v="2063" actId="47"/>
        <pc:sldMkLst>
          <pc:docMk/>
          <pc:sldMk cId="1709021283" sldId="874"/>
        </pc:sldMkLst>
      </pc:sldChg>
      <pc:sldChg chg="del">
        <pc:chgData name="Gil Thomas" userId="790cc23d-4c1d-4b8f-ba7f-333fd405d602" providerId="ADAL" clId="{22431035-6BCC-4083-85C5-330E3DBC207B}" dt="2025-07-25T17:58:58.314" v="2064" actId="47"/>
        <pc:sldMkLst>
          <pc:docMk/>
          <pc:sldMk cId="661532445" sldId="875"/>
        </pc:sldMkLst>
      </pc:sldChg>
      <pc:sldChg chg="addSp delSp modSp mod modAnim">
        <pc:chgData name="Gil Thomas" userId="790cc23d-4c1d-4b8f-ba7f-333fd405d602" providerId="ADAL" clId="{22431035-6BCC-4083-85C5-330E3DBC207B}" dt="2025-07-25T18:08:29.070" v="2642" actId="1076"/>
        <pc:sldMkLst>
          <pc:docMk/>
          <pc:sldMk cId="763377203" sldId="876"/>
        </pc:sldMkLst>
      </pc:sldChg>
      <pc:sldChg chg="del">
        <pc:chgData name="Gil Thomas" userId="790cc23d-4c1d-4b8f-ba7f-333fd405d602" providerId="ADAL" clId="{22431035-6BCC-4083-85C5-330E3DBC207B}" dt="2025-07-25T17:58:53.486" v="2062" actId="47"/>
        <pc:sldMkLst>
          <pc:docMk/>
          <pc:sldMk cId="4088001056" sldId="877"/>
        </pc:sldMkLst>
      </pc:sldChg>
      <pc:sldChg chg="addSp delSp modSp mod delAnim modAnim">
        <pc:chgData name="Gil Thomas" userId="790cc23d-4c1d-4b8f-ba7f-333fd405d602" providerId="ADAL" clId="{22431035-6BCC-4083-85C5-330E3DBC207B}" dt="2025-07-27T12:39:56.629" v="3102"/>
        <pc:sldMkLst>
          <pc:docMk/>
          <pc:sldMk cId="2846955270" sldId="878"/>
        </pc:sldMkLst>
      </pc:sldChg>
      <pc:sldChg chg="addSp delSp modSp add del mod modAnim">
        <pc:chgData name="Gil Thomas" userId="790cc23d-4c1d-4b8f-ba7f-333fd405d602" providerId="ADAL" clId="{22431035-6BCC-4083-85C5-330E3DBC207B}" dt="2025-07-25T18:21:34.234" v="2839"/>
        <pc:sldMkLst>
          <pc:docMk/>
          <pc:sldMk cId="2857969467" sldId="879"/>
        </pc:sldMkLst>
      </pc:sldChg>
      <pc:sldChg chg="addSp modSp add mod modAnim">
        <pc:chgData name="Gil Thomas" userId="790cc23d-4c1d-4b8f-ba7f-333fd405d602" providerId="ADAL" clId="{22431035-6BCC-4083-85C5-330E3DBC207B}" dt="2025-07-26T22:46:48.559" v="3100" actId="20577"/>
        <pc:sldMkLst>
          <pc:docMk/>
          <pc:sldMk cId="2030027606" sldId="880"/>
        </pc:sldMkLst>
      </pc:sldChg>
      <pc:sldChg chg="addSp delSp modSp add mod delAnim modAnim">
        <pc:chgData name="Gil Thomas" userId="790cc23d-4c1d-4b8f-ba7f-333fd405d602" providerId="ADAL" clId="{22431035-6BCC-4083-85C5-330E3DBC207B}" dt="2025-07-25T18:16:13.957" v="2744" actId="404"/>
        <pc:sldMkLst>
          <pc:docMk/>
          <pc:sldMk cId="1001815887" sldId="881"/>
        </pc:sldMkLst>
      </pc:sldChg>
      <pc:sldChg chg="addSp delSp modSp add mod">
        <pc:chgData name="Gil Thomas" userId="790cc23d-4c1d-4b8f-ba7f-333fd405d602" providerId="ADAL" clId="{22431035-6BCC-4083-85C5-330E3DBC207B}" dt="2025-07-25T17:35:39.348" v="1234" actId="948"/>
        <pc:sldMkLst>
          <pc:docMk/>
          <pc:sldMk cId="735407682" sldId="882"/>
        </pc:sldMkLst>
      </pc:sldChg>
      <pc:sldChg chg="addSp delSp modSp add mod modAnim">
        <pc:chgData name="Gil Thomas" userId="790cc23d-4c1d-4b8f-ba7f-333fd405d602" providerId="ADAL" clId="{22431035-6BCC-4083-85C5-330E3DBC207B}" dt="2025-07-25T17:46:02.845" v="1650" actId="1038"/>
        <pc:sldMkLst>
          <pc:docMk/>
          <pc:sldMk cId="3997623583" sldId="883"/>
        </pc:sldMkLst>
      </pc:sldChg>
      <pc:sldChg chg="delSp modSp add del mod">
        <pc:chgData name="Gil Thomas" userId="790cc23d-4c1d-4b8f-ba7f-333fd405d602" providerId="ADAL" clId="{22431035-6BCC-4083-85C5-330E3DBC207B}" dt="2025-07-25T17:33:46.463" v="1211" actId="47"/>
        <pc:sldMkLst>
          <pc:docMk/>
          <pc:sldMk cId="4116787229" sldId="884"/>
        </pc:sldMkLst>
      </pc:sldChg>
      <pc:sldChg chg="addSp delSp modSp add mod modAnim">
        <pc:chgData name="Gil Thomas" userId="790cc23d-4c1d-4b8f-ba7f-333fd405d602" providerId="ADAL" clId="{22431035-6BCC-4083-85C5-330E3DBC207B}" dt="2025-07-26T22:58:09.277" v="3101"/>
        <pc:sldMkLst>
          <pc:docMk/>
          <pc:sldMk cId="926018863" sldId="885"/>
        </pc:sldMkLst>
      </pc:sldChg>
      <pc:sldChg chg="addSp delSp modSp add mod modAnim">
        <pc:chgData name="Gil Thomas" userId="790cc23d-4c1d-4b8f-ba7f-333fd405d602" providerId="ADAL" clId="{22431035-6BCC-4083-85C5-330E3DBC207B}" dt="2025-07-27T12:46:22.814" v="3104" actId="20577"/>
        <pc:sldMkLst>
          <pc:docMk/>
          <pc:sldMk cId="1029464043" sldId="886"/>
        </pc:sldMkLst>
      </pc:sldChg>
      <pc:sldChg chg="modSp add mod modAnim">
        <pc:chgData name="Gil Thomas" userId="790cc23d-4c1d-4b8f-ba7f-333fd405d602" providerId="ADAL" clId="{22431035-6BCC-4083-85C5-330E3DBC207B}" dt="2025-07-25T17:53:50.050" v="1975" actId="1035"/>
        <pc:sldMkLst>
          <pc:docMk/>
          <pc:sldMk cId="3183937142" sldId="887"/>
        </pc:sldMkLst>
      </pc:sldChg>
      <pc:sldChg chg="addSp delSp modSp add mod modAnim">
        <pc:chgData name="Gil Thomas" userId="790cc23d-4c1d-4b8f-ba7f-333fd405d602" providerId="ADAL" clId="{22431035-6BCC-4083-85C5-330E3DBC207B}" dt="2025-07-25T18:03:18.316" v="2196"/>
        <pc:sldMkLst>
          <pc:docMk/>
          <pc:sldMk cId="1784325381" sldId="888"/>
        </pc:sldMkLst>
      </pc:sldChg>
      <pc:sldChg chg="addSp delSp modSp add mod ord delAnim modAnim">
        <pc:chgData name="Gil Thomas" userId="790cc23d-4c1d-4b8f-ba7f-333fd405d602" providerId="ADAL" clId="{22431035-6BCC-4083-85C5-330E3DBC207B}" dt="2025-07-25T18:05:56.272" v="2462" actId="403"/>
        <pc:sldMkLst>
          <pc:docMk/>
          <pc:sldMk cId="1610039243" sldId="889"/>
        </pc:sldMkLst>
      </pc:sldChg>
      <pc:sldChg chg="add">
        <pc:chgData name="Gil Thomas" userId="790cc23d-4c1d-4b8f-ba7f-333fd405d602" providerId="ADAL" clId="{22431035-6BCC-4083-85C5-330E3DBC207B}" dt="2025-07-25T18:21:59.409" v="2840" actId="2890"/>
        <pc:sldMkLst>
          <pc:docMk/>
          <pc:sldMk cId="3068589844" sldId="890"/>
        </pc:sldMkLst>
      </pc:sldChg>
    </pc:docChg>
  </pc:docChgLst>
  <pc:docChgLst>
    <pc:chgData name="Jean Brown" userId="0d553e0b-7de6-44b1-a5c2-115d1ad30799" providerId="ADAL" clId="{3BC13318-69C7-46ED-BB35-6B1842D1FADF}"/>
    <pc:docChg chg="custSel modSld">
      <pc:chgData name="Jean Brown" userId="0d553e0b-7de6-44b1-a5c2-115d1ad30799" providerId="ADAL" clId="{3BC13318-69C7-46ED-BB35-6B1842D1FADF}" dt="2025-10-17T15:32:11.489" v="8" actId="20577"/>
      <pc:docMkLst>
        <pc:docMk/>
      </pc:docMkLst>
      <pc:sldChg chg="modSp">
        <pc:chgData name="Jean Brown" userId="0d553e0b-7de6-44b1-a5c2-115d1ad30799" providerId="ADAL" clId="{3BC13318-69C7-46ED-BB35-6B1842D1FADF}" dt="2025-10-17T15:32:11.489" v="8" actId="20577"/>
        <pc:sldMkLst>
          <pc:docMk/>
          <pc:sldMk cId="763377203" sldId="876"/>
        </pc:sldMkLst>
        <pc:spChg chg="mod">
          <ac:chgData name="Jean Brown" userId="0d553e0b-7de6-44b1-a5c2-115d1ad30799" providerId="ADAL" clId="{3BC13318-69C7-46ED-BB35-6B1842D1FADF}" dt="2025-10-17T15:32:11.489" v="8" actId="20577"/>
          <ac:spMkLst>
            <pc:docMk/>
            <pc:sldMk cId="763377203" sldId="876"/>
            <ac:spMk id="7" creationId="{63233B67-0F60-EEA9-F34A-8BE4FD95803D}"/>
          </ac:spMkLst>
        </pc:spChg>
      </pc:sldChg>
      <pc:sldChg chg="modSp mod">
        <pc:chgData name="Jean Brown" userId="0d553e0b-7de6-44b1-a5c2-115d1ad30799" providerId="ADAL" clId="{3BC13318-69C7-46ED-BB35-6B1842D1FADF}" dt="2025-10-17T14:04:49.134" v="3" actId="14100"/>
        <pc:sldMkLst>
          <pc:docMk/>
          <pc:sldMk cId="926018863" sldId="885"/>
        </pc:sldMkLst>
        <pc:spChg chg="mod">
          <ac:chgData name="Jean Brown" userId="0d553e0b-7de6-44b1-a5c2-115d1ad30799" providerId="ADAL" clId="{3BC13318-69C7-46ED-BB35-6B1842D1FADF}" dt="2025-10-17T14:04:41.805" v="2" actId="20577"/>
          <ac:spMkLst>
            <pc:docMk/>
            <pc:sldMk cId="926018863" sldId="885"/>
            <ac:spMk id="2" creationId="{905148A9-2485-5390-3275-07BD30AE1D49}"/>
          </ac:spMkLst>
        </pc:spChg>
        <pc:picChg chg="mod">
          <ac:chgData name="Jean Brown" userId="0d553e0b-7de6-44b1-a5c2-115d1ad30799" providerId="ADAL" clId="{3BC13318-69C7-46ED-BB35-6B1842D1FADF}" dt="2025-10-17T14:04:49.134" v="3" actId="14100"/>
          <ac:picMkLst>
            <pc:docMk/>
            <pc:sldMk cId="926018863" sldId="885"/>
            <ac:picMk id="3" creationId="{A1907230-636D-6993-858A-93A9A3E20EE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FCC903-8318-4B3B-A3AF-5CF83F63DFE4}" type="datetimeFigureOut">
              <a:rPr lang="en-US" smtClean="0"/>
              <a:t>10/17/2025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A21E73-4BC7-4B5B-8BB7-F9CFBDBE5AA7}" type="slidenum">
              <a:rPr lang="en-US" smtClean="0"/>
              <a:t>‹#›</a:t>
            </a:fld>
            <a:endParaRPr lang="en-US"/>
          </a:p>
        </p:txBody>
      </p:sp>
    </p:spTree>
    <p:extLst>
      <p:ext uri="{BB962C8B-B14F-4D97-AF65-F5344CB8AC3E}">
        <p14:creationId xmlns:p14="http://schemas.microsoft.com/office/powerpoint/2010/main" val="1936868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21E73-4BC7-4B5B-8BB7-F9CFBDBE5AA7}" type="slidenum">
              <a:rPr lang="en-US" smtClean="0"/>
              <a:t>2</a:t>
            </a:fld>
            <a:endParaRPr lang="en-US"/>
          </a:p>
        </p:txBody>
      </p:sp>
    </p:spTree>
    <p:extLst>
      <p:ext uri="{BB962C8B-B14F-4D97-AF65-F5344CB8AC3E}">
        <p14:creationId xmlns:p14="http://schemas.microsoft.com/office/powerpoint/2010/main" val="1064414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A21E73-4BC7-4B5B-8BB7-F9CFBDBE5AA7}" type="slidenum">
              <a:rPr lang="en-US" smtClean="0"/>
              <a:t>6</a:t>
            </a:fld>
            <a:endParaRPr lang="en-US"/>
          </a:p>
        </p:txBody>
      </p:sp>
    </p:spTree>
    <p:extLst>
      <p:ext uri="{BB962C8B-B14F-4D97-AF65-F5344CB8AC3E}">
        <p14:creationId xmlns:p14="http://schemas.microsoft.com/office/powerpoint/2010/main" val="3203455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A21E73-4BC7-4B5B-8BB7-F9CFBDBE5AA7}" type="slidenum">
              <a:rPr lang="en-US" smtClean="0"/>
              <a:t>10</a:t>
            </a:fld>
            <a:endParaRPr lang="en-US"/>
          </a:p>
        </p:txBody>
      </p:sp>
    </p:spTree>
    <p:extLst>
      <p:ext uri="{BB962C8B-B14F-4D97-AF65-F5344CB8AC3E}">
        <p14:creationId xmlns:p14="http://schemas.microsoft.com/office/powerpoint/2010/main" val="3998149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23035-7C99-CD24-A93C-236ED134A4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4DB539-6498-3E32-0A04-3FD79773C7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AD12F8-42E1-29F8-48C2-578D43B72334}"/>
              </a:ext>
            </a:extLst>
          </p:cNvPr>
          <p:cNvSpPr>
            <a:spLocks noGrp="1"/>
          </p:cNvSpPr>
          <p:nvPr>
            <p:ph type="dt" sz="half" idx="10"/>
          </p:nvPr>
        </p:nvSpPr>
        <p:spPr/>
        <p:txBody>
          <a:bodyPr/>
          <a:lstStyle/>
          <a:p>
            <a:fld id="{86D6ED20-115B-4611-8BA2-EA22601962C1}" type="datetimeFigureOut">
              <a:rPr lang="en-US" smtClean="0"/>
              <a:t>10/17/2025</a:t>
            </a:fld>
            <a:endParaRPr lang="en-US"/>
          </a:p>
        </p:txBody>
      </p:sp>
      <p:sp>
        <p:nvSpPr>
          <p:cNvPr id="5" name="Footer Placeholder 4">
            <a:extLst>
              <a:ext uri="{FF2B5EF4-FFF2-40B4-BE49-F238E27FC236}">
                <a16:creationId xmlns:a16="http://schemas.microsoft.com/office/drawing/2014/main" id="{E58ED49B-882C-0866-B803-2E5D9A0529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0AA91-820B-25F2-8DBF-2D640A8A1C87}"/>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570460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864D5-BBE2-868A-F6F8-55F597E9A4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8F7043-E120-820A-DACE-DC1D58144E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06AF51-722C-0E14-6106-EF1758C9F68E}"/>
              </a:ext>
            </a:extLst>
          </p:cNvPr>
          <p:cNvSpPr>
            <a:spLocks noGrp="1"/>
          </p:cNvSpPr>
          <p:nvPr>
            <p:ph type="dt" sz="half" idx="10"/>
          </p:nvPr>
        </p:nvSpPr>
        <p:spPr/>
        <p:txBody>
          <a:bodyPr/>
          <a:lstStyle/>
          <a:p>
            <a:fld id="{86D6ED20-115B-4611-8BA2-EA22601962C1}" type="datetimeFigureOut">
              <a:rPr lang="en-US" smtClean="0"/>
              <a:t>10/17/2025</a:t>
            </a:fld>
            <a:endParaRPr lang="en-US"/>
          </a:p>
        </p:txBody>
      </p:sp>
      <p:sp>
        <p:nvSpPr>
          <p:cNvPr id="5" name="Footer Placeholder 4">
            <a:extLst>
              <a:ext uri="{FF2B5EF4-FFF2-40B4-BE49-F238E27FC236}">
                <a16:creationId xmlns:a16="http://schemas.microsoft.com/office/drawing/2014/main" id="{29A8127E-E168-7830-2127-0B2FFDE0F6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DA1AA2-D000-95BF-24D1-3E998C608BA3}"/>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329478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BB47C6-4C58-E99F-CA6B-E2A8BF4F0F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ABD8AC-08CB-0156-8C75-9398027A95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C81B88-1690-810E-2984-97F7DCEB7D3E}"/>
              </a:ext>
            </a:extLst>
          </p:cNvPr>
          <p:cNvSpPr>
            <a:spLocks noGrp="1"/>
          </p:cNvSpPr>
          <p:nvPr>
            <p:ph type="dt" sz="half" idx="10"/>
          </p:nvPr>
        </p:nvSpPr>
        <p:spPr/>
        <p:txBody>
          <a:bodyPr/>
          <a:lstStyle/>
          <a:p>
            <a:fld id="{86D6ED20-115B-4611-8BA2-EA22601962C1}" type="datetimeFigureOut">
              <a:rPr lang="en-US" smtClean="0"/>
              <a:t>10/17/2025</a:t>
            </a:fld>
            <a:endParaRPr lang="en-US"/>
          </a:p>
        </p:txBody>
      </p:sp>
      <p:sp>
        <p:nvSpPr>
          <p:cNvPr id="5" name="Footer Placeholder 4">
            <a:extLst>
              <a:ext uri="{FF2B5EF4-FFF2-40B4-BE49-F238E27FC236}">
                <a16:creationId xmlns:a16="http://schemas.microsoft.com/office/drawing/2014/main" id="{DB916BE1-B7E4-0FF5-35C0-8B1D574D65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662D68-11F3-6185-A5BC-66AD1A2E5288}"/>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12349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09003-DDF1-97A5-28A8-140984C49F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981CD1-E694-B416-3035-A446E12CA4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47A634-1DD1-0B39-91D8-113EE5798621}"/>
              </a:ext>
            </a:extLst>
          </p:cNvPr>
          <p:cNvSpPr>
            <a:spLocks noGrp="1"/>
          </p:cNvSpPr>
          <p:nvPr>
            <p:ph type="dt" sz="half" idx="10"/>
          </p:nvPr>
        </p:nvSpPr>
        <p:spPr/>
        <p:txBody>
          <a:bodyPr/>
          <a:lstStyle/>
          <a:p>
            <a:fld id="{86D6ED20-115B-4611-8BA2-EA22601962C1}" type="datetimeFigureOut">
              <a:rPr lang="en-US" smtClean="0"/>
              <a:t>10/17/2025</a:t>
            </a:fld>
            <a:endParaRPr lang="en-US"/>
          </a:p>
        </p:txBody>
      </p:sp>
      <p:sp>
        <p:nvSpPr>
          <p:cNvPr id="5" name="Footer Placeholder 4">
            <a:extLst>
              <a:ext uri="{FF2B5EF4-FFF2-40B4-BE49-F238E27FC236}">
                <a16:creationId xmlns:a16="http://schemas.microsoft.com/office/drawing/2014/main" id="{74AAED5F-71B9-6009-9168-9E726A8365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FF5FD2-37FB-A339-DEB0-4B3EBC5FF612}"/>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55732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EE00F-4ABA-AA40-998D-9F9BD88BB1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A450F0-16B2-24CD-ACA5-9E1660A0835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02F7E9-53BF-88A0-3A9C-A8639017FA70}"/>
              </a:ext>
            </a:extLst>
          </p:cNvPr>
          <p:cNvSpPr>
            <a:spLocks noGrp="1"/>
          </p:cNvSpPr>
          <p:nvPr>
            <p:ph type="dt" sz="half" idx="10"/>
          </p:nvPr>
        </p:nvSpPr>
        <p:spPr/>
        <p:txBody>
          <a:bodyPr/>
          <a:lstStyle/>
          <a:p>
            <a:fld id="{86D6ED20-115B-4611-8BA2-EA22601962C1}" type="datetimeFigureOut">
              <a:rPr lang="en-US" smtClean="0"/>
              <a:t>10/17/2025</a:t>
            </a:fld>
            <a:endParaRPr lang="en-US"/>
          </a:p>
        </p:txBody>
      </p:sp>
      <p:sp>
        <p:nvSpPr>
          <p:cNvPr id="5" name="Footer Placeholder 4">
            <a:extLst>
              <a:ext uri="{FF2B5EF4-FFF2-40B4-BE49-F238E27FC236}">
                <a16:creationId xmlns:a16="http://schemas.microsoft.com/office/drawing/2014/main" id="{BDE226F7-1EAC-6B2D-D873-61C788CFA1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03FC22-ECAE-09FB-396F-C68CCC4629EA}"/>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1635246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A5468-A64A-ADCC-E7F9-78CF9E1FCB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7C502F-FCB5-61F8-B4B6-5E700F8513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75F0B6-3310-D96C-7187-C42BA3B7DA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B46508-E86E-EF2C-645B-EBB21A5D16AF}"/>
              </a:ext>
            </a:extLst>
          </p:cNvPr>
          <p:cNvSpPr>
            <a:spLocks noGrp="1"/>
          </p:cNvSpPr>
          <p:nvPr>
            <p:ph type="dt" sz="half" idx="10"/>
          </p:nvPr>
        </p:nvSpPr>
        <p:spPr/>
        <p:txBody>
          <a:bodyPr/>
          <a:lstStyle/>
          <a:p>
            <a:fld id="{86D6ED20-115B-4611-8BA2-EA22601962C1}" type="datetimeFigureOut">
              <a:rPr lang="en-US" smtClean="0"/>
              <a:t>10/17/2025</a:t>
            </a:fld>
            <a:endParaRPr lang="en-US"/>
          </a:p>
        </p:txBody>
      </p:sp>
      <p:sp>
        <p:nvSpPr>
          <p:cNvPr id="6" name="Footer Placeholder 5">
            <a:extLst>
              <a:ext uri="{FF2B5EF4-FFF2-40B4-BE49-F238E27FC236}">
                <a16:creationId xmlns:a16="http://schemas.microsoft.com/office/drawing/2014/main" id="{5C992BAF-D91E-EC50-0B06-3856F5CE8E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234F01-4CE5-4513-3FFA-5900F218AC77}"/>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1380522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8C645-17F7-FDC3-B559-2E4C95FDB6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DD5A8E-82CE-D86C-F521-2AA0966D98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F22CCC-803E-FC15-9724-794CAD4D8C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32066C-287F-7D47-9EF4-DA205E8454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434ADE-60DE-E25F-9032-45BFA853EA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119EB3-60FC-9EA3-248B-87A96E479770}"/>
              </a:ext>
            </a:extLst>
          </p:cNvPr>
          <p:cNvSpPr>
            <a:spLocks noGrp="1"/>
          </p:cNvSpPr>
          <p:nvPr>
            <p:ph type="dt" sz="half" idx="10"/>
          </p:nvPr>
        </p:nvSpPr>
        <p:spPr/>
        <p:txBody>
          <a:bodyPr/>
          <a:lstStyle/>
          <a:p>
            <a:fld id="{86D6ED20-115B-4611-8BA2-EA22601962C1}" type="datetimeFigureOut">
              <a:rPr lang="en-US" smtClean="0"/>
              <a:t>10/17/2025</a:t>
            </a:fld>
            <a:endParaRPr lang="en-US"/>
          </a:p>
        </p:txBody>
      </p:sp>
      <p:sp>
        <p:nvSpPr>
          <p:cNvPr id="8" name="Footer Placeholder 7">
            <a:extLst>
              <a:ext uri="{FF2B5EF4-FFF2-40B4-BE49-F238E27FC236}">
                <a16:creationId xmlns:a16="http://schemas.microsoft.com/office/drawing/2014/main" id="{D17E98FA-5D40-1953-B207-45411C0B3F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A5B27C-1CD6-14E0-E5DB-A366B42C1AA4}"/>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487602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4C393-08C1-C8BF-F823-61FCE8EE0D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B8BDD3-E1AE-29E4-A8FA-E9FB459CAB7F}"/>
              </a:ext>
            </a:extLst>
          </p:cNvPr>
          <p:cNvSpPr>
            <a:spLocks noGrp="1"/>
          </p:cNvSpPr>
          <p:nvPr>
            <p:ph type="dt" sz="half" idx="10"/>
          </p:nvPr>
        </p:nvSpPr>
        <p:spPr/>
        <p:txBody>
          <a:bodyPr/>
          <a:lstStyle/>
          <a:p>
            <a:fld id="{86D6ED20-115B-4611-8BA2-EA22601962C1}" type="datetimeFigureOut">
              <a:rPr lang="en-US" smtClean="0"/>
              <a:t>10/17/2025</a:t>
            </a:fld>
            <a:endParaRPr lang="en-US"/>
          </a:p>
        </p:txBody>
      </p:sp>
      <p:sp>
        <p:nvSpPr>
          <p:cNvPr id="4" name="Footer Placeholder 3">
            <a:extLst>
              <a:ext uri="{FF2B5EF4-FFF2-40B4-BE49-F238E27FC236}">
                <a16:creationId xmlns:a16="http://schemas.microsoft.com/office/drawing/2014/main" id="{10EB44B4-BE48-0D09-04EB-A83CE27EF5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D614CA-B0B4-10AF-FA6A-F48BB25F9985}"/>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4203832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F4DFFD-FF1C-3690-997B-1FE584D8CEA8}"/>
              </a:ext>
            </a:extLst>
          </p:cNvPr>
          <p:cNvSpPr>
            <a:spLocks noGrp="1"/>
          </p:cNvSpPr>
          <p:nvPr>
            <p:ph type="dt" sz="half" idx="10"/>
          </p:nvPr>
        </p:nvSpPr>
        <p:spPr/>
        <p:txBody>
          <a:bodyPr/>
          <a:lstStyle/>
          <a:p>
            <a:fld id="{86D6ED20-115B-4611-8BA2-EA22601962C1}" type="datetimeFigureOut">
              <a:rPr lang="en-US" smtClean="0"/>
              <a:t>10/17/2025</a:t>
            </a:fld>
            <a:endParaRPr lang="en-US"/>
          </a:p>
        </p:txBody>
      </p:sp>
      <p:sp>
        <p:nvSpPr>
          <p:cNvPr id="3" name="Footer Placeholder 2">
            <a:extLst>
              <a:ext uri="{FF2B5EF4-FFF2-40B4-BE49-F238E27FC236}">
                <a16:creationId xmlns:a16="http://schemas.microsoft.com/office/drawing/2014/main" id="{FAE520B0-ED71-9BC4-1AF8-F22634BAA2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9AF4A5-824F-C014-B345-155001370D2C}"/>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989279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3377B-4C77-EE8A-F7AA-AD76ECFC9F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AEA9EA-5A6B-32FA-B358-DE08DCAB9B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E01F93-2840-C3A7-A6DB-E9825AD6F7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29F429-D4BA-E5F8-7D94-AD423608A62C}"/>
              </a:ext>
            </a:extLst>
          </p:cNvPr>
          <p:cNvSpPr>
            <a:spLocks noGrp="1"/>
          </p:cNvSpPr>
          <p:nvPr>
            <p:ph type="dt" sz="half" idx="10"/>
          </p:nvPr>
        </p:nvSpPr>
        <p:spPr/>
        <p:txBody>
          <a:bodyPr/>
          <a:lstStyle/>
          <a:p>
            <a:fld id="{86D6ED20-115B-4611-8BA2-EA22601962C1}" type="datetimeFigureOut">
              <a:rPr lang="en-US" smtClean="0"/>
              <a:t>10/17/2025</a:t>
            </a:fld>
            <a:endParaRPr lang="en-US"/>
          </a:p>
        </p:txBody>
      </p:sp>
      <p:sp>
        <p:nvSpPr>
          <p:cNvPr id="6" name="Footer Placeholder 5">
            <a:extLst>
              <a:ext uri="{FF2B5EF4-FFF2-40B4-BE49-F238E27FC236}">
                <a16:creationId xmlns:a16="http://schemas.microsoft.com/office/drawing/2014/main" id="{128D84A8-53A2-9EC7-52AB-67CBA89CE2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2CAC06-B66C-7B20-F609-E96A340924A7}"/>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881894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127-75FA-3ED8-96CE-A5DE96CA6A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9EB1D7-DCDF-99F8-7383-5E2608AF22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F3DD75-E86A-9BBC-5171-C7FA12748A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93CA19-FD1A-B551-6ED6-A3C98F9255B1}"/>
              </a:ext>
            </a:extLst>
          </p:cNvPr>
          <p:cNvSpPr>
            <a:spLocks noGrp="1"/>
          </p:cNvSpPr>
          <p:nvPr>
            <p:ph type="dt" sz="half" idx="10"/>
          </p:nvPr>
        </p:nvSpPr>
        <p:spPr/>
        <p:txBody>
          <a:bodyPr/>
          <a:lstStyle/>
          <a:p>
            <a:fld id="{86D6ED20-115B-4611-8BA2-EA22601962C1}" type="datetimeFigureOut">
              <a:rPr lang="en-US" smtClean="0"/>
              <a:t>10/17/2025</a:t>
            </a:fld>
            <a:endParaRPr lang="en-US"/>
          </a:p>
        </p:txBody>
      </p:sp>
      <p:sp>
        <p:nvSpPr>
          <p:cNvPr id="6" name="Footer Placeholder 5">
            <a:extLst>
              <a:ext uri="{FF2B5EF4-FFF2-40B4-BE49-F238E27FC236}">
                <a16:creationId xmlns:a16="http://schemas.microsoft.com/office/drawing/2014/main" id="{C11511AC-3260-72EE-32C6-824A83D29F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2014AC-95FE-47D8-3FE2-B55EFC45987D}"/>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353476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DDD6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15B5D9-711C-83E4-A9E9-FE29113920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186B23-FBC3-A403-B77D-48EB04F9E3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380F1-F5B0-6415-4E1B-6A6005AABA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6D6ED20-115B-4611-8BA2-EA22601962C1}" type="datetimeFigureOut">
              <a:rPr lang="en-US" smtClean="0"/>
              <a:t>10/17/2025</a:t>
            </a:fld>
            <a:endParaRPr lang="en-US"/>
          </a:p>
        </p:txBody>
      </p:sp>
      <p:sp>
        <p:nvSpPr>
          <p:cNvPr id="5" name="Footer Placeholder 4">
            <a:extLst>
              <a:ext uri="{FF2B5EF4-FFF2-40B4-BE49-F238E27FC236}">
                <a16:creationId xmlns:a16="http://schemas.microsoft.com/office/drawing/2014/main" id="{DCD4023A-B009-FF61-8A13-2D870AEB5F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B53173C-70E9-A2B0-0CB9-0F50541E36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B5F9186-C3AC-4244-B5FA-3FA001DAA493}" type="slidenum">
              <a:rPr lang="en-US" smtClean="0"/>
              <a:t>‹#›</a:t>
            </a:fld>
            <a:endParaRPr lang="en-US"/>
          </a:p>
        </p:txBody>
      </p:sp>
    </p:spTree>
    <p:extLst>
      <p:ext uri="{BB962C8B-B14F-4D97-AF65-F5344CB8AC3E}">
        <p14:creationId xmlns:p14="http://schemas.microsoft.com/office/powerpoint/2010/main" val="2306450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Unfathomable Grace (accompaniment)">
            <a:hlinkClick r:id="" action="ppaction://media"/>
            <a:extLst>
              <a:ext uri="{FF2B5EF4-FFF2-40B4-BE49-F238E27FC236}">
                <a16:creationId xmlns:a16="http://schemas.microsoft.com/office/drawing/2014/main" id="{DC4276B8-9C3E-CA21-CFDD-077C51899B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 y="98425"/>
            <a:ext cx="609600" cy="609600"/>
          </a:xfrm>
          <a:prstGeom prst="rect">
            <a:avLst/>
          </a:prstGeom>
        </p:spPr>
      </p:pic>
      <p:pic>
        <p:nvPicPr>
          <p:cNvPr id="4" name="Picture 3">
            <a:extLst>
              <a:ext uri="{FF2B5EF4-FFF2-40B4-BE49-F238E27FC236}">
                <a16:creationId xmlns:a16="http://schemas.microsoft.com/office/drawing/2014/main" id="{7C695863-E359-5586-6003-2D8B03D1151F}"/>
              </a:ext>
            </a:extLst>
          </p:cNvPr>
          <p:cNvPicPr>
            <a:picLocks noChangeAspect="1"/>
          </p:cNvPicPr>
          <p:nvPr/>
        </p:nvPicPr>
        <p:blipFill>
          <a:blip r:embed="rId5"/>
          <a:stretch>
            <a:fillRect/>
          </a:stretch>
        </p:blipFill>
        <p:spPr>
          <a:xfrm>
            <a:off x="1910080" y="0"/>
            <a:ext cx="10281920" cy="6876992"/>
          </a:xfrm>
          <a:prstGeom prst="rect">
            <a:avLst/>
          </a:prstGeom>
        </p:spPr>
      </p:pic>
    </p:spTree>
    <p:extLst>
      <p:ext uri="{BB962C8B-B14F-4D97-AF65-F5344CB8AC3E}">
        <p14:creationId xmlns:p14="http://schemas.microsoft.com/office/powerpoint/2010/main" val="165517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8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A59A2-3BE5-3F82-5C51-9D17E1E3D158}"/>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53111EAD-3068-EF97-E5ED-C43798663516}"/>
              </a:ext>
            </a:extLst>
          </p:cNvPr>
          <p:cNvSpPr txBox="1"/>
          <p:nvPr/>
        </p:nvSpPr>
        <p:spPr>
          <a:xfrm>
            <a:off x="103093" y="-593"/>
            <a:ext cx="11812242" cy="646331"/>
          </a:xfrm>
          <a:prstGeom prst="rect">
            <a:avLst/>
          </a:prstGeom>
          <a:noFill/>
        </p:spPr>
        <p:txBody>
          <a:bodyPr wrap="square">
            <a:spAutoFit/>
          </a:bodyPr>
          <a:lstStyle/>
          <a:p>
            <a:pPr algn="ctr"/>
            <a:r>
              <a:rPr lang="en-US" sz="3600" b="1" dirty="0">
                <a:solidFill>
                  <a:schemeClr val="tx2">
                    <a:lumMod val="90000"/>
                    <a:lumOff val="10000"/>
                  </a:schemeClr>
                </a:solidFill>
                <a:effectLst>
                  <a:outerShdw blurRad="38100" dist="38100" dir="2700000" algn="tl">
                    <a:srgbClr val="000000">
                      <a:alpha val="43137"/>
                    </a:srgbClr>
                  </a:outerShdw>
                </a:effectLst>
              </a:rPr>
              <a:t>Sharing the Gospel Through Your Faith Story</a:t>
            </a:r>
          </a:p>
        </p:txBody>
      </p:sp>
      <p:pic>
        <p:nvPicPr>
          <p:cNvPr id="3" name="Picture 2">
            <a:extLst>
              <a:ext uri="{FF2B5EF4-FFF2-40B4-BE49-F238E27FC236}">
                <a16:creationId xmlns:a16="http://schemas.microsoft.com/office/drawing/2014/main" id="{A1907230-636D-6993-858A-93A9A3E20EE5}"/>
              </a:ext>
            </a:extLst>
          </p:cNvPr>
          <p:cNvPicPr>
            <a:picLocks noChangeAspect="1"/>
          </p:cNvPicPr>
          <p:nvPr/>
        </p:nvPicPr>
        <p:blipFill>
          <a:blip r:embed="rId3"/>
          <a:stretch>
            <a:fillRect/>
          </a:stretch>
        </p:blipFill>
        <p:spPr>
          <a:xfrm>
            <a:off x="6096000" y="2669394"/>
            <a:ext cx="6094540" cy="4188606"/>
          </a:xfrm>
          <a:prstGeom prst="rect">
            <a:avLst/>
          </a:prstGeom>
        </p:spPr>
      </p:pic>
      <p:sp>
        <p:nvSpPr>
          <p:cNvPr id="2" name="TextBox 1">
            <a:extLst>
              <a:ext uri="{FF2B5EF4-FFF2-40B4-BE49-F238E27FC236}">
                <a16:creationId xmlns:a16="http://schemas.microsoft.com/office/drawing/2014/main" id="{905148A9-2485-5390-3275-07BD30AE1D49}"/>
              </a:ext>
            </a:extLst>
          </p:cNvPr>
          <p:cNvSpPr txBox="1"/>
          <p:nvPr/>
        </p:nvSpPr>
        <p:spPr>
          <a:xfrm>
            <a:off x="50011" y="767126"/>
            <a:ext cx="11993657" cy="5967596"/>
          </a:xfrm>
          <a:prstGeom prst="rect">
            <a:avLst/>
          </a:prstGeom>
          <a:noFill/>
        </p:spPr>
        <p:txBody>
          <a:bodyPr wrap="square">
            <a:spAutoFit/>
          </a:bodyPr>
          <a:lstStyle/>
          <a:p>
            <a:pPr>
              <a:lnSpc>
                <a:spcPct val="120000"/>
              </a:lnSpc>
            </a:pPr>
            <a:r>
              <a:rPr lang="en-US" sz="3200" b="1" dirty="0">
                <a:solidFill>
                  <a:schemeClr val="accent6">
                    <a:lumMod val="75000"/>
                  </a:schemeClr>
                </a:solidFill>
                <a:effectLst>
                  <a:outerShdw blurRad="38100" dist="38100" dir="2700000" algn="tl">
                    <a:srgbClr val="000000">
                      <a:alpha val="43137"/>
                    </a:srgbClr>
                  </a:outerShdw>
                </a:effectLst>
              </a:rPr>
              <a:t>My response</a:t>
            </a:r>
            <a:r>
              <a:rPr lang="en-US" sz="3200" dirty="0">
                <a:solidFill>
                  <a:schemeClr val="accent6">
                    <a:lumMod val="75000"/>
                  </a:schemeClr>
                </a:solidFill>
                <a:effectLst>
                  <a:outerShdw blurRad="38100" dist="38100" dir="2700000" algn="tl">
                    <a:srgbClr val="000000">
                      <a:alpha val="43137"/>
                    </a:srgbClr>
                  </a:outerShdw>
                </a:effectLst>
              </a:rPr>
              <a:t>: “No, you have as much or more faith as I do, but my faith is in God, and your faith is in atheistic evolution.”</a:t>
            </a:r>
          </a:p>
          <a:p>
            <a:pPr>
              <a:lnSpc>
                <a:spcPct val="120000"/>
              </a:lnSpc>
            </a:pPr>
            <a:r>
              <a:rPr lang="en-US" sz="3200" dirty="0">
                <a:solidFill>
                  <a:schemeClr val="accent6">
                    <a:lumMod val="75000"/>
                  </a:schemeClr>
                </a:solidFill>
                <a:effectLst>
                  <a:outerShdw blurRad="38100" dist="38100" dir="2700000" algn="tl">
                    <a:srgbClr val="000000">
                      <a:alpha val="43137"/>
                    </a:srgbClr>
                  </a:outerShdw>
                </a:effectLst>
              </a:rPr>
              <a:t>When I asked him if he could scientifically prove that the universe was not divinely created and that  					    humans evolved from non-living 					       matter, he admitted that he 						          could not prove these and 					          reluctantly agreed that his 					           worldview was also rooted 							       in faith.</a:t>
            </a:r>
          </a:p>
        </p:txBody>
      </p:sp>
    </p:spTree>
    <p:extLst>
      <p:ext uri="{BB962C8B-B14F-4D97-AF65-F5344CB8AC3E}">
        <p14:creationId xmlns:p14="http://schemas.microsoft.com/office/powerpoint/2010/main" val="926018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D1D93-2623-7E66-21C1-3A6FC1D542A5}"/>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38C7ECD1-15B6-1BE7-F950-019CA52CE679}"/>
              </a:ext>
            </a:extLst>
          </p:cNvPr>
          <p:cNvSpPr txBox="1"/>
          <p:nvPr/>
        </p:nvSpPr>
        <p:spPr>
          <a:xfrm>
            <a:off x="103093" y="-593"/>
            <a:ext cx="11812242" cy="646331"/>
          </a:xfrm>
          <a:prstGeom prst="rect">
            <a:avLst/>
          </a:prstGeom>
          <a:noFill/>
        </p:spPr>
        <p:txBody>
          <a:bodyPr wrap="square">
            <a:spAutoFit/>
          </a:bodyPr>
          <a:lstStyle/>
          <a:p>
            <a:pPr algn="ctr"/>
            <a:r>
              <a:rPr lang="en-US" sz="3600" b="1" dirty="0">
                <a:solidFill>
                  <a:schemeClr val="tx2">
                    <a:lumMod val="90000"/>
                    <a:lumOff val="10000"/>
                  </a:schemeClr>
                </a:solidFill>
                <a:effectLst>
                  <a:outerShdw blurRad="38100" dist="38100" dir="2700000" algn="tl">
                    <a:srgbClr val="000000">
                      <a:alpha val="43137"/>
                    </a:srgbClr>
                  </a:outerShdw>
                </a:effectLst>
              </a:rPr>
              <a:t>Everybody has a “Faith Story”</a:t>
            </a:r>
          </a:p>
        </p:txBody>
      </p:sp>
      <p:sp>
        <p:nvSpPr>
          <p:cNvPr id="6" name="TextBox 5">
            <a:extLst>
              <a:ext uri="{FF2B5EF4-FFF2-40B4-BE49-F238E27FC236}">
                <a16:creationId xmlns:a16="http://schemas.microsoft.com/office/drawing/2014/main" id="{1D36ACCD-03DB-B8DA-DAF8-AAC2C3A1AD6F}"/>
              </a:ext>
            </a:extLst>
          </p:cNvPr>
          <p:cNvSpPr txBox="1"/>
          <p:nvPr/>
        </p:nvSpPr>
        <p:spPr>
          <a:xfrm>
            <a:off x="5397909" y="951637"/>
            <a:ext cx="6763133" cy="4404091"/>
          </a:xfrm>
          <a:prstGeom prst="rect">
            <a:avLst/>
          </a:prstGeom>
          <a:noFill/>
        </p:spPr>
        <p:txBody>
          <a:bodyPr wrap="square">
            <a:spAutoFit/>
          </a:bodyPr>
          <a:lstStyle/>
          <a:p>
            <a:pPr>
              <a:lnSpc>
                <a:spcPct val="110000"/>
              </a:lnSpc>
            </a:pPr>
            <a:r>
              <a:rPr lang="en-US" sz="3200" dirty="0">
                <a:solidFill>
                  <a:schemeClr val="tx2">
                    <a:lumMod val="90000"/>
                    <a:lumOff val="10000"/>
                  </a:schemeClr>
                </a:solidFill>
                <a:effectLst>
                  <a:outerShdw blurRad="38100" dist="38100" dir="2700000" algn="tl">
                    <a:srgbClr val="000000">
                      <a:alpha val="43137"/>
                    </a:srgbClr>
                  </a:outerShdw>
                </a:effectLst>
              </a:rPr>
              <a:t>Sometimes, we, who are Christians, talk about sharing our “testimonies.” If we are specifically talking about sharing our testimonies with unbelievers, we may call them our “evangelistic testimonies.” But the terms “testimony” and “evangelistic testimony” may frighten unbelievers. </a:t>
            </a:r>
            <a:endParaRPr lang="en-US" sz="3200" dirty="0"/>
          </a:p>
        </p:txBody>
      </p:sp>
      <p:pic>
        <p:nvPicPr>
          <p:cNvPr id="4" name="Picture 3">
            <a:extLst>
              <a:ext uri="{FF2B5EF4-FFF2-40B4-BE49-F238E27FC236}">
                <a16:creationId xmlns:a16="http://schemas.microsoft.com/office/drawing/2014/main" id="{4E3313BE-6392-ED07-B06B-2A7B3794E7CB}"/>
              </a:ext>
            </a:extLst>
          </p:cNvPr>
          <p:cNvPicPr>
            <a:picLocks noChangeAspect="1"/>
          </p:cNvPicPr>
          <p:nvPr/>
        </p:nvPicPr>
        <p:blipFill>
          <a:blip r:embed="rId2"/>
          <a:stretch>
            <a:fillRect/>
          </a:stretch>
        </p:blipFill>
        <p:spPr>
          <a:xfrm>
            <a:off x="0" y="951637"/>
            <a:ext cx="5304409" cy="3946298"/>
          </a:xfrm>
          <a:prstGeom prst="rect">
            <a:avLst/>
          </a:prstGeom>
        </p:spPr>
      </p:pic>
      <p:sp>
        <p:nvSpPr>
          <p:cNvPr id="8" name="TextBox 7">
            <a:extLst>
              <a:ext uri="{FF2B5EF4-FFF2-40B4-BE49-F238E27FC236}">
                <a16:creationId xmlns:a16="http://schemas.microsoft.com/office/drawing/2014/main" id="{F754E057-0EEE-9766-A05E-AC3847535E68}"/>
              </a:ext>
            </a:extLst>
          </p:cNvPr>
          <p:cNvSpPr txBox="1"/>
          <p:nvPr/>
        </p:nvSpPr>
        <p:spPr>
          <a:xfrm>
            <a:off x="264319" y="5434697"/>
            <a:ext cx="11651016" cy="1153970"/>
          </a:xfrm>
          <a:prstGeom prst="rect">
            <a:avLst/>
          </a:prstGeom>
          <a:noFill/>
        </p:spPr>
        <p:txBody>
          <a:bodyPr wrap="square">
            <a:spAutoFit/>
          </a:bodyPr>
          <a:lstStyle/>
          <a:p>
            <a:pPr>
              <a:lnSpc>
                <a:spcPct val="110000"/>
              </a:lnSpc>
            </a:pPr>
            <a:r>
              <a:rPr lang="en-US" sz="3200" dirty="0">
                <a:solidFill>
                  <a:schemeClr val="tx2">
                    <a:lumMod val="90000"/>
                    <a:lumOff val="10000"/>
                  </a:schemeClr>
                </a:solidFill>
                <a:effectLst>
                  <a:outerShdw blurRad="38100" dist="38100" dir="2700000" algn="tl">
                    <a:srgbClr val="000000">
                      <a:alpha val="43137"/>
                    </a:srgbClr>
                  </a:outerShdw>
                </a:effectLst>
              </a:rPr>
              <a:t>Whereas most people, even non-Christians, will be receptive to hearing your “story,” even if it is your faith story.</a:t>
            </a:r>
            <a:endParaRPr lang="en-US" sz="3200" dirty="0"/>
          </a:p>
        </p:txBody>
      </p:sp>
    </p:spTree>
    <p:extLst>
      <p:ext uri="{BB962C8B-B14F-4D97-AF65-F5344CB8AC3E}">
        <p14:creationId xmlns:p14="http://schemas.microsoft.com/office/powerpoint/2010/main" val="73540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A974E-17C6-2A5F-EE35-D8F23E10E4F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15AF7326-AAF2-B327-37D4-8F6140FC1688}"/>
              </a:ext>
            </a:extLst>
          </p:cNvPr>
          <p:cNvSpPr txBox="1"/>
          <p:nvPr/>
        </p:nvSpPr>
        <p:spPr>
          <a:xfrm>
            <a:off x="103093" y="-593"/>
            <a:ext cx="11812242" cy="646331"/>
          </a:xfrm>
          <a:prstGeom prst="rect">
            <a:avLst/>
          </a:prstGeom>
          <a:noFill/>
        </p:spPr>
        <p:txBody>
          <a:bodyPr wrap="square">
            <a:spAutoFit/>
          </a:bodyPr>
          <a:lstStyle/>
          <a:p>
            <a:pPr algn="ctr"/>
            <a:r>
              <a:rPr lang="en-US" sz="3600" b="1" dirty="0">
                <a:solidFill>
                  <a:schemeClr val="tx2">
                    <a:lumMod val="90000"/>
                    <a:lumOff val="10000"/>
                  </a:schemeClr>
                </a:solidFill>
                <a:effectLst>
                  <a:outerShdw blurRad="38100" dist="38100" dir="2700000" algn="tl">
                    <a:srgbClr val="000000">
                      <a:alpha val="43137"/>
                    </a:srgbClr>
                  </a:outerShdw>
                </a:effectLst>
              </a:rPr>
              <a:t>Everybody has a “Faith Story”</a:t>
            </a:r>
          </a:p>
        </p:txBody>
      </p:sp>
      <p:pic>
        <p:nvPicPr>
          <p:cNvPr id="4" name="Picture 3">
            <a:extLst>
              <a:ext uri="{FF2B5EF4-FFF2-40B4-BE49-F238E27FC236}">
                <a16:creationId xmlns:a16="http://schemas.microsoft.com/office/drawing/2014/main" id="{1DE61FDD-8C6B-CC3D-B762-E0B627975610}"/>
              </a:ext>
            </a:extLst>
          </p:cNvPr>
          <p:cNvPicPr>
            <a:picLocks noChangeAspect="1"/>
          </p:cNvPicPr>
          <p:nvPr/>
        </p:nvPicPr>
        <p:blipFill>
          <a:blip r:embed="rId2"/>
          <a:stretch>
            <a:fillRect/>
          </a:stretch>
        </p:blipFill>
        <p:spPr>
          <a:xfrm>
            <a:off x="0" y="951637"/>
            <a:ext cx="5304409" cy="3946298"/>
          </a:xfrm>
          <a:prstGeom prst="rect">
            <a:avLst/>
          </a:prstGeom>
        </p:spPr>
      </p:pic>
      <p:sp>
        <p:nvSpPr>
          <p:cNvPr id="2" name="TextBox 1">
            <a:extLst>
              <a:ext uri="{FF2B5EF4-FFF2-40B4-BE49-F238E27FC236}">
                <a16:creationId xmlns:a16="http://schemas.microsoft.com/office/drawing/2014/main" id="{F3336000-685E-B521-6549-C08AED6CE5E9}"/>
              </a:ext>
            </a:extLst>
          </p:cNvPr>
          <p:cNvSpPr txBox="1"/>
          <p:nvPr/>
        </p:nvSpPr>
        <p:spPr>
          <a:xfrm>
            <a:off x="5457825" y="800368"/>
            <a:ext cx="6533580" cy="4194803"/>
          </a:xfrm>
          <a:prstGeom prst="rect">
            <a:avLst/>
          </a:prstGeom>
          <a:noFill/>
        </p:spPr>
        <p:txBody>
          <a:bodyPr wrap="square">
            <a:spAutoFit/>
          </a:bodyPr>
          <a:lstStyle/>
          <a:p>
            <a:pPr>
              <a:lnSpc>
                <a:spcPct val="120000"/>
              </a:lnSpc>
            </a:pPr>
            <a:r>
              <a:rPr lang="en-US" sz="3200" dirty="0">
                <a:solidFill>
                  <a:schemeClr val="accent6">
                    <a:lumMod val="75000"/>
                  </a:schemeClr>
                </a:solidFill>
                <a:effectLst>
                  <a:outerShdw blurRad="38100" dist="38100" dir="2700000" algn="tl">
                    <a:srgbClr val="000000">
                      <a:alpha val="43137"/>
                    </a:srgbClr>
                  </a:outerShdw>
                </a:effectLst>
              </a:rPr>
              <a:t>The likelihood of people being receptive to your faith story will increase significantly if it is brief (four minutes or less), non-preachy, and logically ordered. In “Crafting Your Faith Story,” we suggest including the following:</a:t>
            </a:r>
          </a:p>
        </p:txBody>
      </p:sp>
      <p:sp>
        <p:nvSpPr>
          <p:cNvPr id="5" name="TextBox 4">
            <a:extLst>
              <a:ext uri="{FF2B5EF4-FFF2-40B4-BE49-F238E27FC236}">
                <a16:creationId xmlns:a16="http://schemas.microsoft.com/office/drawing/2014/main" id="{608F4A86-C09B-9527-5FD0-6F994E2ABFD4}"/>
              </a:ext>
            </a:extLst>
          </p:cNvPr>
          <p:cNvSpPr txBox="1"/>
          <p:nvPr/>
        </p:nvSpPr>
        <p:spPr>
          <a:xfrm>
            <a:off x="131668" y="4984759"/>
            <a:ext cx="11888312" cy="1831079"/>
          </a:xfrm>
          <a:prstGeom prst="rect">
            <a:avLst/>
          </a:prstGeom>
          <a:noFill/>
        </p:spPr>
        <p:txBody>
          <a:bodyPr wrap="square">
            <a:spAutoFit/>
          </a:bodyPr>
          <a:lstStyle/>
          <a:p>
            <a:pPr algn="ctr">
              <a:lnSpc>
                <a:spcPct val="120000"/>
              </a:lnSpc>
            </a:pPr>
            <a:r>
              <a:rPr lang="en-US" sz="3200" dirty="0">
                <a:solidFill>
                  <a:schemeClr val="tx2">
                    <a:lumMod val="75000"/>
                    <a:lumOff val="25000"/>
                  </a:schemeClr>
                </a:solidFill>
                <a:effectLst>
                  <a:outerShdw blurRad="38100" dist="38100" dir="2700000" algn="tl">
                    <a:srgbClr val="000000">
                      <a:alpha val="43137"/>
                    </a:srgbClr>
                  </a:outerShdw>
                </a:effectLst>
              </a:rPr>
              <a:t>• The “Before” – Your life before Jesus changed it.</a:t>
            </a:r>
          </a:p>
          <a:p>
            <a:pPr algn="ctr">
              <a:lnSpc>
                <a:spcPct val="120000"/>
              </a:lnSpc>
            </a:pPr>
            <a:r>
              <a:rPr lang="en-US" sz="3200" dirty="0">
                <a:solidFill>
                  <a:schemeClr val="tx2">
                    <a:lumMod val="75000"/>
                    <a:lumOff val="25000"/>
                  </a:schemeClr>
                </a:solidFill>
                <a:effectLst>
                  <a:outerShdw blurRad="38100" dist="38100" dir="2700000" algn="tl">
                    <a:srgbClr val="000000">
                      <a:alpha val="43137"/>
                    </a:srgbClr>
                  </a:outerShdw>
                </a:effectLst>
              </a:rPr>
              <a:t>• The “How” – How you came to faith in Jesus Christ.</a:t>
            </a:r>
          </a:p>
          <a:p>
            <a:pPr algn="ctr">
              <a:lnSpc>
                <a:spcPct val="120000"/>
              </a:lnSpc>
            </a:pPr>
            <a:r>
              <a:rPr lang="en-US" sz="3200" dirty="0">
                <a:solidFill>
                  <a:schemeClr val="tx2">
                    <a:lumMod val="75000"/>
                    <a:lumOff val="25000"/>
                  </a:schemeClr>
                </a:solidFill>
                <a:effectLst>
                  <a:outerShdw blurRad="38100" dist="38100" dir="2700000" algn="tl">
                    <a:srgbClr val="000000">
                      <a:alpha val="43137"/>
                    </a:srgbClr>
                  </a:outerShdw>
                </a:effectLst>
              </a:rPr>
              <a:t>• The “After” – Your life since you were saved. </a:t>
            </a:r>
            <a:endParaRPr lang="en-US" sz="3200" dirty="0">
              <a:solidFill>
                <a:schemeClr val="tx2">
                  <a:lumMod val="75000"/>
                  <a:lumOff val="25000"/>
                </a:schemeClr>
              </a:solidFill>
            </a:endParaRPr>
          </a:p>
        </p:txBody>
      </p:sp>
    </p:spTree>
    <p:extLst>
      <p:ext uri="{BB962C8B-B14F-4D97-AF65-F5344CB8AC3E}">
        <p14:creationId xmlns:p14="http://schemas.microsoft.com/office/powerpoint/2010/main" val="102946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0B374-878D-4401-BEA1-3002B136E5D6}"/>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E58E0888-3436-C1F0-4772-51A7C139E7E5}"/>
              </a:ext>
            </a:extLst>
          </p:cNvPr>
          <p:cNvSpPr txBox="1"/>
          <p:nvPr/>
        </p:nvSpPr>
        <p:spPr>
          <a:xfrm>
            <a:off x="103093" y="-593"/>
            <a:ext cx="11812242" cy="646331"/>
          </a:xfrm>
          <a:prstGeom prst="rect">
            <a:avLst/>
          </a:prstGeom>
          <a:noFill/>
        </p:spPr>
        <p:txBody>
          <a:bodyPr wrap="square">
            <a:spAutoFit/>
          </a:bodyPr>
          <a:lstStyle/>
          <a:p>
            <a:pPr algn="ctr"/>
            <a:r>
              <a:rPr lang="en-US" sz="3600" b="1" dirty="0">
                <a:solidFill>
                  <a:schemeClr val="tx2">
                    <a:lumMod val="90000"/>
                    <a:lumOff val="10000"/>
                  </a:schemeClr>
                </a:solidFill>
                <a:effectLst>
                  <a:outerShdw blurRad="38100" dist="38100" dir="2700000" algn="tl">
                    <a:srgbClr val="000000">
                      <a:alpha val="43137"/>
                    </a:srgbClr>
                  </a:outerShdw>
                </a:effectLst>
              </a:rPr>
              <a:t>Top Ten Tips for Crafting Your Faith Story</a:t>
            </a:r>
          </a:p>
        </p:txBody>
      </p:sp>
      <p:sp>
        <p:nvSpPr>
          <p:cNvPr id="9" name="TextBox 8">
            <a:extLst>
              <a:ext uri="{FF2B5EF4-FFF2-40B4-BE49-F238E27FC236}">
                <a16:creationId xmlns:a16="http://schemas.microsoft.com/office/drawing/2014/main" id="{5B91D84E-A953-644B-9347-D68627258287}"/>
              </a:ext>
            </a:extLst>
          </p:cNvPr>
          <p:cNvSpPr txBox="1"/>
          <p:nvPr/>
        </p:nvSpPr>
        <p:spPr>
          <a:xfrm>
            <a:off x="45942" y="4970828"/>
            <a:ext cx="11993657" cy="1613711"/>
          </a:xfrm>
          <a:prstGeom prst="rect">
            <a:avLst/>
          </a:prstGeom>
          <a:noFill/>
        </p:spPr>
        <p:txBody>
          <a:bodyPr wrap="square">
            <a:spAutoFit/>
          </a:bodyPr>
          <a:lstStyle/>
          <a:p>
            <a:pPr>
              <a:lnSpc>
                <a:spcPct val="120000"/>
              </a:lnSpc>
            </a:pPr>
            <a:r>
              <a:rPr lang="en-US" sz="2800" dirty="0">
                <a:solidFill>
                  <a:schemeClr val="tx2">
                    <a:lumMod val="75000"/>
                    <a:lumOff val="25000"/>
                  </a:schemeClr>
                </a:solidFill>
                <a:effectLst>
                  <a:outerShdw blurRad="38100" dist="38100" dir="2700000" algn="tl">
                    <a:srgbClr val="000000">
                      <a:alpha val="43137"/>
                    </a:srgbClr>
                  </a:outerShdw>
                </a:effectLst>
              </a:rPr>
              <a:t>4. Use “I” and “me,” avoid using “you.” Remember, this is YOUR faith story.</a:t>
            </a:r>
          </a:p>
          <a:p>
            <a:pPr>
              <a:lnSpc>
                <a:spcPct val="120000"/>
              </a:lnSpc>
            </a:pPr>
            <a:r>
              <a:rPr lang="en-US" sz="2800" dirty="0">
                <a:solidFill>
                  <a:schemeClr val="accent6">
                    <a:lumMod val="75000"/>
                  </a:schemeClr>
                </a:solidFill>
                <a:effectLst>
                  <a:outerShdw blurRad="38100" dist="38100" dir="2700000" algn="tl">
                    <a:srgbClr val="000000">
                      <a:alpha val="43137"/>
                    </a:srgbClr>
                  </a:outerShdw>
                </a:effectLst>
              </a:rPr>
              <a:t>5. Even if you were saved as a child, make your story sound grown-up and   </a:t>
            </a:r>
          </a:p>
          <a:p>
            <a:pPr>
              <a:lnSpc>
                <a:spcPct val="120000"/>
              </a:lnSpc>
            </a:pPr>
            <a:r>
              <a:rPr lang="en-US" sz="2800" dirty="0">
                <a:solidFill>
                  <a:schemeClr val="accent6">
                    <a:lumMod val="75000"/>
                  </a:schemeClr>
                </a:solidFill>
                <a:effectLst>
                  <a:outerShdw blurRad="38100" dist="38100" dir="2700000" algn="tl">
                    <a:srgbClr val="000000">
                      <a:alpha val="43137"/>
                    </a:srgbClr>
                  </a:outerShdw>
                </a:effectLst>
              </a:rPr>
              <a:t>     not childish.</a:t>
            </a:r>
          </a:p>
        </p:txBody>
      </p:sp>
      <p:pic>
        <p:nvPicPr>
          <p:cNvPr id="3" name="Picture 2">
            <a:extLst>
              <a:ext uri="{FF2B5EF4-FFF2-40B4-BE49-F238E27FC236}">
                <a16:creationId xmlns:a16="http://schemas.microsoft.com/office/drawing/2014/main" id="{3A7B2060-B5C6-0F8D-FDB6-1FF587B96264}"/>
              </a:ext>
            </a:extLst>
          </p:cNvPr>
          <p:cNvPicPr>
            <a:picLocks noChangeAspect="1"/>
          </p:cNvPicPr>
          <p:nvPr/>
        </p:nvPicPr>
        <p:blipFill>
          <a:blip r:embed="rId2"/>
          <a:stretch>
            <a:fillRect/>
          </a:stretch>
        </p:blipFill>
        <p:spPr>
          <a:xfrm>
            <a:off x="7912064" y="771793"/>
            <a:ext cx="4287079" cy="2572247"/>
          </a:xfrm>
          <a:prstGeom prst="rect">
            <a:avLst/>
          </a:prstGeom>
        </p:spPr>
      </p:pic>
      <p:sp>
        <p:nvSpPr>
          <p:cNvPr id="5" name="TextBox 4">
            <a:extLst>
              <a:ext uri="{FF2B5EF4-FFF2-40B4-BE49-F238E27FC236}">
                <a16:creationId xmlns:a16="http://schemas.microsoft.com/office/drawing/2014/main" id="{8A416FF3-40FE-9199-6843-93E1B0F145E9}"/>
              </a:ext>
            </a:extLst>
          </p:cNvPr>
          <p:cNvSpPr txBox="1"/>
          <p:nvPr/>
        </p:nvSpPr>
        <p:spPr>
          <a:xfrm>
            <a:off x="45942" y="771793"/>
            <a:ext cx="11812242" cy="4199035"/>
          </a:xfrm>
          <a:prstGeom prst="rect">
            <a:avLst/>
          </a:prstGeom>
          <a:noFill/>
        </p:spPr>
        <p:txBody>
          <a:bodyPr wrap="square">
            <a:spAutoFit/>
          </a:bodyPr>
          <a:lstStyle/>
          <a:p>
            <a:pPr marL="514350" indent="-514350">
              <a:lnSpc>
                <a:spcPct val="120000"/>
              </a:lnSpc>
              <a:buAutoNum type="arabicPeriod"/>
            </a:pPr>
            <a:r>
              <a:rPr lang="en-US" sz="2800" dirty="0">
                <a:solidFill>
                  <a:schemeClr val="accent6">
                    <a:lumMod val="75000"/>
                  </a:schemeClr>
                </a:solidFill>
                <a:effectLst>
                  <a:outerShdw blurRad="38100" dist="38100" dir="2700000" algn="tl">
                    <a:srgbClr val="000000">
                      <a:alpha val="43137"/>
                    </a:srgbClr>
                  </a:outerShdw>
                </a:effectLst>
              </a:rPr>
              <a:t>Make your story sound informal, conversational 				 and not memorized.</a:t>
            </a:r>
          </a:p>
          <a:p>
            <a:pPr>
              <a:lnSpc>
                <a:spcPct val="120000"/>
              </a:lnSpc>
            </a:pPr>
            <a:r>
              <a:rPr lang="en-US" sz="2800" dirty="0">
                <a:solidFill>
                  <a:schemeClr val="tx2">
                    <a:lumMod val="75000"/>
                    <a:lumOff val="25000"/>
                  </a:schemeClr>
                </a:solidFill>
                <a:effectLst>
                  <a:outerShdw blurRad="38100" dist="38100" dir="2700000" algn="tl">
                    <a:srgbClr val="000000">
                      <a:alpha val="43137"/>
                    </a:srgbClr>
                  </a:outerShdw>
                </a:effectLst>
              </a:rPr>
              <a:t>2. As much as possible, try to connect your story 				      </a:t>
            </a:r>
          </a:p>
          <a:p>
            <a:pPr>
              <a:lnSpc>
                <a:spcPct val="120000"/>
              </a:lnSpc>
            </a:pPr>
            <a:r>
              <a:rPr lang="en-US" sz="2800" dirty="0">
                <a:solidFill>
                  <a:schemeClr val="tx2">
                    <a:lumMod val="75000"/>
                    <a:lumOff val="25000"/>
                  </a:schemeClr>
                </a:solidFill>
                <a:effectLst>
                  <a:outerShdw blurRad="38100" dist="38100" dir="2700000" algn="tl">
                    <a:srgbClr val="000000">
                      <a:alpha val="43137"/>
                    </a:srgbClr>
                  </a:outerShdw>
                </a:effectLst>
              </a:rPr>
              <a:t>     to what you know about the person with whom 				     </a:t>
            </a:r>
          </a:p>
          <a:p>
            <a:pPr>
              <a:lnSpc>
                <a:spcPct val="120000"/>
              </a:lnSpc>
            </a:pPr>
            <a:r>
              <a:rPr lang="en-US" sz="2800" dirty="0">
                <a:solidFill>
                  <a:schemeClr val="tx2">
                    <a:lumMod val="75000"/>
                    <a:lumOff val="25000"/>
                  </a:schemeClr>
                </a:solidFill>
                <a:effectLst>
                  <a:outerShdw blurRad="38100" dist="38100" dir="2700000" algn="tl">
                    <a:srgbClr val="000000">
                      <a:alpha val="43137"/>
                    </a:srgbClr>
                  </a:outerShdw>
                </a:effectLst>
              </a:rPr>
              <a:t>     you are sharing—life background, pre-Christian 				 </a:t>
            </a:r>
          </a:p>
          <a:p>
            <a:pPr>
              <a:lnSpc>
                <a:spcPct val="120000"/>
              </a:lnSpc>
            </a:pPr>
            <a:r>
              <a:rPr lang="en-US" sz="2800" dirty="0">
                <a:solidFill>
                  <a:schemeClr val="tx2">
                    <a:lumMod val="75000"/>
                    <a:lumOff val="25000"/>
                  </a:schemeClr>
                </a:solidFill>
                <a:effectLst>
                  <a:outerShdw blurRad="38100" dist="38100" dir="2700000" algn="tl">
                    <a:srgbClr val="000000">
                      <a:alpha val="43137"/>
                    </a:srgbClr>
                  </a:outerShdw>
                </a:effectLst>
              </a:rPr>
              <a:t>     concerns, and your faith journey prior to becoming a true believer in Jesus </a:t>
            </a:r>
          </a:p>
          <a:p>
            <a:pPr>
              <a:lnSpc>
                <a:spcPct val="120000"/>
              </a:lnSpc>
            </a:pPr>
            <a:r>
              <a:rPr lang="en-US" sz="2800" dirty="0">
                <a:solidFill>
                  <a:schemeClr val="tx2">
                    <a:lumMod val="75000"/>
                    <a:lumOff val="25000"/>
                  </a:schemeClr>
                </a:solidFill>
                <a:effectLst>
                  <a:outerShdw blurRad="38100" dist="38100" dir="2700000" algn="tl">
                    <a:srgbClr val="000000">
                      <a:alpha val="43137"/>
                    </a:srgbClr>
                  </a:outerShdw>
                </a:effectLst>
              </a:rPr>
              <a:t>     as Savior.</a:t>
            </a:r>
          </a:p>
          <a:p>
            <a:pPr>
              <a:lnSpc>
                <a:spcPct val="120000"/>
              </a:lnSpc>
            </a:pPr>
            <a:r>
              <a:rPr lang="en-US" sz="2800" dirty="0">
                <a:solidFill>
                  <a:schemeClr val="accent6">
                    <a:lumMod val="75000"/>
                  </a:schemeClr>
                </a:solidFill>
                <a:effectLst>
                  <a:outerShdw blurRad="38100" dist="38100" dir="2700000" algn="tl">
                    <a:srgbClr val="000000">
                      <a:alpha val="43137"/>
                    </a:srgbClr>
                  </a:outerShdw>
                </a:effectLst>
              </a:rPr>
              <a:t>3. Avoid sounding “preachy” by keeping it personal and conversational.</a:t>
            </a:r>
          </a:p>
        </p:txBody>
      </p:sp>
    </p:spTree>
    <p:extLst>
      <p:ext uri="{BB962C8B-B14F-4D97-AF65-F5344CB8AC3E}">
        <p14:creationId xmlns:p14="http://schemas.microsoft.com/office/powerpoint/2010/main" val="399762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500"/>
                                        <p:tgtEl>
                                          <p:spTgt spid="5">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fade">
                                      <p:cBhvr>
                                        <p:cTn id="26" dur="500"/>
                                        <p:tgtEl>
                                          <p:spTgt spid="5">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fade">
                                      <p:cBhvr>
                                        <p:cTn id="29" dur="500"/>
                                        <p:tgtEl>
                                          <p:spTgt spid="5">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6" end="6"/>
                                            </p:txEl>
                                          </p:spTgt>
                                        </p:tgtEl>
                                        <p:attrNameLst>
                                          <p:attrName>style.visibility</p:attrName>
                                        </p:attrNameLst>
                                      </p:cBhvr>
                                      <p:to>
                                        <p:strVal val="visible"/>
                                      </p:to>
                                    </p:set>
                                    <p:animEffect transition="in" filter="fade">
                                      <p:cBhvr>
                                        <p:cTn id="34" dur="500"/>
                                        <p:tgtEl>
                                          <p:spTgt spid="5">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animEffect transition="in" filter="fade">
                                      <p:cBhvr>
                                        <p:cTn id="39" dur="500"/>
                                        <p:tgtEl>
                                          <p:spTgt spid="9">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9">
                                            <p:txEl>
                                              <p:pRg st="1" end="1"/>
                                            </p:txEl>
                                          </p:spTgt>
                                        </p:tgtEl>
                                        <p:attrNameLst>
                                          <p:attrName>style.visibility</p:attrName>
                                        </p:attrNameLst>
                                      </p:cBhvr>
                                      <p:to>
                                        <p:strVal val="visible"/>
                                      </p:to>
                                    </p:set>
                                    <p:animEffect transition="in" filter="fade">
                                      <p:cBhvr>
                                        <p:cTn id="44" dur="500"/>
                                        <p:tgtEl>
                                          <p:spTgt spid="9">
                                            <p:txEl>
                                              <p:pRg st="1" end="1"/>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9">
                                            <p:txEl>
                                              <p:pRg st="2" end="2"/>
                                            </p:txEl>
                                          </p:spTgt>
                                        </p:tgtEl>
                                        <p:attrNameLst>
                                          <p:attrName>style.visibility</p:attrName>
                                        </p:attrNameLst>
                                      </p:cBhvr>
                                      <p:to>
                                        <p:strVal val="visible"/>
                                      </p:to>
                                    </p:set>
                                    <p:animEffect transition="in" filter="fade">
                                      <p:cBhvr>
                                        <p:cTn id="4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3B198-9627-0000-E0D4-9D684891D12A}"/>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AD618A8-68F0-7970-D47C-F78256BCFB96}"/>
              </a:ext>
            </a:extLst>
          </p:cNvPr>
          <p:cNvSpPr txBox="1"/>
          <p:nvPr/>
        </p:nvSpPr>
        <p:spPr>
          <a:xfrm>
            <a:off x="103093" y="-593"/>
            <a:ext cx="11812242" cy="646331"/>
          </a:xfrm>
          <a:prstGeom prst="rect">
            <a:avLst/>
          </a:prstGeom>
          <a:noFill/>
        </p:spPr>
        <p:txBody>
          <a:bodyPr wrap="square">
            <a:spAutoFit/>
          </a:bodyPr>
          <a:lstStyle/>
          <a:p>
            <a:pPr algn="ctr"/>
            <a:r>
              <a:rPr lang="en-US" sz="3600" b="1" dirty="0">
                <a:solidFill>
                  <a:schemeClr val="tx2">
                    <a:lumMod val="90000"/>
                    <a:lumOff val="10000"/>
                  </a:schemeClr>
                </a:solidFill>
                <a:effectLst>
                  <a:outerShdw blurRad="38100" dist="38100" dir="2700000" algn="tl">
                    <a:srgbClr val="000000">
                      <a:alpha val="43137"/>
                    </a:srgbClr>
                  </a:outerShdw>
                </a:effectLst>
              </a:rPr>
              <a:t>Top Ten Tips for Crafting Your Faith Story</a:t>
            </a:r>
          </a:p>
        </p:txBody>
      </p:sp>
      <p:sp>
        <p:nvSpPr>
          <p:cNvPr id="9" name="TextBox 8">
            <a:extLst>
              <a:ext uri="{FF2B5EF4-FFF2-40B4-BE49-F238E27FC236}">
                <a16:creationId xmlns:a16="http://schemas.microsoft.com/office/drawing/2014/main" id="{CF60A372-9A24-0109-F0BD-5B36E40C258E}"/>
              </a:ext>
            </a:extLst>
          </p:cNvPr>
          <p:cNvSpPr txBox="1"/>
          <p:nvPr/>
        </p:nvSpPr>
        <p:spPr>
          <a:xfrm>
            <a:off x="99171" y="3229740"/>
            <a:ext cx="11993657" cy="3681970"/>
          </a:xfrm>
          <a:prstGeom prst="rect">
            <a:avLst/>
          </a:prstGeom>
          <a:noFill/>
        </p:spPr>
        <p:txBody>
          <a:bodyPr wrap="square">
            <a:spAutoFit/>
          </a:bodyPr>
          <a:lstStyle/>
          <a:p>
            <a:pPr>
              <a:lnSpc>
                <a:spcPct val="120000"/>
              </a:lnSpc>
            </a:pPr>
            <a:r>
              <a:rPr lang="en-US" sz="2800" dirty="0">
                <a:solidFill>
                  <a:schemeClr val="tx2">
                    <a:lumMod val="75000"/>
                    <a:lumOff val="25000"/>
                  </a:schemeClr>
                </a:solidFill>
                <a:effectLst>
                  <a:outerShdw blurRad="38100" dist="38100" dir="2700000" algn="tl">
                    <a:srgbClr val="000000">
                      <a:alpha val="43137"/>
                    </a:srgbClr>
                  </a:outerShdw>
                </a:effectLst>
              </a:rPr>
              <a:t>8. Keep the story simple. Too many names/details make it difficult to </a:t>
            </a:r>
          </a:p>
          <a:p>
            <a:pPr>
              <a:lnSpc>
                <a:spcPct val="120000"/>
              </a:lnSpc>
            </a:pPr>
            <a:r>
              <a:rPr lang="en-US" sz="2800" dirty="0">
                <a:solidFill>
                  <a:schemeClr val="tx2">
                    <a:lumMod val="75000"/>
                    <a:lumOff val="25000"/>
                  </a:schemeClr>
                </a:solidFill>
                <a:effectLst>
                  <a:outerShdw blurRad="38100" dist="38100" dir="2700000" algn="tl">
                    <a:srgbClr val="000000">
                      <a:alpha val="43137"/>
                    </a:srgbClr>
                  </a:outerShdw>
                </a:effectLst>
              </a:rPr>
              <a:t>     understand your story.</a:t>
            </a:r>
          </a:p>
          <a:p>
            <a:pPr>
              <a:lnSpc>
                <a:spcPct val="120000"/>
              </a:lnSpc>
            </a:pPr>
            <a:r>
              <a:rPr lang="en-US" sz="2800" dirty="0">
                <a:solidFill>
                  <a:schemeClr val="accent6">
                    <a:lumMod val="75000"/>
                  </a:schemeClr>
                </a:solidFill>
                <a:effectLst>
                  <a:outerShdw blurRad="38100" dist="38100" dir="2700000" algn="tl">
                    <a:srgbClr val="000000">
                      <a:alpha val="43137"/>
                    </a:srgbClr>
                  </a:outerShdw>
                </a:effectLst>
              </a:rPr>
              <a:t>9. Casual humor/interesting anecdotes are helpful, if they can be woven </a:t>
            </a:r>
          </a:p>
          <a:p>
            <a:pPr>
              <a:lnSpc>
                <a:spcPct val="120000"/>
              </a:lnSpc>
            </a:pPr>
            <a:r>
              <a:rPr lang="en-US" sz="2800" dirty="0">
                <a:solidFill>
                  <a:schemeClr val="accent6">
                    <a:lumMod val="75000"/>
                  </a:schemeClr>
                </a:solidFill>
                <a:effectLst>
                  <a:outerShdw blurRad="38100" dist="38100" dir="2700000" algn="tl">
                    <a:srgbClr val="000000">
                      <a:alpha val="43137"/>
                    </a:srgbClr>
                  </a:outerShdw>
                </a:effectLst>
              </a:rPr>
              <a:t>     naturally into your story in a non-distracting manner.</a:t>
            </a:r>
          </a:p>
          <a:p>
            <a:pPr>
              <a:lnSpc>
                <a:spcPct val="120000"/>
              </a:lnSpc>
            </a:pPr>
            <a:r>
              <a:rPr lang="en-US" sz="2800" dirty="0">
                <a:solidFill>
                  <a:schemeClr val="tx2">
                    <a:lumMod val="75000"/>
                    <a:lumOff val="25000"/>
                  </a:schemeClr>
                </a:solidFill>
                <a:effectLst>
                  <a:outerShdw blurRad="38100" dist="38100" dir="2700000" algn="tl">
                    <a:srgbClr val="000000">
                      <a:alpha val="43137"/>
                    </a:srgbClr>
                  </a:outerShdw>
                </a:effectLst>
              </a:rPr>
              <a:t>10. Avoid religious terms and Christian jargon used freely with other Christians, but that are unknown to the recipient of your story. Think of ways to express salvation-related truths in common terminology. </a:t>
            </a:r>
          </a:p>
        </p:txBody>
      </p:sp>
      <p:pic>
        <p:nvPicPr>
          <p:cNvPr id="3" name="Picture 2">
            <a:extLst>
              <a:ext uri="{FF2B5EF4-FFF2-40B4-BE49-F238E27FC236}">
                <a16:creationId xmlns:a16="http://schemas.microsoft.com/office/drawing/2014/main" id="{DFF0C081-C660-E60E-B465-A990A12AE739}"/>
              </a:ext>
            </a:extLst>
          </p:cNvPr>
          <p:cNvPicPr>
            <a:picLocks noChangeAspect="1"/>
          </p:cNvPicPr>
          <p:nvPr/>
        </p:nvPicPr>
        <p:blipFill>
          <a:blip r:embed="rId2"/>
          <a:stretch>
            <a:fillRect/>
          </a:stretch>
        </p:blipFill>
        <p:spPr>
          <a:xfrm>
            <a:off x="7873964" y="771793"/>
            <a:ext cx="4287079" cy="2572247"/>
          </a:xfrm>
          <a:prstGeom prst="rect">
            <a:avLst/>
          </a:prstGeom>
        </p:spPr>
      </p:pic>
      <p:sp>
        <p:nvSpPr>
          <p:cNvPr id="5" name="TextBox 4">
            <a:extLst>
              <a:ext uri="{FF2B5EF4-FFF2-40B4-BE49-F238E27FC236}">
                <a16:creationId xmlns:a16="http://schemas.microsoft.com/office/drawing/2014/main" id="{64A62E15-07CF-0BC5-E883-36942443EF00}"/>
              </a:ext>
            </a:extLst>
          </p:cNvPr>
          <p:cNvSpPr txBox="1"/>
          <p:nvPr/>
        </p:nvSpPr>
        <p:spPr>
          <a:xfrm>
            <a:off x="45942" y="628918"/>
            <a:ext cx="11812242" cy="2647841"/>
          </a:xfrm>
          <a:prstGeom prst="rect">
            <a:avLst/>
          </a:prstGeom>
          <a:noFill/>
        </p:spPr>
        <p:txBody>
          <a:bodyPr wrap="square">
            <a:spAutoFit/>
          </a:bodyPr>
          <a:lstStyle/>
          <a:p>
            <a:pPr>
              <a:lnSpc>
                <a:spcPct val="120000"/>
              </a:lnSpc>
            </a:pPr>
            <a:r>
              <a:rPr lang="en-US" sz="2800" dirty="0">
                <a:solidFill>
                  <a:schemeClr val="tx2">
                    <a:lumMod val="75000"/>
                    <a:lumOff val="25000"/>
                  </a:schemeClr>
                </a:solidFill>
                <a:effectLst>
                  <a:outerShdw blurRad="38100" dist="38100" dir="2700000" algn="tl">
                    <a:srgbClr val="000000">
                      <a:alpha val="43137"/>
                    </a:srgbClr>
                  </a:outerShdw>
                </a:effectLst>
              </a:rPr>
              <a:t>6. Avoid dogmatic and mystical statements that 			          </a:t>
            </a:r>
          </a:p>
          <a:p>
            <a:pPr>
              <a:lnSpc>
                <a:spcPct val="120000"/>
              </a:lnSpc>
            </a:pPr>
            <a:r>
              <a:rPr lang="en-US" sz="2800" dirty="0">
                <a:solidFill>
                  <a:schemeClr val="tx2">
                    <a:lumMod val="75000"/>
                    <a:lumOff val="25000"/>
                  </a:schemeClr>
                </a:solidFill>
                <a:effectLst>
                  <a:outerShdw blurRad="38100" dist="38100" dir="2700000" algn="tl">
                    <a:srgbClr val="000000">
                      <a:alpha val="43137"/>
                    </a:srgbClr>
                  </a:outerShdw>
                </a:effectLst>
              </a:rPr>
              <a:t>     might entice the recipient to debate them, 				  </a:t>
            </a:r>
          </a:p>
          <a:p>
            <a:pPr>
              <a:lnSpc>
                <a:spcPct val="120000"/>
              </a:lnSpc>
            </a:pPr>
            <a:r>
              <a:rPr lang="en-US" sz="2800" dirty="0">
                <a:solidFill>
                  <a:schemeClr val="tx2">
                    <a:lumMod val="75000"/>
                    <a:lumOff val="25000"/>
                  </a:schemeClr>
                </a:solidFill>
                <a:effectLst>
                  <a:outerShdw blurRad="38100" dist="38100" dir="2700000" algn="tl">
                    <a:srgbClr val="000000">
                      <a:alpha val="43137"/>
                    </a:srgbClr>
                  </a:outerShdw>
                </a:effectLst>
              </a:rPr>
              <a:t>     especially if he or she is somewhat skeptical.</a:t>
            </a:r>
          </a:p>
          <a:p>
            <a:pPr>
              <a:lnSpc>
                <a:spcPct val="120000"/>
              </a:lnSpc>
            </a:pPr>
            <a:r>
              <a:rPr lang="en-US" sz="2800" dirty="0">
                <a:solidFill>
                  <a:schemeClr val="accent6">
                    <a:lumMod val="75000"/>
                  </a:schemeClr>
                </a:solidFill>
                <a:effectLst>
                  <a:outerShdw blurRad="38100" dist="38100" dir="2700000" algn="tl">
                    <a:srgbClr val="000000">
                      <a:alpha val="43137"/>
                    </a:srgbClr>
                  </a:outerShdw>
                </a:effectLst>
              </a:rPr>
              <a:t>7. Avoid a “happily ever after” ending to your story,				           </a:t>
            </a:r>
          </a:p>
          <a:p>
            <a:pPr>
              <a:lnSpc>
                <a:spcPct val="120000"/>
              </a:lnSpc>
            </a:pPr>
            <a:r>
              <a:rPr lang="en-US" sz="2800" dirty="0">
                <a:solidFill>
                  <a:schemeClr val="accent6">
                    <a:lumMod val="75000"/>
                  </a:schemeClr>
                </a:solidFill>
                <a:effectLst>
                  <a:outerShdw blurRad="38100" dist="38100" dir="2700000" algn="tl">
                    <a:srgbClr val="000000">
                      <a:alpha val="43137"/>
                    </a:srgbClr>
                  </a:outerShdw>
                </a:effectLst>
              </a:rPr>
              <a:t>     implying that the Christian life is problem-free.</a:t>
            </a:r>
          </a:p>
        </p:txBody>
      </p:sp>
    </p:spTree>
    <p:extLst>
      <p:ext uri="{BB962C8B-B14F-4D97-AF65-F5344CB8AC3E}">
        <p14:creationId xmlns:p14="http://schemas.microsoft.com/office/powerpoint/2010/main" val="318393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500"/>
                                        <p:tgtEl>
                                          <p:spTgt spid="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500"/>
                                        <p:tgtEl>
                                          <p:spTgt spid="5">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fade">
                                      <p:cBhvr>
                                        <p:cTn id="26" dur="5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fade">
                                      <p:cBhvr>
                                        <p:cTn id="31" dur="500"/>
                                        <p:tgtEl>
                                          <p:spTgt spid="9">
                                            <p:txEl>
                                              <p:pRg st="0" end="0"/>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9">
                                            <p:txEl>
                                              <p:pRg st="1" end="1"/>
                                            </p:txEl>
                                          </p:spTgt>
                                        </p:tgtEl>
                                        <p:attrNameLst>
                                          <p:attrName>style.visibility</p:attrName>
                                        </p:attrNameLst>
                                      </p:cBhvr>
                                      <p:to>
                                        <p:strVal val="visible"/>
                                      </p:to>
                                    </p:set>
                                    <p:animEffect transition="in" filter="fade">
                                      <p:cBhvr>
                                        <p:cTn id="34" dur="500"/>
                                        <p:tgtEl>
                                          <p:spTgt spid="9">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xEl>
                                              <p:pRg st="2" end="2"/>
                                            </p:txEl>
                                          </p:spTgt>
                                        </p:tgtEl>
                                        <p:attrNameLst>
                                          <p:attrName>style.visibility</p:attrName>
                                        </p:attrNameLst>
                                      </p:cBhvr>
                                      <p:to>
                                        <p:strVal val="visible"/>
                                      </p:to>
                                    </p:set>
                                    <p:animEffect transition="in" filter="fade">
                                      <p:cBhvr>
                                        <p:cTn id="39" dur="500"/>
                                        <p:tgtEl>
                                          <p:spTgt spid="9">
                                            <p:txEl>
                                              <p:pRg st="2" end="2"/>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9">
                                            <p:txEl>
                                              <p:pRg st="3" end="3"/>
                                            </p:txEl>
                                          </p:spTgt>
                                        </p:tgtEl>
                                        <p:attrNameLst>
                                          <p:attrName>style.visibility</p:attrName>
                                        </p:attrNameLst>
                                      </p:cBhvr>
                                      <p:to>
                                        <p:strVal val="visible"/>
                                      </p:to>
                                    </p:set>
                                    <p:animEffect transition="in" filter="fade">
                                      <p:cBhvr>
                                        <p:cTn id="42" dur="500"/>
                                        <p:tgtEl>
                                          <p:spTgt spid="9">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xEl>
                                              <p:pRg st="4" end="4"/>
                                            </p:txEl>
                                          </p:spTgt>
                                        </p:tgtEl>
                                        <p:attrNameLst>
                                          <p:attrName>style.visibility</p:attrName>
                                        </p:attrNameLst>
                                      </p:cBhvr>
                                      <p:to>
                                        <p:strVal val="visible"/>
                                      </p:to>
                                    </p:set>
                                    <p:animEffect transition="in" filter="fade">
                                      <p:cBhvr>
                                        <p:cTn id="4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3233B67-0F60-EEA9-F34A-8BE4FD95803D}"/>
              </a:ext>
            </a:extLst>
          </p:cNvPr>
          <p:cNvSpPr txBox="1"/>
          <p:nvPr/>
        </p:nvSpPr>
        <p:spPr>
          <a:xfrm>
            <a:off x="361506" y="-243431"/>
            <a:ext cx="11502247" cy="954107"/>
          </a:xfrm>
          <a:prstGeom prst="rect">
            <a:avLst/>
          </a:prstGeom>
          <a:noFill/>
        </p:spPr>
        <p:txBody>
          <a:bodyPr wrap="square" lIns="91440" tIns="45720" rIns="91440" bIns="45720" anchor="t">
            <a:spAutoFit/>
          </a:bodyPr>
          <a:lstStyle/>
          <a:p>
            <a:pPr algn="ctr"/>
            <a:r>
              <a:rPr lang="en-US" sz="2000" b="1" dirty="0">
                <a:solidFill>
                  <a:schemeClr val="tx2">
                    <a:lumMod val="90000"/>
                    <a:lumOff val="10000"/>
                  </a:schemeClr>
                </a:solidFill>
                <a:effectLst>
                  <a:outerShdw blurRad="38100" dist="38100" dir="2700000" algn="tl">
                    <a:srgbClr val="000000">
                      <a:alpha val="43137"/>
                    </a:srgbClr>
                  </a:outerShdw>
                </a:effectLst>
              </a:rPr>
              <a:t>   </a:t>
            </a:r>
            <a:endParaRPr lang="en-US" sz="800" b="1" dirty="0">
              <a:solidFill>
                <a:schemeClr val="tx2">
                  <a:lumMod val="90000"/>
                  <a:lumOff val="10000"/>
                </a:schemeClr>
              </a:solidFill>
              <a:effectLst>
                <a:outerShdw blurRad="38100" dist="38100" dir="2700000" algn="tl">
                  <a:srgbClr val="000000">
                    <a:alpha val="43137"/>
                  </a:srgbClr>
                </a:outerShdw>
              </a:effectLst>
            </a:endParaRPr>
          </a:p>
          <a:p>
            <a:pPr algn="ctr"/>
            <a:r>
              <a:rPr lang="en-US" sz="3600" b="1" dirty="0">
                <a:solidFill>
                  <a:schemeClr val="tx2">
                    <a:lumMod val="90000"/>
                    <a:lumOff val="10000"/>
                  </a:schemeClr>
                </a:solidFill>
                <a:effectLst>
                  <a:outerShdw blurRad="38100" dist="38100" dir="2700000" algn="tl">
                    <a:srgbClr val="000000">
                      <a:alpha val="43137"/>
                    </a:srgbClr>
                  </a:outerShdw>
                </a:effectLst>
              </a:rPr>
              <a:t>Getting into and out of Your Faith Story</a:t>
            </a:r>
          </a:p>
        </p:txBody>
      </p:sp>
      <p:sp>
        <p:nvSpPr>
          <p:cNvPr id="19" name="TextBox 18">
            <a:extLst>
              <a:ext uri="{FF2B5EF4-FFF2-40B4-BE49-F238E27FC236}">
                <a16:creationId xmlns:a16="http://schemas.microsoft.com/office/drawing/2014/main" id="{CE98A687-3451-8BB7-6D6E-6EE97DA297B8}"/>
              </a:ext>
            </a:extLst>
          </p:cNvPr>
          <p:cNvSpPr txBox="1"/>
          <p:nvPr/>
        </p:nvSpPr>
        <p:spPr>
          <a:xfrm>
            <a:off x="306776" y="969690"/>
            <a:ext cx="11502247" cy="3164905"/>
          </a:xfrm>
          <a:prstGeom prst="rect">
            <a:avLst/>
          </a:prstGeom>
          <a:noFill/>
        </p:spPr>
        <p:txBody>
          <a:bodyPr wrap="square">
            <a:spAutoFit/>
          </a:bodyPr>
          <a:lstStyle/>
          <a:p>
            <a:pPr>
              <a:lnSpc>
                <a:spcPct val="120000"/>
              </a:lnSpc>
            </a:pPr>
            <a:r>
              <a:rPr lang="en-US" sz="2800" dirty="0"/>
              <a:t>Look for opportunities (“entry points”) that make it natural for you to ask permission to share your faith story, something like this: </a:t>
            </a:r>
          </a:p>
          <a:p>
            <a:pPr>
              <a:lnSpc>
                <a:spcPct val="120000"/>
              </a:lnSpc>
            </a:pPr>
            <a:r>
              <a:rPr lang="en-US" sz="2800" dirty="0">
                <a:solidFill>
                  <a:schemeClr val="accent6">
                    <a:lumMod val="75000"/>
                  </a:schemeClr>
                </a:solidFill>
              </a:rPr>
              <a:t>“Would you be interested in hearing my personal faith story?”</a:t>
            </a:r>
            <a:r>
              <a:rPr lang="en-US" sz="2800" dirty="0"/>
              <a:t> Or </a:t>
            </a:r>
          </a:p>
          <a:p>
            <a:pPr>
              <a:lnSpc>
                <a:spcPct val="120000"/>
              </a:lnSpc>
            </a:pPr>
            <a:r>
              <a:rPr lang="en-US" sz="2800" dirty="0"/>
              <a:t>“Would it be OK if I shared with you </a:t>
            </a:r>
          </a:p>
          <a:p>
            <a:pPr>
              <a:lnSpc>
                <a:spcPct val="120000"/>
              </a:lnSpc>
            </a:pPr>
            <a:r>
              <a:rPr lang="en-US" sz="2800" dirty="0"/>
              <a:t>the story of how I became a sincere </a:t>
            </a:r>
          </a:p>
          <a:p>
            <a:pPr>
              <a:lnSpc>
                <a:spcPct val="120000"/>
              </a:lnSpc>
            </a:pPr>
            <a:r>
              <a:rPr lang="en-US" sz="2800" dirty="0"/>
              <a:t>follower of Jesus Christ?”</a:t>
            </a:r>
            <a:endParaRPr lang="en-US" sz="4800" dirty="0">
              <a:solidFill>
                <a:schemeClr val="tx2">
                  <a:lumMod val="75000"/>
                  <a:lumOff val="25000"/>
                </a:schemeClr>
              </a:solidFill>
              <a:effectLst>
                <a:outerShdw blurRad="38100" dist="38100" dir="2700000" algn="tl">
                  <a:srgbClr val="000000">
                    <a:alpha val="43137"/>
                  </a:srgbClr>
                </a:outerShdw>
              </a:effectLst>
            </a:endParaRPr>
          </a:p>
        </p:txBody>
      </p:sp>
      <p:pic>
        <p:nvPicPr>
          <p:cNvPr id="23" name="Picture 22">
            <a:extLst>
              <a:ext uri="{FF2B5EF4-FFF2-40B4-BE49-F238E27FC236}">
                <a16:creationId xmlns:a16="http://schemas.microsoft.com/office/drawing/2014/main" id="{D3E5E794-4191-5EF6-EE95-6B9305D250D2}"/>
              </a:ext>
            </a:extLst>
          </p:cNvPr>
          <p:cNvPicPr>
            <a:picLocks noChangeAspect="1"/>
          </p:cNvPicPr>
          <p:nvPr/>
        </p:nvPicPr>
        <p:blipFill>
          <a:blip r:embed="rId2"/>
          <a:stretch>
            <a:fillRect/>
          </a:stretch>
        </p:blipFill>
        <p:spPr>
          <a:xfrm>
            <a:off x="5889524" y="2669394"/>
            <a:ext cx="6301016" cy="4188606"/>
          </a:xfrm>
          <a:prstGeom prst="rect">
            <a:avLst/>
          </a:prstGeom>
        </p:spPr>
      </p:pic>
    </p:spTree>
    <p:extLst>
      <p:ext uri="{BB962C8B-B14F-4D97-AF65-F5344CB8AC3E}">
        <p14:creationId xmlns:p14="http://schemas.microsoft.com/office/powerpoint/2010/main" val="354606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fade">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fade">
                                      <p:cBhvr>
                                        <p:cTn id="22" dur="500"/>
                                        <p:tgtEl>
                                          <p:spTgt spid="19">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xEl>
                                              <p:pRg st="3" end="3"/>
                                            </p:txEl>
                                          </p:spTgt>
                                        </p:tgtEl>
                                        <p:attrNameLst>
                                          <p:attrName>style.visibility</p:attrName>
                                        </p:attrNameLst>
                                      </p:cBhvr>
                                      <p:to>
                                        <p:strVal val="visible"/>
                                      </p:to>
                                    </p:set>
                                    <p:animEffect transition="in" filter="fade">
                                      <p:cBhvr>
                                        <p:cTn id="25" dur="500"/>
                                        <p:tgtEl>
                                          <p:spTgt spid="19">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xEl>
                                              <p:pRg st="4" end="4"/>
                                            </p:txEl>
                                          </p:spTgt>
                                        </p:tgtEl>
                                        <p:attrNameLst>
                                          <p:attrName>style.visibility</p:attrName>
                                        </p:attrNameLst>
                                      </p:cBhvr>
                                      <p:to>
                                        <p:strVal val="visible"/>
                                      </p:to>
                                    </p:set>
                                    <p:animEffect transition="in" filter="fade">
                                      <p:cBhvr>
                                        <p:cTn id="28" dur="5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135B1-578B-19FC-78DC-0E2F8F4B1BC6}"/>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9A785575-C719-E32C-81B5-4C70774879ED}"/>
              </a:ext>
            </a:extLst>
          </p:cNvPr>
          <p:cNvSpPr txBox="1"/>
          <p:nvPr/>
        </p:nvSpPr>
        <p:spPr>
          <a:xfrm>
            <a:off x="361506" y="-243431"/>
            <a:ext cx="11502247" cy="954107"/>
          </a:xfrm>
          <a:prstGeom prst="rect">
            <a:avLst/>
          </a:prstGeom>
          <a:noFill/>
        </p:spPr>
        <p:txBody>
          <a:bodyPr wrap="square" lIns="91440" tIns="45720" rIns="91440" bIns="45720" anchor="t">
            <a:spAutoFit/>
          </a:bodyPr>
          <a:lstStyle/>
          <a:p>
            <a:pPr algn="ctr"/>
            <a:r>
              <a:rPr lang="en-US" sz="2000" b="1" dirty="0">
                <a:solidFill>
                  <a:schemeClr val="tx2">
                    <a:lumMod val="90000"/>
                    <a:lumOff val="10000"/>
                  </a:schemeClr>
                </a:solidFill>
                <a:effectLst>
                  <a:outerShdw blurRad="38100" dist="38100" dir="2700000" algn="tl">
                    <a:srgbClr val="000000">
                      <a:alpha val="43137"/>
                    </a:srgbClr>
                  </a:outerShdw>
                </a:effectLst>
              </a:rPr>
              <a:t>   </a:t>
            </a:r>
            <a:endParaRPr lang="en-US" sz="800" b="1" dirty="0">
              <a:solidFill>
                <a:schemeClr val="tx2">
                  <a:lumMod val="90000"/>
                  <a:lumOff val="10000"/>
                </a:schemeClr>
              </a:solidFill>
              <a:effectLst>
                <a:outerShdw blurRad="38100" dist="38100" dir="2700000" algn="tl">
                  <a:srgbClr val="000000">
                    <a:alpha val="43137"/>
                  </a:srgbClr>
                </a:outerShdw>
              </a:effectLst>
            </a:endParaRPr>
          </a:p>
          <a:p>
            <a:pPr algn="ctr"/>
            <a:r>
              <a:rPr lang="en-US" sz="3600" b="1" dirty="0">
                <a:solidFill>
                  <a:schemeClr val="tx2">
                    <a:lumMod val="90000"/>
                    <a:lumOff val="10000"/>
                  </a:schemeClr>
                </a:solidFill>
                <a:effectLst>
                  <a:outerShdw blurRad="38100" dist="38100" dir="2700000" algn="tl">
                    <a:srgbClr val="000000">
                      <a:alpha val="43137"/>
                    </a:srgbClr>
                  </a:outerShdw>
                </a:effectLst>
              </a:rPr>
              <a:t>Getting into and out of Your Faith Story</a:t>
            </a:r>
          </a:p>
        </p:txBody>
      </p:sp>
      <p:sp>
        <p:nvSpPr>
          <p:cNvPr id="19" name="TextBox 18">
            <a:extLst>
              <a:ext uri="{FF2B5EF4-FFF2-40B4-BE49-F238E27FC236}">
                <a16:creationId xmlns:a16="http://schemas.microsoft.com/office/drawing/2014/main" id="{563B1E9F-7812-94DE-E68A-5C2CC40B3435}"/>
              </a:ext>
            </a:extLst>
          </p:cNvPr>
          <p:cNvSpPr txBox="1"/>
          <p:nvPr/>
        </p:nvSpPr>
        <p:spPr>
          <a:xfrm>
            <a:off x="306776" y="969690"/>
            <a:ext cx="11502247" cy="1613711"/>
          </a:xfrm>
          <a:prstGeom prst="rect">
            <a:avLst/>
          </a:prstGeom>
          <a:noFill/>
        </p:spPr>
        <p:txBody>
          <a:bodyPr wrap="square">
            <a:spAutoFit/>
          </a:bodyPr>
          <a:lstStyle/>
          <a:p>
            <a:pPr>
              <a:lnSpc>
                <a:spcPct val="120000"/>
              </a:lnSpc>
            </a:pPr>
            <a:r>
              <a:rPr lang="en-US" sz="2800" dirty="0">
                <a:solidFill>
                  <a:schemeClr val="tx2">
                    <a:lumMod val="75000"/>
                    <a:lumOff val="25000"/>
                  </a:schemeClr>
                </a:solidFill>
              </a:rPr>
              <a:t>When you have finished sharing your story, you might ask, </a:t>
            </a:r>
          </a:p>
          <a:p>
            <a:pPr>
              <a:lnSpc>
                <a:spcPct val="120000"/>
              </a:lnSpc>
            </a:pPr>
            <a:r>
              <a:rPr lang="en-US" sz="2800" dirty="0">
                <a:solidFill>
                  <a:schemeClr val="accent6">
                    <a:lumMod val="75000"/>
                  </a:schemeClr>
                </a:solidFill>
              </a:rPr>
              <a:t>“Does that make sense to you?” or “Does that bring up any questions in   </a:t>
            </a:r>
          </a:p>
          <a:p>
            <a:pPr>
              <a:lnSpc>
                <a:spcPct val="120000"/>
              </a:lnSpc>
            </a:pPr>
            <a:r>
              <a:rPr lang="en-US" sz="2800" dirty="0">
                <a:solidFill>
                  <a:schemeClr val="accent6">
                    <a:lumMod val="75000"/>
                  </a:schemeClr>
                </a:solidFill>
              </a:rPr>
              <a:t>   your mind?”</a:t>
            </a:r>
            <a:endParaRPr lang="en-US" sz="4800" dirty="0">
              <a:solidFill>
                <a:schemeClr val="accent6">
                  <a:lumMod val="75000"/>
                </a:schemeClr>
              </a:solidFill>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116D5442-4FD5-36DA-E40B-FBDD48C44CAD}"/>
              </a:ext>
            </a:extLst>
          </p:cNvPr>
          <p:cNvPicPr>
            <a:picLocks noChangeAspect="1"/>
          </p:cNvPicPr>
          <p:nvPr/>
        </p:nvPicPr>
        <p:blipFill>
          <a:blip r:embed="rId2"/>
          <a:stretch>
            <a:fillRect/>
          </a:stretch>
        </p:blipFill>
        <p:spPr>
          <a:xfrm>
            <a:off x="0" y="2911702"/>
            <a:ext cx="5304409" cy="3946298"/>
          </a:xfrm>
          <a:prstGeom prst="rect">
            <a:avLst/>
          </a:prstGeom>
        </p:spPr>
      </p:pic>
      <p:sp>
        <p:nvSpPr>
          <p:cNvPr id="4" name="TextBox 3">
            <a:extLst>
              <a:ext uri="{FF2B5EF4-FFF2-40B4-BE49-F238E27FC236}">
                <a16:creationId xmlns:a16="http://schemas.microsoft.com/office/drawing/2014/main" id="{D3CAFB42-7D41-B5F1-1C44-3F31E31A8255}"/>
              </a:ext>
            </a:extLst>
          </p:cNvPr>
          <p:cNvSpPr txBox="1"/>
          <p:nvPr/>
        </p:nvSpPr>
        <p:spPr>
          <a:xfrm>
            <a:off x="5457824" y="2583401"/>
            <a:ext cx="6600825" cy="3816429"/>
          </a:xfrm>
          <a:prstGeom prst="rect">
            <a:avLst/>
          </a:prstGeom>
          <a:noFill/>
        </p:spPr>
        <p:txBody>
          <a:bodyPr wrap="square">
            <a:spAutoFit/>
          </a:bodyPr>
          <a:lstStyle/>
          <a:p>
            <a:r>
              <a:rPr lang="en-US" sz="2800" dirty="0">
                <a:solidFill>
                  <a:schemeClr val="tx2">
                    <a:lumMod val="75000"/>
                    <a:lumOff val="25000"/>
                  </a:schemeClr>
                </a:solidFill>
              </a:rPr>
              <a:t>When you have addressed your friend’s questions, if he or she has some, (and you did not start by “peeling your friend’s worldview onion”), you might say something like this: </a:t>
            </a:r>
          </a:p>
          <a:p>
            <a:endParaRPr lang="en-US" sz="1400" dirty="0">
              <a:solidFill>
                <a:schemeClr val="tx2">
                  <a:lumMod val="75000"/>
                  <a:lumOff val="25000"/>
                </a:schemeClr>
              </a:solidFill>
            </a:endParaRPr>
          </a:p>
          <a:p>
            <a:r>
              <a:rPr lang="en-US" sz="2800" dirty="0">
                <a:solidFill>
                  <a:schemeClr val="accent6">
                    <a:lumMod val="75000"/>
                  </a:schemeClr>
                </a:solidFill>
              </a:rPr>
              <a:t>“Now, I’d love to hear your personal faith story—would you mind telling me about your spiritual journey?”</a:t>
            </a:r>
          </a:p>
        </p:txBody>
      </p:sp>
    </p:spTree>
    <p:extLst>
      <p:ext uri="{BB962C8B-B14F-4D97-AF65-F5344CB8AC3E}">
        <p14:creationId xmlns:p14="http://schemas.microsoft.com/office/powerpoint/2010/main" val="178432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fade">
                                      <p:cBhvr>
                                        <p:cTn id="12" dur="500"/>
                                        <p:tgtEl>
                                          <p:spTgt spid="19">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animEffect transition="in" filter="fade">
                                      <p:cBhvr>
                                        <p:cTn id="15" dur="500"/>
                                        <p:tgtEl>
                                          <p:spTgt spid="19">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AEA20-73C1-AEBA-0516-AC01D412D10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B366ABF-EAA3-3731-39F1-839E11F18CB4}"/>
              </a:ext>
            </a:extLst>
          </p:cNvPr>
          <p:cNvPicPr>
            <a:picLocks noChangeAspect="1"/>
          </p:cNvPicPr>
          <p:nvPr/>
        </p:nvPicPr>
        <p:blipFill>
          <a:blip r:embed="rId2"/>
          <a:stretch>
            <a:fillRect/>
          </a:stretch>
        </p:blipFill>
        <p:spPr>
          <a:xfrm>
            <a:off x="6715125" y="3571875"/>
            <a:ext cx="5476876" cy="3286125"/>
          </a:xfrm>
          <a:prstGeom prst="rect">
            <a:avLst/>
          </a:prstGeom>
        </p:spPr>
      </p:pic>
      <p:sp>
        <p:nvSpPr>
          <p:cNvPr id="5" name="TextBox 4">
            <a:extLst>
              <a:ext uri="{FF2B5EF4-FFF2-40B4-BE49-F238E27FC236}">
                <a16:creationId xmlns:a16="http://schemas.microsoft.com/office/drawing/2014/main" id="{D39066E2-B615-F9F8-1AF9-0C6731BF84A8}"/>
              </a:ext>
            </a:extLst>
          </p:cNvPr>
          <p:cNvSpPr txBox="1"/>
          <p:nvPr/>
        </p:nvSpPr>
        <p:spPr>
          <a:xfrm>
            <a:off x="189879" y="913636"/>
            <a:ext cx="11812242" cy="2422010"/>
          </a:xfrm>
          <a:prstGeom prst="rect">
            <a:avLst/>
          </a:prstGeom>
          <a:noFill/>
        </p:spPr>
        <p:txBody>
          <a:bodyPr wrap="square">
            <a:spAutoFit/>
          </a:bodyPr>
          <a:lstStyle/>
          <a:p>
            <a:pPr>
              <a:lnSpc>
                <a:spcPct val="120000"/>
              </a:lnSpc>
            </a:pPr>
            <a:r>
              <a:rPr lang="en-US" sz="3200" dirty="0">
                <a:solidFill>
                  <a:schemeClr val="tx2">
                    <a:lumMod val="75000"/>
                    <a:lumOff val="25000"/>
                  </a:schemeClr>
                </a:solidFill>
                <a:effectLst>
                  <a:outerShdw blurRad="38100" dist="38100" dir="2700000" algn="tl">
                    <a:srgbClr val="000000">
                      <a:alpha val="43137"/>
                    </a:srgbClr>
                  </a:outerShdw>
                </a:effectLst>
              </a:rPr>
              <a:t>If your conversation reveals an interest to know more about Jesus and the gospel, you might ask if he or she would be interested in doing a Bible study together, using </a:t>
            </a:r>
            <a:r>
              <a:rPr lang="en-US" sz="3200" i="1" dirty="0">
                <a:solidFill>
                  <a:schemeClr val="accent6">
                    <a:lumMod val="75000"/>
                  </a:schemeClr>
                </a:solidFill>
                <a:effectLst>
                  <a:outerShdw blurRad="38100" dist="38100" dir="2700000" algn="tl">
                    <a:srgbClr val="000000">
                      <a:alpha val="43137"/>
                    </a:srgbClr>
                  </a:outerShdw>
                </a:effectLst>
              </a:rPr>
              <a:t>The Story of Hope</a:t>
            </a:r>
            <a:r>
              <a:rPr lang="en-US" sz="3200" dirty="0">
                <a:solidFill>
                  <a:schemeClr val="accent6">
                    <a:lumMod val="75000"/>
                  </a:schemeClr>
                </a:solidFill>
                <a:effectLst>
                  <a:outerShdw blurRad="38100" dist="38100" dir="2700000" algn="tl">
                    <a:srgbClr val="000000">
                      <a:alpha val="43137"/>
                    </a:srgbClr>
                  </a:outerShdw>
                </a:effectLst>
              </a:rPr>
              <a:t> </a:t>
            </a:r>
            <a:r>
              <a:rPr lang="en-US" sz="3200" dirty="0">
                <a:solidFill>
                  <a:schemeClr val="tx2">
                    <a:lumMod val="75000"/>
                    <a:lumOff val="25000"/>
                  </a:schemeClr>
                </a:solidFill>
                <a:effectLst>
                  <a:outerShdw blurRad="38100" dist="38100" dir="2700000" algn="tl">
                    <a:srgbClr val="000000">
                      <a:alpha val="43137"/>
                    </a:srgbClr>
                  </a:outerShdw>
                </a:effectLst>
              </a:rPr>
              <a:t>or </a:t>
            </a:r>
            <a:r>
              <a:rPr lang="en-US" sz="3200" i="1" dirty="0">
                <a:solidFill>
                  <a:schemeClr val="accent6">
                    <a:lumMod val="75000"/>
                  </a:schemeClr>
                </a:solidFill>
                <a:effectLst>
                  <a:outerShdw blurRad="38100" dist="38100" dir="2700000" algn="tl">
                    <a:srgbClr val="000000">
                      <a:alpha val="43137"/>
                    </a:srgbClr>
                  </a:outerShdw>
                </a:effectLst>
              </a:rPr>
              <a:t>God’s Story/Your Story</a:t>
            </a:r>
            <a:r>
              <a:rPr lang="en-US" sz="3200" dirty="0">
                <a:solidFill>
                  <a:schemeClr val="tx2">
                    <a:lumMod val="75000"/>
                    <a:lumOff val="25000"/>
                  </a:schemeClr>
                </a:solidFill>
                <a:effectLst>
                  <a:outerShdw blurRad="38100" dist="38100" dir="2700000" algn="tl">
                    <a:srgbClr val="000000">
                      <a:alpha val="43137"/>
                    </a:srgbClr>
                  </a:outerShdw>
                </a:effectLst>
              </a:rPr>
              <a:t>.</a:t>
            </a:r>
            <a:endParaRPr lang="en-US" sz="3200" dirty="0">
              <a:solidFill>
                <a:schemeClr val="accent6">
                  <a:lumMod val="75000"/>
                </a:schemeClr>
              </a:solidFill>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4F40D998-E9AB-2781-03A4-EC52A1908CDA}"/>
              </a:ext>
            </a:extLst>
          </p:cNvPr>
          <p:cNvSpPr txBox="1"/>
          <p:nvPr/>
        </p:nvSpPr>
        <p:spPr>
          <a:xfrm>
            <a:off x="361506" y="-243431"/>
            <a:ext cx="11502247" cy="954107"/>
          </a:xfrm>
          <a:prstGeom prst="rect">
            <a:avLst/>
          </a:prstGeom>
          <a:noFill/>
        </p:spPr>
        <p:txBody>
          <a:bodyPr wrap="square" lIns="91440" tIns="45720" rIns="91440" bIns="45720" anchor="t">
            <a:spAutoFit/>
          </a:bodyPr>
          <a:lstStyle/>
          <a:p>
            <a:pPr algn="ctr"/>
            <a:r>
              <a:rPr lang="en-US" sz="2000" b="1" dirty="0">
                <a:solidFill>
                  <a:schemeClr val="tx2">
                    <a:lumMod val="90000"/>
                    <a:lumOff val="10000"/>
                  </a:schemeClr>
                </a:solidFill>
                <a:effectLst>
                  <a:outerShdw blurRad="38100" dist="38100" dir="2700000" algn="tl">
                    <a:srgbClr val="000000">
                      <a:alpha val="43137"/>
                    </a:srgbClr>
                  </a:outerShdw>
                </a:effectLst>
              </a:rPr>
              <a:t>   </a:t>
            </a:r>
            <a:endParaRPr lang="en-US" sz="800" b="1" dirty="0">
              <a:solidFill>
                <a:schemeClr val="tx2">
                  <a:lumMod val="90000"/>
                  <a:lumOff val="10000"/>
                </a:schemeClr>
              </a:solidFill>
              <a:effectLst>
                <a:outerShdw blurRad="38100" dist="38100" dir="2700000" algn="tl">
                  <a:srgbClr val="000000">
                    <a:alpha val="43137"/>
                  </a:srgbClr>
                </a:outerShdw>
              </a:effectLst>
            </a:endParaRPr>
          </a:p>
          <a:p>
            <a:pPr algn="ctr"/>
            <a:r>
              <a:rPr lang="en-US" sz="3600" b="1" dirty="0">
                <a:solidFill>
                  <a:schemeClr val="tx2">
                    <a:lumMod val="90000"/>
                    <a:lumOff val="10000"/>
                  </a:schemeClr>
                </a:solidFill>
                <a:effectLst>
                  <a:outerShdw blurRad="38100" dist="38100" dir="2700000" algn="tl">
                    <a:srgbClr val="000000">
                      <a:alpha val="43137"/>
                    </a:srgbClr>
                  </a:outerShdw>
                </a:effectLst>
              </a:rPr>
              <a:t>Getting into and out of Your Faith Story</a:t>
            </a:r>
          </a:p>
        </p:txBody>
      </p:sp>
    </p:spTree>
    <p:extLst>
      <p:ext uri="{BB962C8B-B14F-4D97-AF65-F5344CB8AC3E}">
        <p14:creationId xmlns:p14="http://schemas.microsoft.com/office/powerpoint/2010/main" val="161003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3233B67-0F60-EEA9-F34A-8BE4FD95803D}"/>
              </a:ext>
            </a:extLst>
          </p:cNvPr>
          <p:cNvSpPr txBox="1"/>
          <p:nvPr/>
        </p:nvSpPr>
        <p:spPr>
          <a:xfrm>
            <a:off x="361506" y="92998"/>
            <a:ext cx="11525693" cy="1200329"/>
          </a:xfrm>
          <a:prstGeom prst="rect">
            <a:avLst/>
          </a:prstGeom>
          <a:noFill/>
        </p:spPr>
        <p:txBody>
          <a:bodyPr wrap="square" lIns="91440" tIns="45720" rIns="91440" bIns="45720" anchor="t">
            <a:spAutoFit/>
          </a:bodyPr>
          <a:lstStyle/>
          <a:p>
            <a:r>
              <a:rPr lang="en-US" sz="3600" b="1" dirty="0">
                <a:solidFill>
                  <a:schemeClr val="tx2">
                    <a:lumMod val="90000"/>
                    <a:lumOff val="10000"/>
                  </a:schemeClr>
                </a:solidFill>
                <a:effectLst>
                  <a:outerShdw blurRad="38100" dist="38100" dir="2700000" algn="tl">
                    <a:srgbClr val="000000">
                      <a:alpha val="43137"/>
                    </a:srgbClr>
                  </a:outerShdw>
                </a:effectLst>
              </a:rPr>
              <a:t>Write on </a:t>
            </a:r>
            <a:r>
              <a:rPr lang="en-US" sz="3600" b="1">
                <a:solidFill>
                  <a:schemeClr val="tx2">
                    <a:lumMod val="90000"/>
                    <a:lumOff val="10000"/>
                  </a:schemeClr>
                </a:solidFill>
                <a:effectLst>
                  <a:outerShdw blurRad="38100" dist="38100" dir="2700000" algn="tl">
                    <a:srgbClr val="000000">
                      <a:alpha val="43137"/>
                    </a:srgbClr>
                  </a:outerShdw>
                </a:effectLst>
              </a:rPr>
              <a:t>a 3”x 5” </a:t>
            </a:r>
            <a:r>
              <a:rPr lang="en-US" sz="3600" b="1" dirty="0">
                <a:solidFill>
                  <a:schemeClr val="tx2">
                    <a:lumMod val="90000"/>
                    <a:lumOff val="10000"/>
                  </a:schemeClr>
                </a:solidFill>
                <a:effectLst>
                  <a:outerShdw blurRad="38100" dist="38100" dir="2700000" algn="tl">
                    <a:srgbClr val="000000">
                      <a:alpha val="43137"/>
                    </a:srgbClr>
                  </a:outerShdw>
                </a:effectLst>
              </a:rPr>
              <a:t>card one thing you learned today that will help you do spiritual warfare.</a:t>
            </a:r>
          </a:p>
        </p:txBody>
      </p:sp>
      <p:pic>
        <p:nvPicPr>
          <p:cNvPr id="1026" name="Picture 2" descr="10,000+ Free Spiritual Warfare &amp; Spiritual Images - Pixabay">
            <a:extLst>
              <a:ext uri="{FF2B5EF4-FFF2-40B4-BE49-F238E27FC236}">
                <a16:creationId xmlns:a16="http://schemas.microsoft.com/office/drawing/2014/main" id="{FC7CF6F7-068B-F404-20DC-EEA5DC5B94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1786" y="1402796"/>
            <a:ext cx="8008427" cy="45738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8EBB25F-B86E-1A32-6B38-9CB2ABC21EC1}"/>
              </a:ext>
            </a:extLst>
          </p:cNvPr>
          <p:cNvSpPr txBox="1"/>
          <p:nvPr/>
        </p:nvSpPr>
        <p:spPr>
          <a:xfrm>
            <a:off x="2990405" y="6086089"/>
            <a:ext cx="6267894" cy="646331"/>
          </a:xfrm>
          <a:prstGeom prst="rect">
            <a:avLst/>
          </a:prstGeom>
          <a:noFill/>
        </p:spPr>
        <p:txBody>
          <a:bodyPr wrap="square" lIns="91440" tIns="45720" rIns="91440" bIns="45720" anchor="t">
            <a:spAutoFit/>
          </a:bodyPr>
          <a:lstStyle/>
          <a:p>
            <a:pPr algn="ctr"/>
            <a:r>
              <a:rPr lang="en-US" sz="3600" b="1" dirty="0">
                <a:solidFill>
                  <a:schemeClr val="accent6">
                    <a:lumMod val="75000"/>
                  </a:schemeClr>
                </a:solidFill>
                <a:effectLst>
                  <a:outerShdw blurRad="38100" dist="38100" dir="2700000" algn="tl">
                    <a:srgbClr val="000000">
                      <a:alpha val="43137"/>
                    </a:srgbClr>
                  </a:outerShdw>
                </a:effectLst>
              </a:rPr>
              <a:t>Share with your table mates.</a:t>
            </a:r>
          </a:p>
        </p:txBody>
      </p:sp>
    </p:spTree>
    <p:extLst>
      <p:ext uri="{BB962C8B-B14F-4D97-AF65-F5344CB8AC3E}">
        <p14:creationId xmlns:p14="http://schemas.microsoft.com/office/powerpoint/2010/main" val="76337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4"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D85BF0-9802-760C-97C1-0478916CB267}"/>
              </a:ext>
            </a:extLst>
          </p:cNvPr>
          <p:cNvSpPr>
            <a:spLocks noGrp="1"/>
          </p:cNvSpPr>
          <p:nvPr>
            <p:ph type="title"/>
          </p:nvPr>
        </p:nvSpPr>
        <p:spPr>
          <a:xfrm>
            <a:off x="473532" y="3372742"/>
            <a:ext cx="11217728" cy="3126030"/>
          </a:xfrm>
        </p:spPr>
        <p:txBody>
          <a:bodyPr>
            <a:normAutofit fontScale="90000"/>
          </a:bodyPr>
          <a:lstStyle/>
          <a:p>
            <a:pPr>
              <a:lnSpc>
                <a:spcPct val="120000"/>
              </a:lnSpc>
            </a:pPr>
            <a:r>
              <a:rPr lang="en-US" sz="3600" b="1" i="0" u="none" strike="noStrike" baseline="0" dirty="0">
                <a:solidFill>
                  <a:schemeClr val="tx2">
                    <a:lumMod val="90000"/>
                    <a:lumOff val="10000"/>
                  </a:schemeClr>
                </a:solidFill>
                <a:effectLst>
                  <a:outerShdw blurRad="38100" dist="38100" dir="2700000" algn="tl">
                    <a:srgbClr val="000000">
                      <a:alpha val="43137"/>
                    </a:srgbClr>
                  </a:outerShdw>
                </a:effectLst>
                <a:latin typeface="Montserrat"/>
              </a:rPr>
              <a:t>For we do not wrestle against flesh and blood,    but against the rulers, against the authorities, against the cosmic powers over this present darkness, against the spiritual forces of evil in the heavenly places.</a:t>
            </a:r>
            <a:endParaRPr lang="en-US" sz="5400" b="1" dirty="0">
              <a:solidFill>
                <a:schemeClr val="tx2">
                  <a:lumMod val="90000"/>
                  <a:lumOff val="10000"/>
                </a:schemeClr>
              </a:solidFill>
              <a:effectLst>
                <a:outerShdw blurRad="38100" dist="38100" dir="2700000" algn="tl">
                  <a:srgbClr val="000000">
                    <a:alpha val="43137"/>
                  </a:srgbClr>
                </a:outerShdw>
              </a:effectLst>
              <a:latin typeface="Montserrat"/>
            </a:endParaRPr>
          </a:p>
        </p:txBody>
      </p:sp>
      <p:pic>
        <p:nvPicPr>
          <p:cNvPr id="2" name="Picture 4" descr="Books of the Bible - All the Books in the New &amp; Old Testament">
            <a:extLst>
              <a:ext uri="{FF2B5EF4-FFF2-40B4-BE49-F238E27FC236}">
                <a16:creationId xmlns:a16="http://schemas.microsoft.com/office/drawing/2014/main" id="{06A26660-78C3-E81F-7C1B-F628C39A6B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917" b="5803"/>
          <a:stretch/>
        </p:blipFill>
        <p:spPr bwMode="auto">
          <a:xfrm>
            <a:off x="2181727" y="736993"/>
            <a:ext cx="8308887" cy="26030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3C7281F-E187-C4FD-F418-DD1BC72EE81D}"/>
              </a:ext>
            </a:extLst>
          </p:cNvPr>
          <p:cNvSpPr txBox="1"/>
          <p:nvPr/>
        </p:nvSpPr>
        <p:spPr>
          <a:xfrm>
            <a:off x="3946356" y="152218"/>
            <a:ext cx="4299285" cy="584775"/>
          </a:xfrm>
          <a:prstGeom prst="rect">
            <a:avLst/>
          </a:prstGeom>
          <a:noFill/>
        </p:spPr>
        <p:txBody>
          <a:bodyPr wrap="square">
            <a:spAutoFit/>
          </a:bodyPr>
          <a:lstStyle/>
          <a:p>
            <a:pPr algn="ctr"/>
            <a:r>
              <a:rPr lang="en-US" sz="3200" b="1" i="0" u="none" strike="noStrike" baseline="0" dirty="0">
                <a:solidFill>
                  <a:schemeClr val="tx2">
                    <a:lumMod val="90000"/>
                    <a:lumOff val="10000"/>
                  </a:schemeClr>
                </a:solidFill>
                <a:effectLst>
                  <a:outerShdw blurRad="38100" dist="38100" dir="2700000" algn="tl">
                    <a:srgbClr val="000000">
                      <a:alpha val="43137"/>
                    </a:srgbClr>
                  </a:outerShdw>
                </a:effectLst>
                <a:latin typeface="Montserrat" panose="00000500000000000000" pitchFamily="2" charset="0"/>
              </a:rPr>
              <a:t> </a:t>
            </a:r>
            <a:r>
              <a:rPr lang="en-US" sz="3200" b="1" dirty="0">
                <a:solidFill>
                  <a:schemeClr val="tx2">
                    <a:lumMod val="90000"/>
                    <a:lumOff val="10000"/>
                  </a:schemeClr>
                </a:solidFill>
                <a:effectLst>
                  <a:outerShdw blurRad="38100" dist="38100" dir="2700000" algn="tl">
                    <a:srgbClr val="000000">
                      <a:alpha val="43137"/>
                    </a:srgbClr>
                  </a:outerShdw>
                </a:effectLst>
                <a:latin typeface="Montserrat" panose="00000500000000000000" pitchFamily="2" charset="0"/>
              </a:rPr>
              <a:t>Ephesians 6</a:t>
            </a:r>
            <a:r>
              <a:rPr lang="en-US" sz="3200" b="1" dirty="0">
                <a:solidFill>
                  <a:schemeClr val="tx2">
                    <a:lumMod val="90000"/>
                    <a:lumOff val="10000"/>
                  </a:schemeClr>
                </a:solidFill>
                <a:effectLst>
                  <a:outerShdw blurRad="38100" dist="38100" dir="2700000" algn="tl">
                    <a:srgbClr val="000000">
                      <a:alpha val="43137"/>
                    </a:srgbClr>
                  </a:outerShdw>
                </a:effectLst>
                <a:latin typeface="Montserrat" panose="00000500000000000000" pitchFamily="2" charset="0"/>
                <a:sym typeface="Wingdings" panose="05000000000000000000" pitchFamily="2" charset="2"/>
              </a:rPr>
              <a:t>:12</a:t>
            </a:r>
            <a:endParaRPr lang="en-US" sz="3200" dirty="0">
              <a:solidFill>
                <a:schemeClr val="tx2">
                  <a:lumMod val="90000"/>
                  <a:lumOff val="10000"/>
                </a:schemeClr>
              </a:solidFill>
            </a:endParaRPr>
          </a:p>
        </p:txBody>
      </p:sp>
    </p:spTree>
    <p:extLst>
      <p:ext uri="{BB962C8B-B14F-4D97-AF65-F5344CB8AC3E}">
        <p14:creationId xmlns:p14="http://schemas.microsoft.com/office/powerpoint/2010/main" val="3877296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ooks of the Bible - All the Books in the New &amp; Old Testament">
            <a:extLst>
              <a:ext uri="{FF2B5EF4-FFF2-40B4-BE49-F238E27FC236}">
                <a16:creationId xmlns:a16="http://schemas.microsoft.com/office/drawing/2014/main" id="{EF02915C-0760-7441-3CAA-AB6A72A8BB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917" b="5803"/>
          <a:stretch/>
        </p:blipFill>
        <p:spPr bwMode="auto">
          <a:xfrm>
            <a:off x="1669301" y="1026160"/>
            <a:ext cx="8853397" cy="27736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2B46077-20A3-6DBF-0997-A68D898CD41D}"/>
              </a:ext>
            </a:extLst>
          </p:cNvPr>
          <p:cNvSpPr>
            <a:spLocks noGrp="1"/>
          </p:cNvSpPr>
          <p:nvPr>
            <p:ph type="title"/>
          </p:nvPr>
        </p:nvSpPr>
        <p:spPr>
          <a:xfrm>
            <a:off x="473532" y="3596262"/>
            <a:ext cx="11217728" cy="3126030"/>
          </a:xfrm>
        </p:spPr>
        <p:txBody>
          <a:bodyPr>
            <a:normAutofit/>
          </a:bodyPr>
          <a:lstStyle/>
          <a:p>
            <a:pPr>
              <a:lnSpc>
                <a:spcPct val="120000"/>
              </a:lnSpc>
            </a:pPr>
            <a:r>
              <a:rPr lang="en-US" sz="3600" b="1" i="0" u="none" strike="noStrike" baseline="0" dirty="0">
                <a:solidFill>
                  <a:schemeClr val="tx2">
                    <a:lumMod val="90000"/>
                    <a:lumOff val="10000"/>
                  </a:schemeClr>
                </a:solidFill>
                <a:effectLst>
                  <a:outerShdw blurRad="38100" dist="38100" dir="2700000" algn="tl">
                    <a:srgbClr val="000000">
                      <a:alpha val="43137"/>
                    </a:srgbClr>
                  </a:outerShdw>
                </a:effectLst>
                <a:latin typeface="Montserrat"/>
              </a:rPr>
              <a:t>Finally, be strong in the Lord and in the strength of his might. Put on the whole armor of God, that you may be able to stand against the schemes of the devil.</a:t>
            </a:r>
            <a:endParaRPr lang="en-US" sz="5400" b="1" dirty="0">
              <a:solidFill>
                <a:schemeClr val="tx2">
                  <a:lumMod val="90000"/>
                  <a:lumOff val="10000"/>
                </a:schemeClr>
              </a:solidFill>
              <a:effectLst>
                <a:outerShdw blurRad="38100" dist="38100" dir="2700000" algn="tl">
                  <a:srgbClr val="000000">
                    <a:alpha val="43137"/>
                  </a:srgbClr>
                </a:outerShdw>
              </a:effectLst>
              <a:latin typeface="Montserrat"/>
            </a:endParaRPr>
          </a:p>
        </p:txBody>
      </p:sp>
      <p:sp>
        <p:nvSpPr>
          <p:cNvPr id="3" name="TextBox 2">
            <a:extLst>
              <a:ext uri="{FF2B5EF4-FFF2-40B4-BE49-F238E27FC236}">
                <a16:creationId xmlns:a16="http://schemas.microsoft.com/office/drawing/2014/main" id="{1B67052B-8652-2C4C-9C0C-2160B518A87E}"/>
              </a:ext>
            </a:extLst>
          </p:cNvPr>
          <p:cNvSpPr txBox="1"/>
          <p:nvPr/>
        </p:nvSpPr>
        <p:spPr>
          <a:xfrm>
            <a:off x="3946356" y="375738"/>
            <a:ext cx="4299285" cy="584775"/>
          </a:xfrm>
          <a:prstGeom prst="rect">
            <a:avLst/>
          </a:prstGeom>
          <a:noFill/>
        </p:spPr>
        <p:txBody>
          <a:bodyPr wrap="square">
            <a:spAutoFit/>
          </a:bodyPr>
          <a:lstStyle/>
          <a:p>
            <a:pPr algn="ctr"/>
            <a:r>
              <a:rPr lang="en-US" sz="3200" b="1" i="0" u="none" strike="noStrike" baseline="0" dirty="0">
                <a:solidFill>
                  <a:schemeClr val="tx2">
                    <a:lumMod val="90000"/>
                    <a:lumOff val="10000"/>
                  </a:schemeClr>
                </a:solidFill>
                <a:effectLst>
                  <a:outerShdw blurRad="38100" dist="38100" dir="2700000" algn="tl">
                    <a:srgbClr val="000000">
                      <a:alpha val="43137"/>
                    </a:srgbClr>
                  </a:outerShdw>
                </a:effectLst>
                <a:latin typeface="Montserrat" panose="00000500000000000000" pitchFamily="2" charset="0"/>
              </a:rPr>
              <a:t> </a:t>
            </a:r>
            <a:r>
              <a:rPr lang="en-US" sz="3200" b="1" dirty="0">
                <a:solidFill>
                  <a:schemeClr val="tx2">
                    <a:lumMod val="90000"/>
                    <a:lumOff val="10000"/>
                  </a:schemeClr>
                </a:solidFill>
                <a:effectLst>
                  <a:outerShdw blurRad="38100" dist="38100" dir="2700000" algn="tl">
                    <a:srgbClr val="000000">
                      <a:alpha val="43137"/>
                    </a:srgbClr>
                  </a:outerShdw>
                </a:effectLst>
                <a:latin typeface="Montserrat" panose="00000500000000000000" pitchFamily="2" charset="0"/>
              </a:rPr>
              <a:t>Ephesians 6</a:t>
            </a:r>
            <a:r>
              <a:rPr lang="en-US" sz="3200" b="1" dirty="0">
                <a:solidFill>
                  <a:schemeClr val="tx2">
                    <a:lumMod val="90000"/>
                    <a:lumOff val="10000"/>
                  </a:schemeClr>
                </a:solidFill>
                <a:effectLst>
                  <a:outerShdw blurRad="38100" dist="38100" dir="2700000" algn="tl">
                    <a:srgbClr val="000000">
                      <a:alpha val="43137"/>
                    </a:srgbClr>
                  </a:outerShdw>
                </a:effectLst>
                <a:latin typeface="Montserrat" panose="00000500000000000000" pitchFamily="2" charset="0"/>
                <a:sym typeface="Wingdings" panose="05000000000000000000" pitchFamily="2" charset="2"/>
              </a:rPr>
              <a:t>:10-11</a:t>
            </a:r>
            <a:endParaRPr lang="en-US" sz="3200" dirty="0">
              <a:solidFill>
                <a:schemeClr val="tx2">
                  <a:lumMod val="90000"/>
                  <a:lumOff val="10000"/>
                </a:schemeClr>
              </a:solidFill>
            </a:endParaRPr>
          </a:p>
        </p:txBody>
      </p:sp>
    </p:spTree>
    <p:extLst>
      <p:ext uri="{BB962C8B-B14F-4D97-AF65-F5344CB8AC3E}">
        <p14:creationId xmlns:p14="http://schemas.microsoft.com/office/powerpoint/2010/main" val="1879050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3233B67-0F60-EEA9-F34A-8BE4FD95803D}"/>
              </a:ext>
            </a:extLst>
          </p:cNvPr>
          <p:cNvSpPr txBox="1"/>
          <p:nvPr/>
        </p:nvSpPr>
        <p:spPr>
          <a:xfrm>
            <a:off x="168812" y="86368"/>
            <a:ext cx="11830148" cy="1754326"/>
          </a:xfrm>
          <a:prstGeom prst="rect">
            <a:avLst/>
          </a:prstGeom>
          <a:noFill/>
        </p:spPr>
        <p:txBody>
          <a:bodyPr wrap="square">
            <a:spAutoFit/>
          </a:bodyPr>
          <a:lstStyle/>
          <a:p>
            <a:r>
              <a:rPr lang="en-US" sz="3600" b="1" dirty="0">
                <a:solidFill>
                  <a:schemeClr val="tx2">
                    <a:lumMod val="90000"/>
                    <a:lumOff val="10000"/>
                  </a:schemeClr>
                </a:solidFill>
                <a:effectLst>
                  <a:outerShdw blurRad="38100" dist="38100" dir="2700000" algn="tl">
                    <a:srgbClr val="000000">
                      <a:alpha val="43137"/>
                    </a:srgbClr>
                  </a:outerShdw>
                </a:effectLst>
              </a:rPr>
              <a:t>Last time, we looked at Eve’s temptation by the serpent. Do you remember the three partner enemies and the five downward steps? </a:t>
            </a:r>
          </a:p>
        </p:txBody>
      </p:sp>
      <p:grpSp>
        <p:nvGrpSpPr>
          <p:cNvPr id="14" name="Group 13">
            <a:extLst>
              <a:ext uri="{FF2B5EF4-FFF2-40B4-BE49-F238E27FC236}">
                <a16:creationId xmlns:a16="http://schemas.microsoft.com/office/drawing/2014/main" id="{8B562E07-0252-55FC-FA52-80E0A1F1CB5A}"/>
              </a:ext>
            </a:extLst>
          </p:cNvPr>
          <p:cNvGrpSpPr/>
          <p:nvPr/>
        </p:nvGrpSpPr>
        <p:grpSpPr>
          <a:xfrm>
            <a:off x="0" y="2569294"/>
            <a:ext cx="12192000" cy="2885440"/>
            <a:chOff x="0" y="0"/>
            <a:chExt cx="6905625" cy="933450"/>
          </a:xfrm>
        </p:grpSpPr>
        <p:cxnSp>
          <p:nvCxnSpPr>
            <p:cNvPr id="15" name="Straight Arrow Connector 14">
              <a:extLst>
                <a:ext uri="{FF2B5EF4-FFF2-40B4-BE49-F238E27FC236}">
                  <a16:creationId xmlns:a16="http://schemas.microsoft.com/office/drawing/2014/main" id="{0128781C-A542-561F-7070-FBDE52E9DF8C}"/>
                </a:ext>
              </a:extLst>
            </p:cNvPr>
            <p:cNvCxnSpPr/>
            <p:nvPr/>
          </p:nvCxnSpPr>
          <p:spPr>
            <a:xfrm>
              <a:off x="1381125" y="19050"/>
              <a:ext cx="5524500" cy="676275"/>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E3714473-E749-7822-DC82-729432817435}"/>
                </a:ext>
              </a:extLst>
            </p:cNvPr>
            <p:cNvGrpSpPr/>
            <p:nvPr/>
          </p:nvGrpSpPr>
          <p:grpSpPr>
            <a:xfrm>
              <a:off x="0" y="0"/>
              <a:ext cx="6724650" cy="933450"/>
              <a:chOff x="47625" y="0"/>
              <a:chExt cx="6724650" cy="933450"/>
            </a:xfrm>
          </p:grpSpPr>
          <p:sp>
            <p:nvSpPr>
              <p:cNvPr id="17" name="Rectangle 16">
                <a:extLst>
                  <a:ext uri="{FF2B5EF4-FFF2-40B4-BE49-F238E27FC236}">
                    <a16:creationId xmlns:a16="http://schemas.microsoft.com/office/drawing/2014/main" id="{A357F5E3-58E8-E410-D72A-3793FBE17566}"/>
                  </a:ext>
                </a:extLst>
              </p:cNvPr>
              <p:cNvSpPr/>
              <p:nvPr/>
            </p:nvSpPr>
            <p:spPr>
              <a:xfrm>
                <a:off x="47625" y="0"/>
                <a:ext cx="1362075" cy="314325"/>
              </a:xfrm>
              <a:prstGeom prst="rect">
                <a:avLst/>
              </a:prstGeom>
              <a:ln w="76200">
                <a:solidFill>
                  <a:schemeClr val="tx2">
                    <a:lumMod val="75000"/>
                    <a:lumOff val="25000"/>
                  </a:scheme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8" name="Rectangle 17">
                <a:extLst>
                  <a:ext uri="{FF2B5EF4-FFF2-40B4-BE49-F238E27FC236}">
                    <a16:creationId xmlns:a16="http://schemas.microsoft.com/office/drawing/2014/main" id="{C3CB514F-4216-D4EF-42B2-63A0D9821E4E}"/>
                  </a:ext>
                </a:extLst>
              </p:cNvPr>
              <p:cNvSpPr/>
              <p:nvPr/>
            </p:nvSpPr>
            <p:spPr>
              <a:xfrm>
                <a:off x="1409700" y="152400"/>
                <a:ext cx="1352550" cy="314325"/>
              </a:xfrm>
              <a:prstGeom prst="rect">
                <a:avLst/>
              </a:prstGeom>
              <a:ln w="76200">
                <a:solidFill>
                  <a:schemeClr val="tx2">
                    <a:lumMod val="75000"/>
                    <a:lumOff val="25000"/>
                  </a:scheme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Rectangle 18">
                <a:extLst>
                  <a:ext uri="{FF2B5EF4-FFF2-40B4-BE49-F238E27FC236}">
                    <a16:creationId xmlns:a16="http://schemas.microsoft.com/office/drawing/2014/main" id="{D8247F89-370B-5341-AD81-32E35D69FA5C}"/>
                  </a:ext>
                </a:extLst>
              </p:cNvPr>
              <p:cNvSpPr/>
              <p:nvPr/>
            </p:nvSpPr>
            <p:spPr>
              <a:xfrm>
                <a:off x="2762250" y="314325"/>
                <a:ext cx="1343025" cy="314325"/>
              </a:xfrm>
              <a:prstGeom prst="rect">
                <a:avLst/>
              </a:prstGeom>
              <a:ln w="76200">
                <a:solidFill>
                  <a:schemeClr val="tx2">
                    <a:lumMod val="75000"/>
                    <a:lumOff val="25000"/>
                  </a:scheme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Rectangle 19">
                <a:extLst>
                  <a:ext uri="{FF2B5EF4-FFF2-40B4-BE49-F238E27FC236}">
                    <a16:creationId xmlns:a16="http://schemas.microsoft.com/office/drawing/2014/main" id="{59CE94CC-45CA-994F-4659-C4E849C37173}"/>
                  </a:ext>
                </a:extLst>
              </p:cNvPr>
              <p:cNvSpPr/>
              <p:nvPr/>
            </p:nvSpPr>
            <p:spPr>
              <a:xfrm>
                <a:off x="4105275" y="466725"/>
                <a:ext cx="1343025" cy="314325"/>
              </a:xfrm>
              <a:prstGeom prst="rect">
                <a:avLst/>
              </a:prstGeom>
              <a:ln w="76200">
                <a:solidFill>
                  <a:schemeClr val="tx2">
                    <a:lumMod val="75000"/>
                    <a:lumOff val="25000"/>
                  </a:scheme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 name="Rectangle 20">
                <a:extLst>
                  <a:ext uri="{FF2B5EF4-FFF2-40B4-BE49-F238E27FC236}">
                    <a16:creationId xmlns:a16="http://schemas.microsoft.com/office/drawing/2014/main" id="{DEB4C4E3-C849-5DAA-570D-2376EA07B4D6}"/>
                  </a:ext>
                </a:extLst>
              </p:cNvPr>
              <p:cNvSpPr/>
              <p:nvPr/>
            </p:nvSpPr>
            <p:spPr>
              <a:xfrm>
                <a:off x="5448300" y="619125"/>
                <a:ext cx="1323975" cy="314325"/>
              </a:xfrm>
              <a:prstGeom prst="rect">
                <a:avLst/>
              </a:prstGeom>
              <a:ln w="76200">
                <a:solidFill>
                  <a:schemeClr val="tx2">
                    <a:lumMod val="75000"/>
                    <a:lumOff val="25000"/>
                  </a:scheme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sp>
        <p:nvSpPr>
          <p:cNvPr id="22" name="Rectangle 21">
            <a:extLst>
              <a:ext uri="{FF2B5EF4-FFF2-40B4-BE49-F238E27FC236}">
                <a16:creationId xmlns:a16="http://schemas.microsoft.com/office/drawing/2014/main" id="{1A89547A-EDEA-5224-DE9B-0C40C4990CA9}"/>
              </a:ext>
            </a:extLst>
          </p:cNvPr>
          <p:cNvSpPr/>
          <p:nvPr/>
        </p:nvSpPr>
        <p:spPr>
          <a:xfrm>
            <a:off x="22390" y="2747700"/>
            <a:ext cx="2378279" cy="61555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400" b="1" cap="none" spc="0" dirty="0">
                <a:ln/>
                <a:solidFill>
                  <a:schemeClr val="accent4"/>
                </a:solidFill>
                <a:effectLst/>
              </a:rPr>
              <a:t>Suggestion</a:t>
            </a:r>
          </a:p>
        </p:txBody>
      </p:sp>
      <p:sp>
        <p:nvSpPr>
          <p:cNvPr id="23" name="Rectangle 22">
            <a:extLst>
              <a:ext uri="{FF2B5EF4-FFF2-40B4-BE49-F238E27FC236}">
                <a16:creationId xmlns:a16="http://schemas.microsoft.com/office/drawing/2014/main" id="{D489BC97-32EE-6F27-329A-5D66E7A28037}"/>
              </a:ext>
            </a:extLst>
          </p:cNvPr>
          <p:cNvSpPr/>
          <p:nvPr/>
        </p:nvSpPr>
        <p:spPr>
          <a:xfrm>
            <a:off x="2507728" y="3214454"/>
            <a:ext cx="2197525" cy="61555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400" b="1" cap="none" spc="0" dirty="0">
                <a:ln/>
                <a:solidFill>
                  <a:schemeClr val="tx2">
                    <a:lumMod val="75000"/>
                    <a:lumOff val="25000"/>
                  </a:schemeClr>
                </a:solidFill>
                <a:effectLst/>
              </a:rPr>
              <a:t>Challenge</a:t>
            </a:r>
          </a:p>
        </p:txBody>
      </p:sp>
      <p:sp>
        <p:nvSpPr>
          <p:cNvPr id="24" name="Rectangle 23">
            <a:extLst>
              <a:ext uri="{FF2B5EF4-FFF2-40B4-BE49-F238E27FC236}">
                <a16:creationId xmlns:a16="http://schemas.microsoft.com/office/drawing/2014/main" id="{6585DF41-5379-9A4F-CAC7-2AD61662B22B}"/>
              </a:ext>
            </a:extLst>
          </p:cNvPr>
          <p:cNvSpPr/>
          <p:nvPr/>
        </p:nvSpPr>
        <p:spPr>
          <a:xfrm>
            <a:off x="4765528" y="3718959"/>
            <a:ext cx="2424190" cy="61555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400" b="1" cap="none" spc="0" dirty="0">
                <a:ln/>
                <a:solidFill>
                  <a:schemeClr val="tx2">
                    <a:lumMod val="90000"/>
                    <a:lumOff val="10000"/>
                  </a:schemeClr>
                </a:solidFill>
                <a:effectLst/>
              </a:rPr>
              <a:t>Temptation</a:t>
            </a:r>
          </a:p>
        </p:txBody>
      </p:sp>
      <p:sp>
        <p:nvSpPr>
          <p:cNvPr id="25" name="Rectangle 24">
            <a:extLst>
              <a:ext uri="{FF2B5EF4-FFF2-40B4-BE49-F238E27FC236}">
                <a16:creationId xmlns:a16="http://schemas.microsoft.com/office/drawing/2014/main" id="{60CFEDED-0538-9681-A7EF-91FAFB20B437}"/>
              </a:ext>
            </a:extLst>
          </p:cNvPr>
          <p:cNvSpPr/>
          <p:nvPr/>
        </p:nvSpPr>
        <p:spPr>
          <a:xfrm>
            <a:off x="7555177" y="4007171"/>
            <a:ext cx="1576072" cy="103714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lnSpc>
                <a:spcPct val="90000"/>
              </a:lnSpc>
            </a:pPr>
            <a:r>
              <a:rPr lang="en-US" sz="3400" b="1" dirty="0">
                <a:ln/>
                <a:solidFill>
                  <a:schemeClr val="accent1">
                    <a:lumMod val="75000"/>
                  </a:schemeClr>
                </a:solidFill>
              </a:rPr>
              <a:t>Doubt/</a:t>
            </a:r>
          </a:p>
          <a:p>
            <a:pPr algn="ctr">
              <a:lnSpc>
                <a:spcPct val="90000"/>
              </a:lnSpc>
            </a:pPr>
            <a:r>
              <a:rPr lang="en-US" sz="3400" b="1" dirty="0">
                <a:ln/>
                <a:solidFill>
                  <a:schemeClr val="accent1">
                    <a:lumMod val="75000"/>
                  </a:schemeClr>
                </a:solidFill>
              </a:rPr>
              <a:t>Denial</a:t>
            </a:r>
            <a:endParaRPr lang="en-US" sz="3400" b="1" cap="none" spc="0" dirty="0">
              <a:ln/>
              <a:solidFill>
                <a:schemeClr val="accent1">
                  <a:lumMod val="75000"/>
                </a:schemeClr>
              </a:solidFill>
              <a:effectLst/>
            </a:endParaRPr>
          </a:p>
        </p:txBody>
      </p:sp>
      <p:sp>
        <p:nvSpPr>
          <p:cNvPr id="26" name="Rectangle 25">
            <a:extLst>
              <a:ext uri="{FF2B5EF4-FFF2-40B4-BE49-F238E27FC236}">
                <a16:creationId xmlns:a16="http://schemas.microsoft.com/office/drawing/2014/main" id="{2FDAB8D9-FB10-7BC1-E71B-59A0587885F6}"/>
              </a:ext>
            </a:extLst>
          </p:cNvPr>
          <p:cNvSpPr/>
          <p:nvPr/>
        </p:nvSpPr>
        <p:spPr>
          <a:xfrm>
            <a:off x="10249111" y="4685797"/>
            <a:ext cx="816249" cy="56624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lnSpc>
                <a:spcPct val="90000"/>
              </a:lnSpc>
            </a:pPr>
            <a:r>
              <a:rPr lang="en-US" sz="3400" b="1" dirty="0">
                <a:ln/>
              </a:rPr>
              <a:t>Sin</a:t>
            </a:r>
            <a:endParaRPr lang="en-US" sz="3400" b="1" cap="none" spc="0" dirty="0">
              <a:ln/>
              <a:effectLst/>
            </a:endParaRPr>
          </a:p>
        </p:txBody>
      </p:sp>
      <p:sp>
        <p:nvSpPr>
          <p:cNvPr id="27" name="Rectangle 26">
            <a:extLst>
              <a:ext uri="{FF2B5EF4-FFF2-40B4-BE49-F238E27FC236}">
                <a16:creationId xmlns:a16="http://schemas.microsoft.com/office/drawing/2014/main" id="{BE8B4C1C-08C5-6FAC-52AB-3CD38EA348B5}"/>
              </a:ext>
            </a:extLst>
          </p:cNvPr>
          <p:cNvSpPr/>
          <p:nvPr/>
        </p:nvSpPr>
        <p:spPr>
          <a:xfrm>
            <a:off x="387024" y="3591216"/>
            <a:ext cx="1524776"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i="1" cap="none" spc="0" dirty="0">
                <a:ln/>
                <a:solidFill>
                  <a:schemeClr val="accent4"/>
                </a:solidFill>
                <a:effectLst/>
              </a:rPr>
              <a:t>Gen. 3:1</a:t>
            </a:r>
          </a:p>
        </p:txBody>
      </p:sp>
      <p:sp>
        <p:nvSpPr>
          <p:cNvPr id="28" name="Rectangle 27">
            <a:extLst>
              <a:ext uri="{FF2B5EF4-FFF2-40B4-BE49-F238E27FC236}">
                <a16:creationId xmlns:a16="http://schemas.microsoft.com/office/drawing/2014/main" id="{3ECF8B99-4FF9-46CE-30D9-AB396A187208}"/>
              </a:ext>
            </a:extLst>
          </p:cNvPr>
          <p:cNvSpPr/>
          <p:nvPr/>
        </p:nvSpPr>
        <p:spPr>
          <a:xfrm>
            <a:off x="2813390" y="4057066"/>
            <a:ext cx="1524776"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i="1" cap="none" spc="0" dirty="0">
                <a:ln/>
                <a:solidFill>
                  <a:schemeClr val="tx2">
                    <a:lumMod val="75000"/>
                    <a:lumOff val="25000"/>
                  </a:schemeClr>
                </a:solidFill>
                <a:effectLst/>
              </a:rPr>
              <a:t>Gen. 3:4</a:t>
            </a:r>
          </a:p>
        </p:txBody>
      </p:sp>
      <p:sp>
        <p:nvSpPr>
          <p:cNvPr id="29" name="Rectangle 28">
            <a:extLst>
              <a:ext uri="{FF2B5EF4-FFF2-40B4-BE49-F238E27FC236}">
                <a16:creationId xmlns:a16="http://schemas.microsoft.com/office/drawing/2014/main" id="{51418449-95AF-AD08-5BA1-A201EAA23549}"/>
              </a:ext>
            </a:extLst>
          </p:cNvPr>
          <p:cNvSpPr/>
          <p:nvPr/>
        </p:nvSpPr>
        <p:spPr>
          <a:xfrm>
            <a:off x="5184479" y="4545090"/>
            <a:ext cx="1526380"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i="1" cap="none" spc="0" dirty="0">
                <a:ln/>
                <a:solidFill>
                  <a:schemeClr val="tx2">
                    <a:lumMod val="90000"/>
                    <a:lumOff val="10000"/>
                  </a:schemeClr>
                </a:solidFill>
                <a:effectLst/>
              </a:rPr>
              <a:t>Gen. 3:5</a:t>
            </a:r>
          </a:p>
        </p:txBody>
      </p:sp>
      <p:sp>
        <p:nvSpPr>
          <p:cNvPr id="30" name="Rectangle 29">
            <a:extLst>
              <a:ext uri="{FF2B5EF4-FFF2-40B4-BE49-F238E27FC236}">
                <a16:creationId xmlns:a16="http://schemas.microsoft.com/office/drawing/2014/main" id="{E7C38D37-7BB7-E2DE-E201-681CB65ECCEE}"/>
              </a:ext>
            </a:extLst>
          </p:cNvPr>
          <p:cNvSpPr/>
          <p:nvPr/>
        </p:nvSpPr>
        <p:spPr>
          <a:xfrm>
            <a:off x="7580824" y="4983642"/>
            <a:ext cx="1524776" cy="48263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lnSpc>
                <a:spcPct val="90000"/>
              </a:lnSpc>
            </a:pPr>
            <a:r>
              <a:rPr lang="en-US" sz="2800" b="1" i="1" dirty="0">
                <a:ln/>
                <a:solidFill>
                  <a:schemeClr val="accent1">
                    <a:lumMod val="75000"/>
                  </a:schemeClr>
                </a:solidFill>
              </a:rPr>
              <a:t>Gen. 3:6</a:t>
            </a:r>
            <a:endParaRPr lang="en-US" sz="2800" b="1" i="1" cap="none" spc="0" dirty="0">
              <a:ln/>
              <a:solidFill>
                <a:schemeClr val="accent1">
                  <a:lumMod val="75000"/>
                </a:schemeClr>
              </a:solidFill>
              <a:effectLst/>
            </a:endParaRPr>
          </a:p>
        </p:txBody>
      </p:sp>
      <p:sp>
        <p:nvSpPr>
          <p:cNvPr id="31" name="Rectangle 30">
            <a:extLst>
              <a:ext uri="{FF2B5EF4-FFF2-40B4-BE49-F238E27FC236}">
                <a16:creationId xmlns:a16="http://schemas.microsoft.com/office/drawing/2014/main" id="{C5EA7D52-13DC-9EBA-B37C-F5A6BC787555}"/>
              </a:ext>
            </a:extLst>
          </p:cNvPr>
          <p:cNvSpPr/>
          <p:nvPr/>
        </p:nvSpPr>
        <p:spPr>
          <a:xfrm>
            <a:off x="9975565" y="5449644"/>
            <a:ext cx="1524776" cy="48263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lnSpc>
                <a:spcPct val="90000"/>
              </a:lnSpc>
            </a:pPr>
            <a:r>
              <a:rPr lang="en-US" sz="2800" b="1" i="1" dirty="0">
                <a:ln/>
              </a:rPr>
              <a:t>Gen. 3:6</a:t>
            </a:r>
            <a:endParaRPr lang="en-US" sz="2800" b="1" i="1" cap="none" spc="0" dirty="0">
              <a:ln/>
              <a:effectLst/>
            </a:endParaRPr>
          </a:p>
        </p:txBody>
      </p:sp>
      <p:sp>
        <p:nvSpPr>
          <p:cNvPr id="32" name="TextBox 31">
            <a:extLst>
              <a:ext uri="{FF2B5EF4-FFF2-40B4-BE49-F238E27FC236}">
                <a16:creationId xmlns:a16="http://schemas.microsoft.com/office/drawing/2014/main" id="{3845FF94-DA81-9B7E-9054-45D4235C34E2}"/>
              </a:ext>
            </a:extLst>
          </p:cNvPr>
          <p:cNvSpPr txBox="1"/>
          <p:nvPr/>
        </p:nvSpPr>
        <p:spPr>
          <a:xfrm>
            <a:off x="306498" y="4924392"/>
            <a:ext cx="11830148" cy="1754326"/>
          </a:xfrm>
          <a:prstGeom prst="rect">
            <a:avLst/>
          </a:prstGeom>
          <a:noFill/>
        </p:spPr>
        <p:txBody>
          <a:bodyPr wrap="square">
            <a:spAutoFit/>
          </a:bodyPr>
          <a:lstStyle/>
          <a:p>
            <a:r>
              <a:rPr lang="en-US" sz="3600" b="1" dirty="0">
                <a:solidFill>
                  <a:schemeClr val="tx2">
                    <a:lumMod val="90000"/>
                    <a:lumOff val="10000"/>
                  </a:schemeClr>
                </a:solidFill>
                <a:effectLst>
                  <a:outerShdw blurRad="38100" dist="38100" dir="2700000" algn="tl">
                    <a:srgbClr val="000000">
                      <a:alpha val="43137"/>
                    </a:srgbClr>
                  </a:outerShdw>
                </a:effectLst>
              </a:rPr>
              <a:t>The partner enemies:</a:t>
            </a:r>
          </a:p>
          <a:p>
            <a:endParaRPr lang="en-US" sz="3600" b="1" dirty="0">
              <a:solidFill>
                <a:schemeClr val="tx2">
                  <a:lumMod val="90000"/>
                  <a:lumOff val="10000"/>
                </a:schemeClr>
              </a:solidFill>
              <a:effectLst>
                <a:outerShdw blurRad="38100" dist="38100" dir="2700000" algn="tl">
                  <a:srgbClr val="000000">
                    <a:alpha val="43137"/>
                  </a:srgbClr>
                </a:outerShdw>
              </a:effectLst>
            </a:endParaRPr>
          </a:p>
          <a:p>
            <a:r>
              <a:rPr lang="en-US" sz="3600" b="1" dirty="0">
                <a:solidFill>
                  <a:schemeClr val="tx2">
                    <a:lumMod val="90000"/>
                    <a:lumOff val="10000"/>
                  </a:schemeClr>
                </a:solidFill>
                <a:effectLst>
                  <a:outerShdw blurRad="38100" dist="38100" dir="2700000" algn="tl">
                    <a:srgbClr val="000000">
                      <a:alpha val="43137"/>
                    </a:srgbClr>
                  </a:outerShdw>
                </a:effectLst>
              </a:rPr>
              <a:t>The World	The Flesh	The Devil</a:t>
            </a:r>
          </a:p>
        </p:txBody>
      </p:sp>
    </p:spTree>
    <p:extLst>
      <p:ext uri="{BB962C8B-B14F-4D97-AF65-F5344CB8AC3E}">
        <p14:creationId xmlns:p14="http://schemas.microsoft.com/office/powerpoint/2010/main" val="408215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fade">
                                      <p:cBhvr>
                                        <p:cTn id="7" dur="500"/>
                                        <p:tgtEl>
                                          <p:spTgt spid="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xEl>
                                              <p:pRg st="2" end="2"/>
                                            </p:txEl>
                                          </p:spTgt>
                                        </p:tgtEl>
                                        <p:attrNameLst>
                                          <p:attrName>style.visibility</p:attrName>
                                        </p:attrNameLst>
                                      </p:cBhvr>
                                      <p:to>
                                        <p:strVal val="visible"/>
                                      </p:to>
                                    </p:set>
                                    <p:animEffect transition="in" filter="fade">
                                      <p:cBhvr>
                                        <p:cTn id="12" dur="500"/>
                                        <p:tgtEl>
                                          <p:spTgt spid="3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ADAEB-D2CD-427F-E9A2-4718B8D8E2F9}"/>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A5A81BF-6978-63B4-3051-F136D2796727}"/>
              </a:ext>
            </a:extLst>
          </p:cNvPr>
          <p:cNvSpPr txBox="1"/>
          <p:nvPr/>
        </p:nvSpPr>
        <p:spPr>
          <a:xfrm>
            <a:off x="168812" y="157488"/>
            <a:ext cx="11830148" cy="1754326"/>
          </a:xfrm>
          <a:prstGeom prst="rect">
            <a:avLst/>
          </a:prstGeom>
          <a:noFill/>
        </p:spPr>
        <p:txBody>
          <a:bodyPr wrap="square">
            <a:spAutoFit/>
          </a:bodyPr>
          <a:lstStyle/>
          <a:p>
            <a:r>
              <a:rPr lang="en-US" sz="2000" b="1" dirty="0">
                <a:solidFill>
                  <a:schemeClr val="tx2">
                    <a:lumMod val="90000"/>
                    <a:lumOff val="10000"/>
                  </a:schemeClr>
                </a:solidFill>
                <a:effectLst>
                  <a:outerShdw blurRad="38100" dist="38100" dir="2700000" algn="tl">
                    <a:srgbClr val="000000">
                      <a:alpha val="43137"/>
                    </a:srgbClr>
                  </a:outerShdw>
                </a:effectLst>
              </a:rPr>
              <a:t> </a:t>
            </a:r>
            <a:r>
              <a:rPr lang="en-US" sz="3600" b="1" dirty="0">
                <a:solidFill>
                  <a:schemeClr val="tx2">
                    <a:lumMod val="90000"/>
                    <a:lumOff val="10000"/>
                  </a:schemeClr>
                </a:solidFill>
                <a:effectLst>
                  <a:outerShdw blurRad="38100" dist="38100" dir="2700000" algn="tl">
                    <a:srgbClr val="000000">
                      <a:alpha val="43137"/>
                    </a:srgbClr>
                  </a:outerShdw>
                </a:effectLst>
              </a:rPr>
              <a:t>Today, we will look at Jesus’ temptation by Satan. Read the event in Matthew 4:1-11. Where do you see the three enemies?</a:t>
            </a:r>
          </a:p>
        </p:txBody>
      </p:sp>
      <p:pic>
        <p:nvPicPr>
          <p:cNvPr id="3" name="Picture 2">
            <a:extLst>
              <a:ext uri="{FF2B5EF4-FFF2-40B4-BE49-F238E27FC236}">
                <a16:creationId xmlns:a16="http://schemas.microsoft.com/office/drawing/2014/main" id="{EA7B66C6-A4DC-69A3-6045-F2585A59AA5A}"/>
              </a:ext>
            </a:extLst>
          </p:cNvPr>
          <p:cNvPicPr>
            <a:picLocks noChangeAspect="1"/>
          </p:cNvPicPr>
          <p:nvPr/>
        </p:nvPicPr>
        <p:blipFill>
          <a:blip r:embed="rId2"/>
          <a:stretch>
            <a:fillRect/>
          </a:stretch>
        </p:blipFill>
        <p:spPr>
          <a:xfrm>
            <a:off x="5204836" y="1911815"/>
            <a:ext cx="6979227" cy="4946186"/>
          </a:xfrm>
          <a:prstGeom prst="rect">
            <a:avLst/>
          </a:prstGeom>
        </p:spPr>
      </p:pic>
      <p:sp>
        <p:nvSpPr>
          <p:cNvPr id="4" name="TextBox 3">
            <a:extLst>
              <a:ext uri="{FF2B5EF4-FFF2-40B4-BE49-F238E27FC236}">
                <a16:creationId xmlns:a16="http://schemas.microsoft.com/office/drawing/2014/main" id="{1246F65E-25D1-0BB0-F75A-110AD3AAAACD}"/>
              </a:ext>
            </a:extLst>
          </p:cNvPr>
          <p:cNvSpPr txBox="1"/>
          <p:nvPr/>
        </p:nvSpPr>
        <p:spPr>
          <a:xfrm>
            <a:off x="406987" y="2444234"/>
            <a:ext cx="4797849" cy="954107"/>
          </a:xfrm>
          <a:prstGeom prst="rect">
            <a:avLst/>
          </a:prstGeom>
          <a:noFill/>
        </p:spPr>
        <p:txBody>
          <a:bodyPr wrap="square">
            <a:spAutoFit/>
          </a:bodyPr>
          <a:lstStyle/>
          <a:p>
            <a:r>
              <a:rPr lang="en-US" sz="2800" dirty="0"/>
              <a:t>. . . to be tempted by the devil.</a:t>
            </a:r>
          </a:p>
          <a:p>
            <a:pPr algn="r"/>
            <a:r>
              <a:rPr lang="en-US" sz="2800" dirty="0"/>
              <a:t>4:1</a:t>
            </a:r>
          </a:p>
        </p:txBody>
      </p:sp>
      <p:sp>
        <p:nvSpPr>
          <p:cNvPr id="5" name="TextBox 4">
            <a:extLst>
              <a:ext uri="{FF2B5EF4-FFF2-40B4-BE49-F238E27FC236}">
                <a16:creationId xmlns:a16="http://schemas.microsoft.com/office/drawing/2014/main" id="{7DCC20F9-9883-0E1E-6D03-2360E4D29B4C}"/>
              </a:ext>
            </a:extLst>
          </p:cNvPr>
          <p:cNvSpPr txBox="1"/>
          <p:nvPr/>
        </p:nvSpPr>
        <p:spPr>
          <a:xfrm>
            <a:off x="168812" y="5183537"/>
            <a:ext cx="4797849" cy="1384995"/>
          </a:xfrm>
          <a:prstGeom prst="rect">
            <a:avLst/>
          </a:prstGeom>
          <a:noFill/>
        </p:spPr>
        <p:txBody>
          <a:bodyPr wrap="square">
            <a:spAutoFit/>
          </a:bodyPr>
          <a:lstStyle/>
          <a:p>
            <a:r>
              <a:rPr lang="en-US" sz="2800" dirty="0"/>
              <a:t>. . . all the kingdoms of the  </a:t>
            </a:r>
          </a:p>
          <a:p>
            <a:r>
              <a:rPr lang="en-US" sz="2800" dirty="0"/>
              <a:t>       world and their glory.</a:t>
            </a:r>
          </a:p>
          <a:p>
            <a:pPr algn="r"/>
            <a:r>
              <a:rPr lang="en-US" sz="2800" dirty="0"/>
              <a:t>4:8</a:t>
            </a:r>
          </a:p>
        </p:txBody>
      </p:sp>
      <p:sp>
        <p:nvSpPr>
          <p:cNvPr id="6" name="TextBox 5">
            <a:extLst>
              <a:ext uri="{FF2B5EF4-FFF2-40B4-BE49-F238E27FC236}">
                <a16:creationId xmlns:a16="http://schemas.microsoft.com/office/drawing/2014/main" id="{E2DFC7D1-B279-7708-F84B-2D628727A540}"/>
              </a:ext>
            </a:extLst>
          </p:cNvPr>
          <p:cNvSpPr txBox="1"/>
          <p:nvPr/>
        </p:nvSpPr>
        <p:spPr>
          <a:xfrm>
            <a:off x="406986" y="3697010"/>
            <a:ext cx="4797849" cy="954107"/>
          </a:xfrm>
          <a:prstGeom prst="rect">
            <a:avLst/>
          </a:prstGeom>
          <a:noFill/>
        </p:spPr>
        <p:txBody>
          <a:bodyPr wrap="square">
            <a:spAutoFit/>
          </a:bodyPr>
          <a:lstStyle/>
          <a:p>
            <a:r>
              <a:rPr lang="en-US" sz="2800" dirty="0"/>
              <a:t>. . . to become loaves of </a:t>
            </a:r>
          </a:p>
          <a:p>
            <a:r>
              <a:rPr lang="en-US" sz="2800" dirty="0"/>
              <a:t>       bread.			     4:3</a:t>
            </a:r>
          </a:p>
        </p:txBody>
      </p:sp>
    </p:spTree>
    <p:extLst>
      <p:ext uri="{BB962C8B-B14F-4D97-AF65-F5344CB8AC3E}">
        <p14:creationId xmlns:p14="http://schemas.microsoft.com/office/powerpoint/2010/main" val="203002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B8CC3-D2BF-ACE4-ED51-B60B876DF78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C731E5B-9CA6-2B35-4D81-A595AA9F29E9}"/>
              </a:ext>
            </a:extLst>
          </p:cNvPr>
          <p:cNvPicPr>
            <a:picLocks noChangeAspect="1"/>
          </p:cNvPicPr>
          <p:nvPr/>
        </p:nvPicPr>
        <p:blipFill>
          <a:blip r:embed="rId2"/>
          <a:stretch>
            <a:fillRect/>
          </a:stretch>
        </p:blipFill>
        <p:spPr>
          <a:xfrm>
            <a:off x="6096000" y="2543383"/>
            <a:ext cx="6088063" cy="4314617"/>
          </a:xfrm>
          <a:prstGeom prst="rect">
            <a:avLst/>
          </a:prstGeom>
        </p:spPr>
      </p:pic>
      <p:sp>
        <p:nvSpPr>
          <p:cNvPr id="5" name="TextBox 4">
            <a:extLst>
              <a:ext uri="{FF2B5EF4-FFF2-40B4-BE49-F238E27FC236}">
                <a16:creationId xmlns:a16="http://schemas.microsoft.com/office/drawing/2014/main" id="{1B08AE99-D663-71DE-0E40-F065772C1552}"/>
              </a:ext>
            </a:extLst>
          </p:cNvPr>
          <p:cNvSpPr txBox="1"/>
          <p:nvPr/>
        </p:nvSpPr>
        <p:spPr>
          <a:xfrm>
            <a:off x="252412" y="159804"/>
            <a:ext cx="11730037" cy="3477875"/>
          </a:xfrm>
          <a:prstGeom prst="rect">
            <a:avLst/>
          </a:prstGeom>
          <a:noFill/>
        </p:spPr>
        <p:txBody>
          <a:bodyPr wrap="square">
            <a:spAutoFit/>
          </a:bodyPr>
          <a:lstStyle/>
          <a:p>
            <a:r>
              <a:rPr lang="en-US" sz="3600" b="1" dirty="0">
                <a:solidFill>
                  <a:schemeClr val="tx2">
                    <a:lumMod val="90000"/>
                    <a:lumOff val="10000"/>
                  </a:schemeClr>
                </a:solidFill>
                <a:effectLst>
                  <a:outerShdw blurRad="38100" dist="38100" dir="2700000" algn="tl">
                    <a:srgbClr val="000000">
                      <a:alpha val="43137"/>
                    </a:srgbClr>
                  </a:outerShdw>
                </a:effectLst>
              </a:rPr>
              <a:t>Now, read the temptation of Jesus on your worksheet and . . .</a:t>
            </a:r>
          </a:p>
          <a:p>
            <a:endParaRPr lang="en-US" sz="1600" b="1" dirty="0">
              <a:solidFill>
                <a:schemeClr val="tx2">
                  <a:lumMod val="90000"/>
                  <a:lumOff val="10000"/>
                </a:schemeClr>
              </a:solidFill>
              <a:effectLst>
                <a:outerShdw blurRad="38100" dist="38100" dir="2700000" algn="tl">
                  <a:srgbClr val="000000">
                    <a:alpha val="43137"/>
                  </a:srgbClr>
                </a:outerShdw>
              </a:effectLst>
            </a:endParaRPr>
          </a:p>
          <a:p>
            <a:pPr marL="514350" indent="-514350">
              <a:buAutoNum type="arabicPeriod"/>
            </a:pPr>
            <a:r>
              <a:rPr lang="en-US" sz="3600" b="1" dirty="0">
                <a:solidFill>
                  <a:schemeClr val="tx2">
                    <a:lumMod val="90000"/>
                    <a:lumOff val="10000"/>
                  </a:schemeClr>
                </a:solidFill>
                <a:effectLst>
                  <a:outerShdw blurRad="38100" dist="38100" dir="2700000" algn="tl">
                    <a:srgbClr val="000000">
                      <a:alpha val="43137"/>
                    </a:srgbClr>
                  </a:outerShdw>
                </a:effectLst>
                <a:highlight>
                  <a:srgbClr val="00FF00"/>
                </a:highlight>
              </a:rPr>
              <a:t>Highlight</a:t>
            </a:r>
            <a:r>
              <a:rPr lang="en-US" sz="3600" b="1" dirty="0">
                <a:solidFill>
                  <a:schemeClr val="tx2">
                    <a:lumMod val="90000"/>
                    <a:lumOff val="10000"/>
                  </a:schemeClr>
                </a:solidFill>
                <a:effectLst>
                  <a:outerShdw blurRad="38100" dist="38100" dir="2700000" algn="tl">
                    <a:srgbClr val="000000">
                      <a:alpha val="43137"/>
                    </a:srgbClr>
                  </a:outerShdw>
                </a:effectLst>
              </a:rPr>
              <a:t> or </a:t>
            </a:r>
            <a:r>
              <a:rPr lang="en-US" sz="3600" b="1" u="sng" dirty="0">
                <a:solidFill>
                  <a:schemeClr val="tx2">
                    <a:lumMod val="90000"/>
                    <a:lumOff val="10000"/>
                  </a:schemeClr>
                </a:solidFill>
                <a:effectLst>
                  <a:outerShdw blurRad="38100" dist="38100" dir="2700000" algn="tl">
                    <a:srgbClr val="000000">
                      <a:alpha val="43137"/>
                    </a:srgbClr>
                  </a:outerShdw>
                </a:effectLst>
              </a:rPr>
              <a:t>underline</a:t>
            </a:r>
            <a:r>
              <a:rPr lang="en-US" sz="3600" b="1" dirty="0">
                <a:solidFill>
                  <a:schemeClr val="tx2">
                    <a:lumMod val="90000"/>
                    <a:lumOff val="10000"/>
                  </a:schemeClr>
                </a:solidFill>
                <a:effectLst>
                  <a:outerShdw blurRad="38100" dist="38100" dir="2700000" algn="tl">
                    <a:srgbClr val="000000">
                      <a:alpha val="43137"/>
                    </a:srgbClr>
                  </a:outerShdw>
                </a:effectLst>
              </a:rPr>
              <a:t> the three temptations of the devil.</a:t>
            </a:r>
          </a:p>
          <a:p>
            <a:pPr marL="514350" indent="-514350">
              <a:buAutoNum type="arabicPeriod"/>
            </a:pPr>
            <a:endParaRPr lang="en-US" sz="2000" b="1" dirty="0">
              <a:solidFill>
                <a:schemeClr val="tx2">
                  <a:lumMod val="90000"/>
                  <a:lumOff val="10000"/>
                </a:schemeClr>
              </a:solidFill>
              <a:effectLst>
                <a:outerShdw blurRad="38100" dist="38100" dir="2700000" algn="tl">
                  <a:srgbClr val="000000">
                    <a:alpha val="43137"/>
                  </a:srgbClr>
                </a:outerShdw>
              </a:effectLst>
            </a:endParaRPr>
          </a:p>
          <a:p>
            <a:pPr lvl="1"/>
            <a:r>
              <a:rPr lang="en-US" sz="3600" b="1" dirty="0">
                <a:solidFill>
                  <a:schemeClr val="tx2">
                    <a:lumMod val="90000"/>
                    <a:lumOff val="10000"/>
                  </a:schemeClr>
                </a:solidFill>
                <a:effectLst>
                  <a:outerShdw blurRad="38100" dist="38100" dir="2700000" algn="tl">
                    <a:srgbClr val="000000">
                      <a:alpha val="43137"/>
                    </a:srgbClr>
                  </a:outerShdw>
                </a:effectLst>
              </a:rPr>
              <a:t>Then . . . </a:t>
            </a:r>
          </a:p>
        </p:txBody>
      </p:sp>
    </p:spTree>
    <p:extLst>
      <p:ext uri="{BB962C8B-B14F-4D97-AF65-F5344CB8AC3E}">
        <p14:creationId xmlns:p14="http://schemas.microsoft.com/office/powerpoint/2010/main" val="1001815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23C4D-245A-A087-E28C-BBE2F6CE8A2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28AE3CC-A8D1-DE43-83F6-15E59A0485B6}"/>
              </a:ext>
            </a:extLst>
          </p:cNvPr>
          <p:cNvPicPr>
            <a:picLocks noChangeAspect="1"/>
          </p:cNvPicPr>
          <p:nvPr/>
        </p:nvPicPr>
        <p:blipFill>
          <a:blip r:embed="rId3"/>
          <a:stretch>
            <a:fillRect/>
          </a:stretch>
        </p:blipFill>
        <p:spPr>
          <a:xfrm>
            <a:off x="6786880" y="10159"/>
            <a:ext cx="5394960" cy="6907183"/>
          </a:xfrm>
          <a:prstGeom prst="rect">
            <a:avLst/>
          </a:prstGeom>
        </p:spPr>
      </p:pic>
      <p:sp>
        <p:nvSpPr>
          <p:cNvPr id="7" name="TextBox 6">
            <a:extLst>
              <a:ext uri="{FF2B5EF4-FFF2-40B4-BE49-F238E27FC236}">
                <a16:creationId xmlns:a16="http://schemas.microsoft.com/office/drawing/2014/main" id="{E38586B7-C784-9BDD-EC05-1CE819E88F0F}"/>
              </a:ext>
            </a:extLst>
          </p:cNvPr>
          <p:cNvSpPr txBox="1"/>
          <p:nvPr/>
        </p:nvSpPr>
        <p:spPr>
          <a:xfrm>
            <a:off x="58597" y="25799"/>
            <a:ext cx="6809563" cy="4401205"/>
          </a:xfrm>
          <a:prstGeom prst="rect">
            <a:avLst/>
          </a:prstGeom>
          <a:noFill/>
        </p:spPr>
        <p:txBody>
          <a:bodyPr wrap="square">
            <a:spAutoFit/>
          </a:bodyPr>
          <a:lstStyle/>
          <a:p>
            <a:r>
              <a:rPr lang="en-US" sz="3200" b="1" dirty="0">
                <a:solidFill>
                  <a:schemeClr val="tx2">
                    <a:lumMod val="90000"/>
                    <a:lumOff val="10000"/>
                  </a:schemeClr>
                </a:solidFill>
                <a:effectLst>
                  <a:outerShdw blurRad="38100" dist="38100" dir="2700000" algn="tl">
                    <a:srgbClr val="000000">
                      <a:alpha val="43137"/>
                    </a:srgbClr>
                  </a:outerShdw>
                </a:effectLst>
              </a:rPr>
              <a:t>2. Draw a line from the allurement    </a:t>
            </a:r>
          </a:p>
          <a:p>
            <a:r>
              <a:rPr lang="en-US" sz="3200" b="1" dirty="0">
                <a:solidFill>
                  <a:schemeClr val="tx2">
                    <a:lumMod val="90000"/>
                    <a:lumOff val="10000"/>
                  </a:schemeClr>
                </a:solidFill>
                <a:effectLst>
                  <a:outerShdw blurRad="38100" dist="38100" dir="2700000" algn="tl">
                    <a:srgbClr val="000000">
                      <a:alpha val="43137"/>
                    </a:srgbClr>
                  </a:outerShdw>
                </a:effectLst>
              </a:rPr>
              <a:t>     of the world in the left column to</a:t>
            </a:r>
          </a:p>
          <a:p>
            <a:r>
              <a:rPr lang="en-US" sz="3200" b="1" dirty="0">
                <a:solidFill>
                  <a:schemeClr val="tx2">
                    <a:lumMod val="90000"/>
                    <a:lumOff val="10000"/>
                  </a:schemeClr>
                </a:solidFill>
                <a:effectLst>
                  <a:outerShdw blurRad="38100" dist="38100" dir="2700000" algn="tl">
                    <a:srgbClr val="000000">
                      <a:alpha val="43137"/>
                    </a:srgbClr>
                  </a:outerShdw>
                </a:effectLst>
              </a:rPr>
              <a:t>     the corresponding temptation of  </a:t>
            </a:r>
          </a:p>
          <a:p>
            <a:r>
              <a:rPr lang="en-US" sz="3200" b="1" dirty="0">
                <a:solidFill>
                  <a:schemeClr val="tx2">
                    <a:lumMod val="90000"/>
                    <a:lumOff val="10000"/>
                  </a:schemeClr>
                </a:solidFill>
                <a:effectLst>
                  <a:outerShdw blurRad="38100" dist="38100" dir="2700000" algn="tl">
                    <a:srgbClr val="000000">
                      <a:alpha val="43137"/>
                    </a:srgbClr>
                  </a:outerShdw>
                </a:effectLst>
              </a:rPr>
              <a:t>     Jesus in the middle column.</a:t>
            </a:r>
          </a:p>
          <a:p>
            <a:endParaRPr lang="en-US" sz="2400" b="1" dirty="0">
              <a:solidFill>
                <a:schemeClr val="tx2">
                  <a:lumMod val="90000"/>
                  <a:lumOff val="10000"/>
                </a:schemeClr>
              </a:solidFill>
              <a:effectLst>
                <a:outerShdw blurRad="38100" dist="38100" dir="2700000" algn="tl">
                  <a:srgbClr val="000000">
                    <a:alpha val="43137"/>
                  </a:srgbClr>
                </a:outerShdw>
              </a:effectLst>
            </a:endParaRPr>
          </a:p>
          <a:p>
            <a:r>
              <a:rPr lang="en-US" sz="3200" b="1" dirty="0">
                <a:solidFill>
                  <a:schemeClr val="tx2">
                    <a:lumMod val="90000"/>
                    <a:lumOff val="10000"/>
                  </a:schemeClr>
                </a:solidFill>
                <a:effectLst>
                  <a:outerShdw blurRad="38100" dist="38100" dir="2700000" algn="tl">
                    <a:srgbClr val="000000">
                      <a:alpha val="43137"/>
                    </a:srgbClr>
                  </a:outerShdw>
                </a:effectLst>
              </a:rPr>
              <a:t>3. Draw a line from the desire in the </a:t>
            </a:r>
          </a:p>
          <a:p>
            <a:r>
              <a:rPr lang="en-US" sz="3200" b="1" dirty="0">
                <a:solidFill>
                  <a:schemeClr val="tx2">
                    <a:lumMod val="90000"/>
                    <a:lumOff val="10000"/>
                  </a:schemeClr>
                </a:solidFill>
                <a:effectLst>
                  <a:outerShdw blurRad="38100" dist="38100" dir="2700000" algn="tl">
                    <a:srgbClr val="000000">
                      <a:alpha val="43137"/>
                    </a:srgbClr>
                  </a:outerShdw>
                </a:effectLst>
              </a:rPr>
              <a:t>    right column to the corresponding</a:t>
            </a:r>
          </a:p>
          <a:p>
            <a:r>
              <a:rPr lang="en-US" sz="3200" b="1" dirty="0">
                <a:solidFill>
                  <a:schemeClr val="tx2">
                    <a:lumMod val="90000"/>
                    <a:lumOff val="10000"/>
                  </a:schemeClr>
                </a:solidFill>
                <a:effectLst>
                  <a:outerShdw blurRad="38100" dist="38100" dir="2700000" algn="tl">
                    <a:srgbClr val="000000">
                      <a:alpha val="43137"/>
                    </a:srgbClr>
                  </a:outerShdw>
                </a:effectLst>
              </a:rPr>
              <a:t>    temptation of Jesus in the middle    </a:t>
            </a:r>
          </a:p>
          <a:p>
            <a:r>
              <a:rPr lang="en-US" sz="3200" b="1" dirty="0">
                <a:solidFill>
                  <a:schemeClr val="tx2">
                    <a:lumMod val="90000"/>
                    <a:lumOff val="10000"/>
                  </a:schemeClr>
                </a:solidFill>
                <a:effectLst>
                  <a:outerShdw blurRad="38100" dist="38100" dir="2700000" algn="tl">
                    <a:srgbClr val="000000">
                      <a:alpha val="43137"/>
                    </a:srgbClr>
                  </a:outerShdw>
                </a:effectLst>
              </a:rPr>
              <a:t>    column.</a:t>
            </a:r>
            <a:endParaRPr lang="en-US" sz="3600" b="1" dirty="0">
              <a:solidFill>
                <a:schemeClr val="tx2">
                  <a:lumMod val="90000"/>
                  <a:lumOff val="10000"/>
                </a:schemeClr>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C65F8039-CA88-B6F0-EA40-15612A4ACCD1}"/>
              </a:ext>
            </a:extLst>
          </p:cNvPr>
          <p:cNvCxnSpPr>
            <a:cxnSpLocks/>
          </p:cNvCxnSpPr>
          <p:nvPr/>
        </p:nvCxnSpPr>
        <p:spPr>
          <a:xfrm>
            <a:off x="7823200" y="1635760"/>
            <a:ext cx="406400" cy="3291840"/>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2" name="Straight Connector 11">
            <a:extLst>
              <a:ext uri="{FF2B5EF4-FFF2-40B4-BE49-F238E27FC236}">
                <a16:creationId xmlns:a16="http://schemas.microsoft.com/office/drawing/2014/main" id="{36C44F75-C287-2FE9-0E48-FC0A10064A53}"/>
              </a:ext>
            </a:extLst>
          </p:cNvPr>
          <p:cNvCxnSpPr>
            <a:cxnSpLocks/>
          </p:cNvCxnSpPr>
          <p:nvPr/>
        </p:nvCxnSpPr>
        <p:spPr>
          <a:xfrm flipV="1">
            <a:off x="7823200" y="3007360"/>
            <a:ext cx="294640" cy="538480"/>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6" name="Straight Connector 15">
            <a:extLst>
              <a:ext uri="{FF2B5EF4-FFF2-40B4-BE49-F238E27FC236}">
                <a16:creationId xmlns:a16="http://schemas.microsoft.com/office/drawing/2014/main" id="{875AAE43-04AA-5D3E-4A7A-F308C44A41B1}"/>
              </a:ext>
            </a:extLst>
          </p:cNvPr>
          <p:cNvCxnSpPr>
            <a:cxnSpLocks/>
          </p:cNvCxnSpPr>
          <p:nvPr/>
        </p:nvCxnSpPr>
        <p:spPr>
          <a:xfrm flipV="1">
            <a:off x="7823200" y="863600"/>
            <a:ext cx="294640" cy="4724400"/>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9" name="Straight Connector 18">
            <a:extLst>
              <a:ext uri="{FF2B5EF4-FFF2-40B4-BE49-F238E27FC236}">
                <a16:creationId xmlns:a16="http://schemas.microsoft.com/office/drawing/2014/main" id="{02FB5EE5-B3D5-619F-A017-19B659AA0E85}"/>
              </a:ext>
            </a:extLst>
          </p:cNvPr>
          <p:cNvCxnSpPr>
            <a:cxnSpLocks/>
          </p:cNvCxnSpPr>
          <p:nvPr/>
        </p:nvCxnSpPr>
        <p:spPr>
          <a:xfrm flipH="1" flipV="1">
            <a:off x="10932160" y="1016000"/>
            <a:ext cx="325120" cy="619760"/>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1" name="Straight Connector 20">
            <a:extLst>
              <a:ext uri="{FF2B5EF4-FFF2-40B4-BE49-F238E27FC236}">
                <a16:creationId xmlns:a16="http://schemas.microsoft.com/office/drawing/2014/main" id="{C0E5918D-11DB-A609-105C-DA06C20A9B6F}"/>
              </a:ext>
            </a:extLst>
          </p:cNvPr>
          <p:cNvCxnSpPr>
            <a:cxnSpLocks/>
          </p:cNvCxnSpPr>
          <p:nvPr/>
        </p:nvCxnSpPr>
        <p:spPr>
          <a:xfrm>
            <a:off x="10932160" y="3007360"/>
            <a:ext cx="325120" cy="2580640"/>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3" name="Straight Connector 22">
            <a:extLst>
              <a:ext uri="{FF2B5EF4-FFF2-40B4-BE49-F238E27FC236}">
                <a16:creationId xmlns:a16="http://schemas.microsoft.com/office/drawing/2014/main" id="{8C654157-E7E0-6B20-4BDD-7062D985BC55}"/>
              </a:ext>
            </a:extLst>
          </p:cNvPr>
          <p:cNvCxnSpPr>
            <a:cxnSpLocks/>
          </p:cNvCxnSpPr>
          <p:nvPr/>
        </p:nvCxnSpPr>
        <p:spPr>
          <a:xfrm flipV="1">
            <a:off x="10896600" y="3545840"/>
            <a:ext cx="360680" cy="1445530"/>
          </a:xfrm>
          <a:prstGeom prst="line">
            <a:avLst/>
          </a:prstGeom>
          <a:ln w="381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84695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xEl>
                                              <p:pRg st="5" end="5"/>
                                            </p:txEl>
                                          </p:spTgt>
                                        </p:tgtEl>
                                        <p:attrNameLst>
                                          <p:attrName>style.visibility</p:attrName>
                                        </p:attrNameLst>
                                      </p:cBhvr>
                                      <p:to>
                                        <p:strVal val="visible"/>
                                      </p:to>
                                    </p:set>
                                    <p:animEffect transition="in" filter="fade">
                                      <p:cBhvr>
                                        <p:cTn id="36" dur="500"/>
                                        <p:tgtEl>
                                          <p:spTgt spid="7">
                                            <p:txEl>
                                              <p:pRg st="5" end="5"/>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7">
                                            <p:txEl>
                                              <p:pRg st="6" end="6"/>
                                            </p:txEl>
                                          </p:spTgt>
                                        </p:tgtEl>
                                        <p:attrNameLst>
                                          <p:attrName>style.visibility</p:attrName>
                                        </p:attrNameLst>
                                      </p:cBhvr>
                                      <p:to>
                                        <p:strVal val="visible"/>
                                      </p:to>
                                    </p:set>
                                    <p:animEffect transition="in" filter="fade">
                                      <p:cBhvr>
                                        <p:cTn id="39" dur="500"/>
                                        <p:tgtEl>
                                          <p:spTgt spid="7">
                                            <p:txEl>
                                              <p:pRg st="6" end="6"/>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fade">
                                      <p:cBhvr>
                                        <p:cTn id="42" dur="500"/>
                                        <p:tgtEl>
                                          <p:spTgt spid="7">
                                            <p:txEl>
                                              <p:pRg st="7" end="7"/>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7">
                                            <p:txEl>
                                              <p:pRg st="8" end="8"/>
                                            </p:txEl>
                                          </p:spTgt>
                                        </p:tgtEl>
                                        <p:attrNameLst>
                                          <p:attrName>style.visibility</p:attrName>
                                        </p:attrNameLst>
                                      </p:cBhvr>
                                      <p:to>
                                        <p:strVal val="visible"/>
                                      </p:to>
                                    </p:set>
                                    <p:animEffect transition="in" filter="fade">
                                      <p:cBhvr>
                                        <p:cTn id="45" dur="500"/>
                                        <p:tgtEl>
                                          <p:spTgt spid="7">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down)">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up)">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down)">
                                      <p:cBhvr>
                                        <p:cTn id="6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F2270-3565-7C2F-A291-70A2C82DD367}"/>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AC11039-4FAF-7503-955C-5DD9E86FBF39}"/>
              </a:ext>
            </a:extLst>
          </p:cNvPr>
          <p:cNvSpPr txBox="1"/>
          <p:nvPr/>
        </p:nvSpPr>
        <p:spPr>
          <a:xfrm>
            <a:off x="322756" y="122323"/>
            <a:ext cx="11462843" cy="1200329"/>
          </a:xfrm>
          <a:prstGeom prst="rect">
            <a:avLst/>
          </a:prstGeom>
          <a:noFill/>
        </p:spPr>
        <p:txBody>
          <a:bodyPr wrap="square">
            <a:spAutoFit/>
          </a:bodyPr>
          <a:lstStyle/>
          <a:p>
            <a:r>
              <a:rPr lang="en-US" sz="3600" b="1" dirty="0">
                <a:solidFill>
                  <a:schemeClr val="tx2">
                    <a:lumMod val="90000"/>
                    <a:lumOff val="10000"/>
                  </a:schemeClr>
                </a:solidFill>
                <a:effectLst>
                  <a:outerShdw blurRad="38100" dist="38100" dir="2700000" algn="tl">
                    <a:srgbClr val="000000">
                      <a:alpha val="43137"/>
                    </a:srgbClr>
                  </a:outerShdw>
                </a:effectLst>
              </a:rPr>
              <a:t>What are the similarities and differences between the temptation of Eve and Jesus?</a:t>
            </a:r>
          </a:p>
        </p:txBody>
      </p:sp>
      <p:sp>
        <p:nvSpPr>
          <p:cNvPr id="4" name="TextBox 3">
            <a:extLst>
              <a:ext uri="{FF2B5EF4-FFF2-40B4-BE49-F238E27FC236}">
                <a16:creationId xmlns:a16="http://schemas.microsoft.com/office/drawing/2014/main" id="{836C3DE3-B5E5-5428-4894-0913B3B5F1BF}"/>
              </a:ext>
            </a:extLst>
          </p:cNvPr>
          <p:cNvSpPr txBox="1"/>
          <p:nvPr/>
        </p:nvSpPr>
        <p:spPr>
          <a:xfrm>
            <a:off x="322756" y="5001310"/>
            <a:ext cx="11735893" cy="1754326"/>
          </a:xfrm>
          <a:prstGeom prst="rect">
            <a:avLst/>
          </a:prstGeom>
          <a:noFill/>
        </p:spPr>
        <p:txBody>
          <a:bodyPr wrap="square">
            <a:spAutoFit/>
          </a:bodyPr>
          <a:lstStyle/>
          <a:p>
            <a:r>
              <a:rPr lang="en-US" sz="3600" b="1" dirty="0">
                <a:solidFill>
                  <a:schemeClr val="accent6">
                    <a:lumMod val="75000"/>
                  </a:schemeClr>
                </a:solidFill>
                <a:effectLst>
                  <a:outerShdw blurRad="38100" dist="38100" dir="2700000" algn="tl">
                    <a:srgbClr val="000000">
                      <a:alpha val="43137"/>
                    </a:srgbClr>
                  </a:outerShdw>
                </a:effectLst>
              </a:rPr>
              <a:t>Considering the similarities and differences between Eve and Jesus, how can you have the victory that Jesus experienced when you are tempted by sin? </a:t>
            </a:r>
          </a:p>
        </p:txBody>
      </p:sp>
      <p:pic>
        <p:nvPicPr>
          <p:cNvPr id="10" name="Picture 9">
            <a:extLst>
              <a:ext uri="{FF2B5EF4-FFF2-40B4-BE49-F238E27FC236}">
                <a16:creationId xmlns:a16="http://schemas.microsoft.com/office/drawing/2014/main" id="{C7132000-B8EC-1044-5242-61BFEF08908E}"/>
              </a:ext>
            </a:extLst>
          </p:cNvPr>
          <p:cNvPicPr>
            <a:picLocks noChangeAspect="1"/>
          </p:cNvPicPr>
          <p:nvPr/>
        </p:nvPicPr>
        <p:blipFill>
          <a:blip r:embed="rId2"/>
          <a:stretch>
            <a:fillRect/>
          </a:stretch>
        </p:blipFill>
        <p:spPr>
          <a:xfrm>
            <a:off x="6685279" y="1494714"/>
            <a:ext cx="4947920" cy="3506596"/>
          </a:xfrm>
          <a:prstGeom prst="rect">
            <a:avLst/>
          </a:prstGeom>
        </p:spPr>
      </p:pic>
      <p:pic>
        <p:nvPicPr>
          <p:cNvPr id="11" name="Picture 10">
            <a:extLst>
              <a:ext uri="{FF2B5EF4-FFF2-40B4-BE49-F238E27FC236}">
                <a16:creationId xmlns:a16="http://schemas.microsoft.com/office/drawing/2014/main" id="{7A8A64FD-7672-D02F-F437-CCEF674E373F}"/>
              </a:ext>
            </a:extLst>
          </p:cNvPr>
          <p:cNvPicPr>
            <a:picLocks noChangeAspect="1"/>
          </p:cNvPicPr>
          <p:nvPr/>
        </p:nvPicPr>
        <p:blipFill>
          <a:blip r:embed="rId3"/>
          <a:stretch>
            <a:fillRect/>
          </a:stretch>
        </p:blipFill>
        <p:spPr>
          <a:xfrm>
            <a:off x="475156" y="1498415"/>
            <a:ext cx="4947920" cy="3502895"/>
          </a:xfrm>
          <a:prstGeom prst="rect">
            <a:avLst/>
          </a:prstGeom>
        </p:spPr>
      </p:pic>
    </p:spTree>
    <p:extLst>
      <p:ext uri="{BB962C8B-B14F-4D97-AF65-F5344CB8AC3E}">
        <p14:creationId xmlns:p14="http://schemas.microsoft.com/office/powerpoint/2010/main" val="285796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3233B67-0F60-EEA9-F34A-8BE4FD95803D}"/>
              </a:ext>
            </a:extLst>
          </p:cNvPr>
          <p:cNvSpPr txBox="1"/>
          <p:nvPr/>
        </p:nvSpPr>
        <p:spPr>
          <a:xfrm>
            <a:off x="103093" y="-593"/>
            <a:ext cx="11812242" cy="646331"/>
          </a:xfrm>
          <a:prstGeom prst="rect">
            <a:avLst/>
          </a:prstGeom>
          <a:noFill/>
        </p:spPr>
        <p:txBody>
          <a:bodyPr wrap="square">
            <a:spAutoFit/>
          </a:bodyPr>
          <a:lstStyle/>
          <a:p>
            <a:pPr algn="ctr"/>
            <a:r>
              <a:rPr lang="en-US" sz="3600" b="1" dirty="0">
                <a:solidFill>
                  <a:schemeClr val="tx2">
                    <a:lumMod val="90000"/>
                    <a:lumOff val="10000"/>
                  </a:schemeClr>
                </a:solidFill>
                <a:effectLst>
                  <a:outerShdw blurRad="38100" dist="38100" dir="2700000" algn="tl">
                    <a:srgbClr val="000000">
                      <a:alpha val="43137"/>
                    </a:srgbClr>
                  </a:outerShdw>
                </a:effectLst>
              </a:rPr>
              <a:t>Listen to this story . . .</a:t>
            </a:r>
          </a:p>
        </p:txBody>
      </p:sp>
      <p:sp>
        <p:nvSpPr>
          <p:cNvPr id="10" name="TextBox 9">
            <a:extLst>
              <a:ext uri="{FF2B5EF4-FFF2-40B4-BE49-F238E27FC236}">
                <a16:creationId xmlns:a16="http://schemas.microsoft.com/office/drawing/2014/main" id="{54C624DC-E240-0386-B463-54B7BD35D53D}"/>
              </a:ext>
            </a:extLst>
          </p:cNvPr>
          <p:cNvSpPr txBox="1"/>
          <p:nvPr/>
        </p:nvSpPr>
        <p:spPr>
          <a:xfrm>
            <a:off x="485775" y="951637"/>
            <a:ext cx="11125200" cy="646331"/>
          </a:xfrm>
          <a:prstGeom prst="rect">
            <a:avLst/>
          </a:prstGeom>
          <a:noFill/>
        </p:spPr>
        <p:txBody>
          <a:bodyPr wrap="square">
            <a:spAutoFit/>
          </a:bodyPr>
          <a:lstStyle/>
          <a:p>
            <a:r>
              <a:rPr lang="en-US" sz="3600" dirty="0">
                <a:solidFill>
                  <a:schemeClr val="tx2">
                    <a:lumMod val="90000"/>
                    <a:lumOff val="10000"/>
                  </a:schemeClr>
                </a:solidFill>
                <a:effectLst>
                  <a:outerShdw blurRad="38100" dist="38100" dir="2700000" algn="tl">
                    <a:srgbClr val="000000">
                      <a:alpha val="43137"/>
                    </a:srgbClr>
                  </a:outerShdw>
                </a:effectLst>
              </a:rPr>
              <a:t>What are elements you heard that made up my story?</a:t>
            </a:r>
            <a:endParaRPr lang="en-US" sz="3600" dirty="0"/>
          </a:p>
        </p:txBody>
      </p:sp>
      <p:sp>
        <p:nvSpPr>
          <p:cNvPr id="11" name="TextBox 10">
            <a:extLst>
              <a:ext uri="{FF2B5EF4-FFF2-40B4-BE49-F238E27FC236}">
                <a16:creationId xmlns:a16="http://schemas.microsoft.com/office/drawing/2014/main" id="{A1DB78DF-0D24-6505-BAF1-C03F1B326009}"/>
              </a:ext>
            </a:extLst>
          </p:cNvPr>
          <p:cNvSpPr txBox="1"/>
          <p:nvPr/>
        </p:nvSpPr>
        <p:spPr>
          <a:xfrm>
            <a:off x="485775" y="2376851"/>
            <a:ext cx="11993657" cy="3012941"/>
          </a:xfrm>
          <a:prstGeom prst="rect">
            <a:avLst/>
          </a:prstGeom>
          <a:noFill/>
        </p:spPr>
        <p:txBody>
          <a:bodyPr wrap="square">
            <a:spAutoFit/>
          </a:bodyPr>
          <a:lstStyle/>
          <a:p>
            <a:pPr marL="457200" indent="-457200">
              <a:lnSpc>
                <a:spcPct val="120000"/>
              </a:lnSpc>
              <a:buFont typeface="Arial" panose="020B0604020202020204" pitchFamily="34" charset="0"/>
              <a:buChar char="•"/>
            </a:pPr>
            <a:r>
              <a:rPr lang="en-US" sz="3200" dirty="0">
                <a:solidFill>
                  <a:schemeClr val="accent6">
                    <a:lumMod val="75000"/>
                  </a:schemeClr>
                </a:solidFill>
                <a:effectLst>
                  <a:outerShdw blurRad="38100" dist="38100" dir="2700000" algn="tl">
                    <a:srgbClr val="000000">
                      <a:alpha val="43137"/>
                    </a:srgbClr>
                  </a:outerShdw>
                </a:effectLst>
              </a:rPr>
              <a:t>The “Before” – Your life before Jesus changed it.</a:t>
            </a:r>
          </a:p>
          <a:p>
            <a:pPr>
              <a:lnSpc>
                <a:spcPct val="120000"/>
              </a:lnSpc>
            </a:pPr>
            <a:endParaRPr lang="en-US" sz="3200" dirty="0">
              <a:solidFill>
                <a:schemeClr val="accent6">
                  <a:lumMod val="75000"/>
                </a:schemeClr>
              </a:solidFill>
              <a:effectLst>
                <a:outerShdw blurRad="38100" dist="38100" dir="2700000" algn="tl">
                  <a:srgbClr val="000000">
                    <a:alpha val="43137"/>
                  </a:srgbClr>
                </a:outerShdw>
              </a:effectLst>
            </a:endParaRPr>
          </a:p>
          <a:p>
            <a:pPr marL="457200" indent="-457200">
              <a:lnSpc>
                <a:spcPct val="120000"/>
              </a:lnSpc>
              <a:buFont typeface="Arial" panose="020B0604020202020204" pitchFamily="34" charset="0"/>
              <a:buChar char="•"/>
            </a:pPr>
            <a:r>
              <a:rPr lang="en-US" sz="3200" dirty="0">
                <a:solidFill>
                  <a:schemeClr val="tx2">
                    <a:lumMod val="75000"/>
                    <a:lumOff val="25000"/>
                  </a:schemeClr>
                </a:solidFill>
                <a:effectLst>
                  <a:outerShdw blurRad="38100" dist="38100" dir="2700000" algn="tl">
                    <a:srgbClr val="000000">
                      <a:alpha val="43137"/>
                    </a:srgbClr>
                  </a:outerShdw>
                </a:effectLst>
              </a:rPr>
              <a:t>The “How” – How you came to faith in Jesus Christ.</a:t>
            </a:r>
          </a:p>
          <a:p>
            <a:pPr>
              <a:lnSpc>
                <a:spcPct val="120000"/>
              </a:lnSpc>
            </a:pPr>
            <a:endParaRPr lang="en-US" sz="3200" dirty="0">
              <a:solidFill>
                <a:schemeClr val="accent6">
                  <a:lumMod val="75000"/>
                </a:schemeClr>
              </a:solidFill>
              <a:effectLst>
                <a:outerShdw blurRad="38100" dist="38100" dir="2700000" algn="tl">
                  <a:srgbClr val="000000">
                    <a:alpha val="43137"/>
                  </a:srgbClr>
                </a:outerShdw>
              </a:effectLst>
            </a:endParaRPr>
          </a:p>
          <a:p>
            <a:pPr marL="457200" indent="-457200">
              <a:lnSpc>
                <a:spcPct val="120000"/>
              </a:lnSpc>
              <a:buFont typeface="Arial" panose="020B0604020202020204" pitchFamily="34" charset="0"/>
              <a:buChar char="•"/>
            </a:pPr>
            <a:r>
              <a:rPr lang="en-US" sz="3200" dirty="0">
                <a:solidFill>
                  <a:schemeClr val="accent6">
                    <a:lumMod val="75000"/>
                  </a:schemeClr>
                </a:solidFill>
                <a:effectLst>
                  <a:outerShdw blurRad="38100" dist="38100" dir="2700000" algn="tl">
                    <a:srgbClr val="000000">
                      <a:alpha val="43137"/>
                    </a:srgbClr>
                  </a:outerShdw>
                </a:effectLst>
              </a:rPr>
              <a:t>The “After” – Your life since you were saved.</a:t>
            </a:r>
          </a:p>
        </p:txBody>
      </p:sp>
    </p:spTree>
    <p:extLst>
      <p:ext uri="{BB962C8B-B14F-4D97-AF65-F5344CB8AC3E}">
        <p14:creationId xmlns:p14="http://schemas.microsoft.com/office/powerpoint/2010/main" val="84761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fade">
                                      <p:cBhvr>
                                        <p:cTn id="22" dur="5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C0B5A-20C5-DA1C-AB0B-9E0F30982336}"/>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9FA18DB3-10FB-0974-09B7-86CA5343C164}"/>
              </a:ext>
            </a:extLst>
          </p:cNvPr>
          <p:cNvSpPr txBox="1"/>
          <p:nvPr/>
        </p:nvSpPr>
        <p:spPr>
          <a:xfrm>
            <a:off x="103093" y="-593"/>
            <a:ext cx="11812242" cy="646331"/>
          </a:xfrm>
          <a:prstGeom prst="rect">
            <a:avLst/>
          </a:prstGeom>
          <a:noFill/>
        </p:spPr>
        <p:txBody>
          <a:bodyPr wrap="square">
            <a:spAutoFit/>
          </a:bodyPr>
          <a:lstStyle/>
          <a:p>
            <a:pPr algn="ctr"/>
            <a:r>
              <a:rPr lang="en-US" sz="3600" b="1" dirty="0">
                <a:solidFill>
                  <a:schemeClr val="tx2">
                    <a:lumMod val="90000"/>
                    <a:lumOff val="10000"/>
                  </a:schemeClr>
                </a:solidFill>
                <a:effectLst>
                  <a:outerShdw blurRad="38100" dist="38100" dir="2700000" algn="tl">
                    <a:srgbClr val="000000">
                      <a:alpha val="43137"/>
                    </a:srgbClr>
                  </a:outerShdw>
                </a:effectLst>
              </a:rPr>
              <a:t>Sharing the Gospel Through Your Faith Story</a:t>
            </a:r>
          </a:p>
        </p:txBody>
      </p:sp>
      <p:pic>
        <p:nvPicPr>
          <p:cNvPr id="3" name="Picture 2">
            <a:extLst>
              <a:ext uri="{FF2B5EF4-FFF2-40B4-BE49-F238E27FC236}">
                <a16:creationId xmlns:a16="http://schemas.microsoft.com/office/drawing/2014/main" id="{AA9993E7-3E14-FF37-644B-20722792047F}"/>
              </a:ext>
            </a:extLst>
          </p:cNvPr>
          <p:cNvPicPr>
            <a:picLocks noChangeAspect="1"/>
          </p:cNvPicPr>
          <p:nvPr/>
        </p:nvPicPr>
        <p:blipFill>
          <a:blip r:embed="rId2"/>
          <a:stretch>
            <a:fillRect/>
          </a:stretch>
        </p:blipFill>
        <p:spPr>
          <a:xfrm>
            <a:off x="5889524" y="2669394"/>
            <a:ext cx="6301016" cy="4188606"/>
          </a:xfrm>
          <a:prstGeom prst="rect">
            <a:avLst/>
          </a:prstGeom>
        </p:spPr>
      </p:pic>
      <p:sp>
        <p:nvSpPr>
          <p:cNvPr id="6" name="TextBox 5">
            <a:extLst>
              <a:ext uri="{FF2B5EF4-FFF2-40B4-BE49-F238E27FC236}">
                <a16:creationId xmlns:a16="http://schemas.microsoft.com/office/drawing/2014/main" id="{1BD8AB0F-46F7-8A73-B53C-B08781C66FBA}"/>
              </a:ext>
            </a:extLst>
          </p:cNvPr>
          <p:cNvSpPr txBox="1"/>
          <p:nvPr/>
        </p:nvSpPr>
        <p:spPr>
          <a:xfrm>
            <a:off x="30956" y="951637"/>
            <a:ext cx="12013559" cy="2308324"/>
          </a:xfrm>
          <a:prstGeom prst="rect">
            <a:avLst/>
          </a:prstGeom>
          <a:noFill/>
        </p:spPr>
        <p:txBody>
          <a:bodyPr wrap="square">
            <a:spAutoFit/>
          </a:bodyPr>
          <a:lstStyle/>
          <a:p>
            <a:r>
              <a:rPr lang="en-US" sz="3600" dirty="0">
                <a:solidFill>
                  <a:schemeClr val="tx2">
                    <a:lumMod val="90000"/>
                    <a:lumOff val="10000"/>
                  </a:schemeClr>
                </a:solidFill>
                <a:effectLst>
                  <a:outerShdw blurRad="38100" dist="38100" dir="2700000" algn="tl">
                    <a:srgbClr val="000000">
                      <a:alpha val="43137"/>
                    </a:srgbClr>
                  </a:outerShdw>
                </a:effectLst>
              </a:rPr>
              <a:t>I once had lunch with a highly educated young man who told me, “I’m an atheist and you are a Christian. The difference between you and me is that your life is based on faith and mine is based on facts.”</a:t>
            </a:r>
            <a:endParaRPr lang="en-US" sz="3600" dirty="0"/>
          </a:p>
        </p:txBody>
      </p:sp>
    </p:spTree>
    <p:extLst>
      <p:ext uri="{BB962C8B-B14F-4D97-AF65-F5344CB8AC3E}">
        <p14:creationId xmlns:p14="http://schemas.microsoft.com/office/powerpoint/2010/main" val="306858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60269CAC561E845B19B1BF528306EBE" ma:contentTypeVersion="15" ma:contentTypeDescription="Create a new document." ma:contentTypeScope="" ma:versionID="5e0e943e6ce4b9711016d0891abbd61c">
  <xsd:schema xmlns:xsd="http://www.w3.org/2001/XMLSchema" xmlns:xs="http://www.w3.org/2001/XMLSchema" xmlns:p="http://schemas.microsoft.com/office/2006/metadata/properties" xmlns:ns2="b1a6dcaa-c685-4162-bf8d-9106957bcf2f" xmlns:ns3="1e8db885-a360-449f-a5ff-12e3b15834d5" targetNamespace="http://schemas.microsoft.com/office/2006/metadata/properties" ma:root="true" ma:fieldsID="00839ae4a4257e7ca2ec708bd6aa3573" ns2:_="" ns3:_="">
    <xsd:import namespace="b1a6dcaa-c685-4162-bf8d-9106957bcf2f"/>
    <xsd:import namespace="1e8db885-a360-449f-a5ff-12e3b15834d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2:lcf76f155ced4ddcb4097134ff3c332f" minOccurs="0"/>
                <xsd:element ref="ns2:MediaServiceOCR"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a6dcaa-c685-4162-bf8d-9106957bcf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a42002a0-d8de-4f25-bca0-07931415838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8db885-a360-449f-a5ff-12e3b15834d5"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1a6dcaa-c685-4162-bf8d-9106957bcf2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ACF4FE5-3C38-4B41-99A3-2D49C204D517}">
  <ds:schemaRefs>
    <ds:schemaRef ds:uri="http://schemas.microsoft.com/sharepoint/v3/contenttype/forms"/>
  </ds:schemaRefs>
</ds:datastoreItem>
</file>

<file path=customXml/itemProps2.xml><?xml version="1.0" encoding="utf-8"?>
<ds:datastoreItem xmlns:ds="http://schemas.openxmlformats.org/officeDocument/2006/customXml" ds:itemID="{D576478A-EE5C-46DA-8746-B0705C3185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a6dcaa-c685-4162-bf8d-9106957bcf2f"/>
    <ds:schemaRef ds:uri="1e8db885-a360-449f-a5ff-12e3b15834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B6E3EDD-5A04-4522-82C8-5A2FB5FE6E17}">
  <ds:schemaRefs>
    <ds:schemaRef ds:uri="http://schemas.microsoft.com/office/2006/metadata/properties"/>
    <ds:schemaRef ds:uri="http://schemas.microsoft.com/office/infopath/2007/PartnerControls"/>
    <ds:schemaRef ds:uri="b1a6dcaa-c685-4162-bf8d-9106957bcf2f"/>
  </ds:schemaRefs>
</ds:datastoreItem>
</file>

<file path=docProps/app.xml><?xml version="1.0" encoding="utf-8"?>
<Properties xmlns="http://schemas.openxmlformats.org/officeDocument/2006/extended-properties" xmlns:vt="http://schemas.openxmlformats.org/officeDocument/2006/docPropsVTypes">
  <TotalTime>5197</TotalTime>
  <Words>1291</Words>
  <Application>Microsoft Office PowerPoint</Application>
  <PresentationFormat>Widescreen</PresentationFormat>
  <Paragraphs>108</Paragraphs>
  <Slides>19</Slides>
  <Notes>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Aptos</vt:lpstr>
      <vt:lpstr>Aptos Display</vt:lpstr>
      <vt:lpstr>Arial</vt:lpstr>
      <vt:lpstr>Montserrat</vt:lpstr>
      <vt:lpstr>Office Theme</vt:lpstr>
      <vt:lpstr>PowerPoint Presentation</vt:lpstr>
      <vt:lpstr>Finally, be strong in the Lord and in the strength of his might. Put on the whole armor of God, that you may be able to stand against the schemes of the devil.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we do not wrestle against flesh and blood,    but against the rulers, against the authorities, against the cosmic powers over this present darkness, against the spiritual forces of evil in the heavenly places.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 Thomas</dc:creator>
  <cp:lastModifiedBy>Jean Brown</cp:lastModifiedBy>
  <cp:revision>70</cp:revision>
  <dcterms:created xsi:type="dcterms:W3CDTF">2024-05-20T15:02:04Z</dcterms:created>
  <dcterms:modified xsi:type="dcterms:W3CDTF">2025-10-17T15:32:19Z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0x010100960269CAC561E845B19B1BF528306EBE</vt:lpwstr>
  </property>
  <property fmtid="{D5CDD505-2E9C-101B-9397-08002B2CF9AE}" pid="3" name="MediaServiceImageTags">
    <vt:lpwstr/>
  </property>
</Properties>
</file>