
<file path=[Content_Types].xml><?xml version="1.0" encoding="utf-8"?>
<Types xmlns="http://schemas.openxmlformats.org/package/2006/content-types">
  <Default Extension="emf" ContentType="image/x-emf"/>
  <Default Extension="jpeg" ContentType="image/jpeg"/>
  <Default Extension="m4a" ContentType="audio/mp4"/>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256" r:id="rId5"/>
    <p:sldId id="808" r:id="rId6"/>
    <p:sldId id="870" r:id="rId7"/>
    <p:sldId id="880" r:id="rId8"/>
    <p:sldId id="899" r:id="rId9"/>
    <p:sldId id="900" r:id="rId10"/>
    <p:sldId id="904" r:id="rId11"/>
    <p:sldId id="901" r:id="rId12"/>
    <p:sldId id="902" r:id="rId13"/>
    <p:sldId id="905" r:id="rId14"/>
    <p:sldId id="903" r:id="rId15"/>
    <p:sldId id="906" r:id="rId16"/>
    <p:sldId id="907" r:id="rId17"/>
    <p:sldId id="881" r:id="rId18"/>
    <p:sldId id="898" r:id="rId19"/>
    <p:sldId id="872" r:id="rId20"/>
    <p:sldId id="895" r:id="rId21"/>
    <p:sldId id="896" r:id="rId22"/>
    <p:sldId id="908" r:id="rId23"/>
    <p:sldId id="909" r:id="rId24"/>
    <p:sldId id="897" r:id="rId25"/>
    <p:sldId id="885" r:id="rId26"/>
    <p:sldId id="910" r:id="rId27"/>
    <p:sldId id="911" r:id="rId28"/>
    <p:sldId id="912" r:id="rId29"/>
    <p:sldId id="914" r:id="rId30"/>
    <p:sldId id="913" r:id="rId31"/>
    <p:sldId id="915" r:id="rId32"/>
    <p:sldId id="876" r:id="rId33"/>
    <p:sldId id="81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25E"/>
    <a:srgbClr val="825700"/>
    <a:srgbClr val="653813"/>
    <a:srgbClr val="996600"/>
    <a:srgbClr val="FDDD66"/>
    <a:srgbClr val="3A5058"/>
    <a:srgbClr val="163E64"/>
    <a:srgbClr val="E7DD86"/>
    <a:srgbClr val="A5151E"/>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F0DF30-059E-4DA3-960A-AE3FD7A921E3}" v="1" dt="2025-10-17T17:25:31.834"/>
    <p1510:client id="{73D6A6BF-7EAB-460D-9E7A-18FAA80D3BBC}" v="6" dt="2025-10-17T18:00:39.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5" autoAdjust="0"/>
    <p:restoredTop sz="94660"/>
  </p:normalViewPr>
  <p:slideViewPr>
    <p:cSldViewPr snapToGrid="0">
      <p:cViewPr varScale="1">
        <p:scale>
          <a:sx n="117" d="100"/>
          <a:sy n="117" d="100"/>
        </p:scale>
        <p:origin x="378" y="9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54160987-5178-41C1-AB4C-E8E7CE1ACB46}"/>
    <pc:docChg chg="undo custSel modSld">
      <pc:chgData name="Gil Thomas" userId="790cc23d-4c1d-4b8f-ba7f-333fd405d602" providerId="ADAL" clId="{54160987-5178-41C1-AB4C-E8E7CE1ACB46}" dt="2025-09-01T18:54:10.948" v="69" actId="207"/>
      <pc:docMkLst>
        <pc:docMk/>
      </pc:docMkLst>
      <pc:sldChg chg="addSp modSp mod">
        <pc:chgData name="Gil Thomas" userId="790cc23d-4c1d-4b8f-ba7f-333fd405d602" providerId="ADAL" clId="{54160987-5178-41C1-AB4C-E8E7CE1ACB46}" dt="2025-09-01T18:54:10.948" v="69" actId="207"/>
        <pc:sldMkLst>
          <pc:docMk/>
          <pc:sldMk cId="1655172261" sldId="256"/>
        </pc:sldMkLst>
      </pc:sldChg>
    </pc:docChg>
  </pc:docChgLst>
  <pc:docChgLst>
    <pc:chgData name="Gil Thomas" userId="790cc23d-4c1d-4b8f-ba7f-333fd405d602" providerId="ADAL" clId="{DE5E73F5-8A53-4DFE-8BBF-2F8D10715A6B}"/>
    <pc:docChg chg="undo custSel addSld delSld modSld sldOrd">
      <pc:chgData name="Gil Thomas" userId="790cc23d-4c1d-4b8f-ba7f-333fd405d602" providerId="ADAL" clId="{DE5E73F5-8A53-4DFE-8BBF-2F8D10715A6B}" dt="2025-08-08T14:35:02.145" v="3274"/>
      <pc:docMkLst>
        <pc:docMk/>
      </pc:docMkLst>
      <pc:sldChg chg="addSp delSp modSp mod delAnim modAnim">
        <pc:chgData name="Gil Thomas" userId="790cc23d-4c1d-4b8f-ba7f-333fd405d602" providerId="ADAL" clId="{DE5E73F5-8A53-4DFE-8BBF-2F8D10715A6B}" dt="2025-08-05T14:28:10.043" v="10"/>
        <pc:sldMkLst>
          <pc:docMk/>
          <pc:sldMk cId="1655172261" sldId="256"/>
        </pc:sldMkLst>
      </pc:sldChg>
      <pc:sldChg chg="modSp mod">
        <pc:chgData name="Gil Thomas" userId="790cc23d-4c1d-4b8f-ba7f-333fd405d602" providerId="ADAL" clId="{DE5E73F5-8A53-4DFE-8BBF-2F8D10715A6B}" dt="2025-08-05T14:38:39.212" v="14" actId="27636"/>
        <pc:sldMkLst>
          <pc:docMk/>
          <pc:sldMk cId="1879050429" sldId="808"/>
        </pc:sldMkLst>
      </pc:sldChg>
      <pc:sldChg chg="modSp mod">
        <pc:chgData name="Gil Thomas" userId="790cc23d-4c1d-4b8f-ba7f-333fd405d602" providerId="ADAL" clId="{DE5E73F5-8A53-4DFE-8BBF-2F8D10715A6B}" dt="2025-08-06T18:43:31.196" v="2588" actId="947"/>
        <pc:sldMkLst>
          <pc:docMk/>
          <pc:sldMk cId="3877296975" sldId="819"/>
        </pc:sldMkLst>
      </pc:sldChg>
      <pc:sldChg chg="addSp delSp modSp mod">
        <pc:chgData name="Gil Thomas" userId="790cc23d-4c1d-4b8f-ba7f-333fd405d602" providerId="ADAL" clId="{DE5E73F5-8A53-4DFE-8BBF-2F8D10715A6B}" dt="2025-08-05T16:18:25.081" v="247" actId="1076"/>
        <pc:sldMkLst>
          <pc:docMk/>
          <pc:sldMk cId="4082156938" sldId="870"/>
        </pc:sldMkLst>
      </pc:sldChg>
      <pc:sldChg chg="addSp delSp modSp mod delAnim modAnim">
        <pc:chgData name="Gil Thomas" userId="790cc23d-4c1d-4b8f-ba7f-333fd405d602" providerId="ADAL" clId="{DE5E73F5-8A53-4DFE-8BBF-2F8D10715A6B}" dt="2025-08-05T19:39:01.002" v="2562" actId="14100"/>
        <pc:sldMkLst>
          <pc:docMk/>
          <pc:sldMk cId="847619369" sldId="872"/>
        </pc:sldMkLst>
      </pc:sldChg>
      <pc:sldChg chg="del">
        <pc:chgData name="Gil Thomas" userId="790cc23d-4c1d-4b8f-ba7f-333fd405d602" providerId="ADAL" clId="{DE5E73F5-8A53-4DFE-8BBF-2F8D10715A6B}" dt="2025-08-05T16:34:27.991" v="607" actId="47"/>
        <pc:sldMkLst>
          <pc:docMk/>
          <pc:sldMk cId="2846955270" sldId="878"/>
        </pc:sldMkLst>
      </pc:sldChg>
      <pc:sldChg chg="addSp delSp modSp mod delAnim modAnim">
        <pc:chgData name="Gil Thomas" userId="790cc23d-4c1d-4b8f-ba7f-333fd405d602" providerId="ADAL" clId="{DE5E73F5-8A53-4DFE-8BBF-2F8D10715A6B}" dt="2025-08-08T14:13:51.030" v="2647" actId="20577"/>
        <pc:sldMkLst>
          <pc:docMk/>
          <pc:sldMk cId="2030027606" sldId="880"/>
        </pc:sldMkLst>
      </pc:sldChg>
      <pc:sldChg chg="addSp delSp modSp mod">
        <pc:chgData name="Gil Thomas" userId="790cc23d-4c1d-4b8f-ba7f-333fd405d602" providerId="ADAL" clId="{DE5E73F5-8A53-4DFE-8BBF-2F8D10715A6B}" dt="2025-08-05T16:21:53.191" v="461" actId="14100"/>
        <pc:sldMkLst>
          <pc:docMk/>
          <pc:sldMk cId="1001815887" sldId="881"/>
        </pc:sldMkLst>
      </pc:sldChg>
      <pc:sldChg chg="addSp delSp modSp mod modAnim">
        <pc:chgData name="Gil Thomas" userId="790cc23d-4c1d-4b8f-ba7f-333fd405d602" providerId="ADAL" clId="{DE5E73F5-8A53-4DFE-8BBF-2F8D10715A6B}" dt="2025-08-05T18:35:04.251" v="2101" actId="164"/>
        <pc:sldMkLst>
          <pc:docMk/>
          <pc:sldMk cId="926018863" sldId="885"/>
        </pc:sldMkLst>
      </pc:sldChg>
      <pc:sldChg chg="del">
        <pc:chgData name="Gil Thomas" userId="790cc23d-4c1d-4b8f-ba7f-333fd405d602" providerId="ADAL" clId="{DE5E73F5-8A53-4DFE-8BBF-2F8D10715A6B}" dt="2025-08-05T16:34:30.548" v="608" actId="47"/>
        <pc:sldMkLst>
          <pc:docMk/>
          <pc:sldMk cId="3135223728" sldId="893"/>
        </pc:sldMkLst>
      </pc:sldChg>
      <pc:sldChg chg="addSp delSp modSp mod delAnim modAnim">
        <pc:chgData name="Gil Thomas" userId="790cc23d-4c1d-4b8f-ba7f-333fd405d602" providerId="ADAL" clId="{DE5E73F5-8A53-4DFE-8BBF-2F8D10715A6B}" dt="2025-08-05T16:42:51.467" v="1310" actId="1038"/>
        <pc:sldMkLst>
          <pc:docMk/>
          <pc:sldMk cId="1390144762" sldId="895"/>
        </pc:sldMkLst>
      </pc:sldChg>
      <pc:sldChg chg="addSp delSp modSp mod delAnim">
        <pc:chgData name="Gil Thomas" userId="790cc23d-4c1d-4b8f-ba7f-333fd405d602" providerId="ADAL" clId="{DE5E73F5-8A53-4DFE-8BBF-2F8D10715A6B}" dt="2025-08-05T18:38:29.129" v="2150"/>
        <pc:sldMkLst>
          <pc:docMk/>
          <pc:sldMk cId="2113541394" sldId="896"/>
        </pc:sldMkLst>
      </pc:sldChg>
      <pc:sldChg chg="addSp delSp modSp mod delAnim">
        <pc:chgData name="Gil Thomas" userId="790cc23d-4c1d-4b8f-ba7f-333fd405d602" providerId="ADAL" clId="{DE5E73F5-8A53-4DFE-8BBF-2F8D10715A6B}" dt="2025-08-05T18:17:43.790" v="1468" actId="14100"/>
        <pc:sldMkLst>
          <pc:docMk/>
          <pc:sldMk cId="119520125" sldId="897"/>
        </pc:sldMkLst>
      </pc:sldChg>
      <pc:sldChg chg="modSp add mod">
        <pc:chgData name="Gil Thomas" userId="790cc23d-4c1d-4b8f-ba7f-333fd405d602" providerId="ADAL" clId="{DE5E73F5-8A53-4DFE-8BBF-2F8D10715A6B}" dt="2025-08-05T19:03:16.909" v="2512" actId="207"/>
        <pc:sldMkLst>
          <pc:docMk/>
          <pc:sldMk cId="2882568364" sldId="899"/>
        </pc:sldMkLst>
      </pc:sldChg>
      <pc:sldChg chg="modSp add mod">
        <pc:chgData name="Gil Thomas" userId="790cc23d-4c1d-4b8f-ba7f-333fd405d602" providerId="ADAL" clId="{DE5E73F5-8A53-4DFE-8BBF-2F8D10715A6B}" dt="2025-08-05T19:03:26.008" v="2513" actId="207"/>
        <pc:sldMkLst>
          <pc:docMk/>
          <pc:sldMk cId="3798879208" sldId="900"/>
        </pc:sldMkLst>
      </pc:sldChg>
      <pc:sldChg chg="modSp add mod replId">
        <pc:chgData name="Gil Thomas" userId="790cc23d-4c1d-4b8f-ba7f-333fd405d602" providerId="ADAL" clId="{DE5E73F5-8A53-4DFE-8BBF-2F8D10715A6B}" dt="2025-08-05T19:03:34.988" v="2514" actId="207"/>
        <pc:sldMkLst>
          <pc:docMk/>
          <pc:sldMk cId="1795744781" sldId="901"/>
        </pc:sldMkLst>
      </pc:sldChg>
      <pc:sldChg chg="modSp add mod">
        <pc:chgData name="Gil Thomas" userId="790cc23d-4c1d-4b8f-ba7f-333fd405d602" providerId="ADAL" clId="{DE5E73F5-8A53-4DFE-8BBF-2F8D10715A6B}" dt="2025-08-05T19:03:39.809" v="2515" actId="207"/>
        <pc:sldMkLst>
          <pc:docMk/>
          <pc:sldMk cId="373863424" sldId="902"/>
        </pc:sldMkLst>
      </pc:sldChg>
      <pc:sldChg chg="modSp add mod replId">
        <pc:chgData name="Gil Thomas" userId="790cc23d-4c1d-4b8f-ba7f-333fd405d602" providerId="ADAL" clId="{DE5E73F5-8A53-4DFE-8BBF-2F8D10715A6B}" dt="2025-08-05T19:03:49.350" v="2516" actId="207"/>
        <pc:sldMkLst>
          <pc:docMk/>
          <pc:sldMk cId="3032527901" sldId="903"/>
        </pc:sldMkLst>
      </pc:sldChg>
      <pc:sldChg chg="addSp modSp add mod modAnim">
        <pc:chgData name="Gil Thomas" userId="790cc23d-4c1d-4b8f-ba7f-333fd405d602" providerId="ADAL" clId="{DE5E73F5-8A53-4DFE-8BBF-2F8D10715A6B}" dt="2025-08-05T19:05:30.730" v="2558"/>
        <pc:sldMkLst>
          <pc:docMk/>
          <pc:sldMk cId="3006960634" sldId="904"/>
        </pc:sldMkLst>
      </pc:sldChg>
      <pc:sldChg chg="modSp add mod ord">
        <pc:chgData name="Gil Thomas" userId="790cc23d-4c1d-4b8f-ba7f-333fd405d602" providerId="ADAL" clId="{DE5E73F5-8A53-4DFE-8BBF-2F8D10715A6B}" dt="2025-08-05T16:26:55.874" v="533" actId="14100"/>
        <pc:sldMkLst>
          <pc:docMk/>
          <pc:sldMk cId="4122733454" sldId="905"/>
        </pc:sldMkLst>
      </pc:sldChg>
      <pc:sldChg chg="addSp modSp add mod ord modAnim">
        <pc:chgData name="Gil Thomas" userId="790cc23d-4c1d-4b8f-ba7f-333fd405d602" providerId="ADAL" clId="{DE5E73F5-8A53-4DFE-8BBF-2F8D10715A6B}" dt="2025-08-05T19:06:32.216" v="2559"/>
        <pc:sldMkLst>
          <pc:docMk/>
          <pc:sldMk cId="4294134222" sldId="906"/>
        </pc:sldMkLst>
      </pc:sldChg>
      <pc:sldChg chg="addSp delSp modSp add mod delAnim modAnim">
        <pc:chgData name="Gil Thomas" userId="790cc23d-4c1d-4b8f-ba7f-333fd405d602" providerId="ADAL" clId="{DE5E73F5-8A53-4DFE-8BBF-2F8D10715A6B}" dt="2025-08-05T16:33:54.805" v="606"/>
        <pc:sldMkLst>
          <pc:docMk/>
          <pc:sldMk cId="895881542" sldId="907"/>
        </pc:sldMkLst>
      </pc:sldChg>
      <pc:sldChg chg="addSp delSp modSp add mod delAnim modAnim">
        <pc:chgData name="Gil Thomas" userId="790cc23d-4c1d-4b8f-ba7f-333fd405d602" providerId="ADAL" clId="{DE5E73F5-8A53-4DFE-8BBF-2F8D10715A6B}" dt="2025-08-05T18:37:42.653" v="2146" actId="164"/>
        <pc:sldMkLst>
          <pc:docMk/>
          <pc:sldMk cId="947105490" sldId="908"/>
        </pc:sldMkLst>
      </pc:sldChg>
      <pc:sldChg chg="addSp delSp modSp add mod setBg delAnim">
        <pc:chgData name="Gil Thomas" userId="790cc23d-4c1d-4b8f-ba7f-333fd405d602" providerId="ADAL" clId="{DE5E73F5-8A53-4DFE-8BBF-2F8D10715A6B}" dt="2025-08-05T18:36:50.059" v="2116" actId="1076"/>
        <pc:sldMkLst>
          <pc:docMk/>
          <pc:sldMk cId="1296659528" sldId="909"/>
        </pc:sldMkLst>
      </pc:sldChg>
      <pc:sldChg chg="addSp delSp modSp add mod modAnim">
        <pc:chgData name="Gil Thomas" userId="790cc23d-4c1d-4b8f-ba7f-333fd405d602" providerId="ADAL" clId="{DE5E73F5-8A53-4DFE-8BBF-2F8D10715A6B}" dt="2025-08-05T18:35:15.256" v="2104" actId="1076"/>
        <pc:sldMkLst>
          <pc:docMk/>
          <pc:sldMk cId="1085527926" sldId="910"/>
        </pc:sldMkLst>
      </pc:sldChg>
      <pc:sldChg chg="addSp delSp modSp add mod ord modAnim">
        <pc:chgData name="Gil Thomas" userId="790cc23d-4c1d-4b8f-ba7f-333fd405d602" providerId="ADAL" clId="{DE5E73F5-8A53-4DFE-8BBF-2F8D10715A6B}" dt="2025-08-05T19:40:53.813" v="2563"/>
        <pc:sldMkLst>
          <pc:docMk/>
          <pc:sldMk cId="2385338907" sldId="911"/>
        </pc:sldMkLst>
      </pc:sldChg>
      <pc:sldChg chg="addSp delSp modSp add mod delAnim modAnim">
        <pc:chgData name="Gil Thomas" userId="790cc23d-4c1d-4b8f-ba7f-333fd405d602" providerId="ADAL" clId="{DE5E73F5-8A53-4DFE-8BBF-2F8D10715A6B}" dt="2025-08-05T18:42:49.032" v="2265" actId="20577"/>
        <pc:sldMkLst>
          <pc:docMk/>
          <pc:sldMk cId="4064409695" sldId="912"/>
        </pc:sldMkLst>
      </pc:sldChg>
      <pc:sldChg chg="addSp delSp add del">
        <pc:chgData name="Gil Thomas" userId="790cc23d-4c1d-4b8f-ba7f-333fd405d602" providerId="ADAL" clId="{DE5E73F5-8A53-4DFE-8BBF-2F8D10715A6B}" dt="2025-08-05T18:45:01.008" v="2269" actId="47"/>
        <pc:sldMkLst>
          <pc:docMk/>
          <pc:sldMk cId="3364062941" sldId="913"/>
        </pc:sldMkLst>
      </pc:sldChg>
      <pc:sldChg chg="addSp delSp modSp add mod ord delAnim modAnim">
        <pc:chgData name="Gil Thomas" userId="790cc23d-4c1d-4b8f-ba7f-333fd405d602" providerId="ADAL" clId="{DE5E73F5-8A53-4DFE-8BBF-2F8D10715A6B}" dt="2025-08-05T19:42:06.076" v="2575" actId="20577"/>
        <pc:sldMkLst>
          <pc:docMk/>
          <pc:sldMk cId="3792180384" sldId="913"/>
        </pc:sldMkLst>
      </pc:sldChg>
      <pc:sldChg chg="addSp delSp modSp add mod delAnim modAnim">
        <pc:chgData name="Gil Thomas" userId="790cc23d-4c1d-4b8f-ba7f-333fd405d602" providerId="ADAL" clId="{DE5E73F5-8A53-4DFE-8BBF-2F8D10715A6B}" dt="2025-08-05T18:47:16.912" v="2303" actId="14100"/>
        <pc:sldMkLst>
          <pc:docMk/>
          <pc:sldMk cId="3062380109" sldId="914"/>
        </pc:sldMkLst>
      </pc:sldChg>
      <pc:sldChg chg="addSp delSp modSp add mod modAnim">
        <pc:chgData name="Gil Thomas" userId="790cc23d-4c1d-4b8f-ba7f-333fd405d602" providerId="ADAL" clId="{DE5E73F5-8A53-4DFE-8BBF-2F8D10715A6B}" dt="2025-08-08T14:35:02.145" v="3274"/>
        <pc:sldMkLst>
          <pc:docMk/>
          <pc:sldMk cId="2448949282" sldId="915"/>
        </pc:sldMkLst>
      </pc:sldChg>
    </pc:docChg>
  </pc:docChgLst>
  <pc:docChgLst>
    <pc:chgData name="Jean Brown" userId="0d553e0b-7de6-44b1-a5c2-115d1ad30799" providerId="ADAL" clId="{3BC13318-69C7-46ED-BB35-6B1842D1FADF}"/>
    <pc:docChg chg="undo custSel modSld">
      <pc:chgData name="Jean Brown" userId="0d553e0b-7de6-44b1-a5c2-115d1ad30799" providerId="ADAL" clId="{3BC13318-69C7-46ED-BB35-6B1842D1FADF}" dt="2025-10-17T18:00:39.703" v="29" actId="313"/>
      <pc:docMkLst>
        <pc:docMk/>
      </pc:docMkLst>
      <pc:sldChg chg="modSp mod">
        <pc:chgData name="Jean Brown" userId="0d553e0b-7de6-44b1-a5c2-115d1ad30799" providerId="ADAL" clId="{3BC13318-69C7-46ED-BB35-6B1842D1FADF}" dt="2025-10-17T16:48:38.989" v="6" actId="20577"/>
        <pc:sldMkLst>
          <pc:docMk/>
          <pc:sldMk cId="4082156938" sldId="870"/>
        </pc:sldMkLst>
        <pc:spChg chg="mod">
          <ac:chgData name="Jean Brown" userId="0d553e0b-7de6-44b1-a5c2-115d1ad30799" providerId="ADAL" clId="{3BC13318-69C7-46ED-BB35-6B1842D1FADF}" dt="2025-10-17T16:48:38.989" v="6" actId="20577"/>
          <ac:spMkLst>
            <pc:docMk/>
            <pc:sldMk cId="4082156938" sldId="870"/>
            <ac:spMk id="7" creationId="{63233B67-0F60-EEA9-F34A-8BE4FD95803D}"/>
          </ac:spMkLst>
        </pc:spChg>
      </pc:sldChg>
      <pc:sldChg chg="modSp">
        <pc:chgData name="Jean Brown" userId="0d553e0b-7de6-44b1-a5c2-115d1ad30799" providerId="ADAL" clId="{3BC13318-69C7-46ED-BB35-6B1842D1FADF}" dt="2025-10-17T18:00:39.703" v="29" actId="313"/>
        <pc:sldMkLst>
          <pc:docMk/>
          <pc:sldMk cId="763377203" sldId="876"/>
        </pc:sldMkLst>
        <pc:spChg chg="mod">
          <ac:chgData name="Jean Brown" userId="0d553e0b-7de6-44b1-a5c2-115d1ad30799" providerId="ADAL" clId="{3BC13318-69C7-46ED-BB35-6B1842D1FADF}" dt="2025-10-17T18:00:39.703" v="29" actId="313"/>
          <ac:spMkLst>
            <pc:docMk/>
            <pc:sldMk cId="763377203" sldId="876"/>
            <ac:spMk id="7" creationId="{63233B67-0F60-EEA9-F34A-8BE4FD95803D}"/>
          </ac:spMkLst>
        </pc:spChg>
      </pc:sldChg>
      <pc:sldChg chg="modSp">
        <pc:chgData name="Jean Brown" userId="0d553e0b-7de6-44b1-a5c2-115d1ad30799" providerId="ADAL" clId="{3BC13318-69C7-46ED-BB35-6B1842D1FADF}" dt="2025-10-17T17:25:31.834" v="23" actId="20577"/>
        <pc:sldMkLst>
          <pc:docMk/>
          <pc:sldMk cId="1390144762" sldId="895"/>
        </pc:sldMkLst>
        <pc:spChg chg="mod">
          <ac:chgData name="Jean Brown" userId="0d553e0b-7de6-44b1-a5c2-115d1ad30799" providerId="ADAL" clId="{3BC13318-69C7-46ED-BB35-6B1842D1FADF}" dt="2025-10-17T17:25:31.834" v="23" actId="20577"/>
          <ac:spMkLst>
            <pc:docMk/>
            <pc:sldMk cId="1390144762" sldId="895"/>
            <ac:spMk id="7" creationId="{21A58817-23D8-F608-B5D5-488C44402C59}"/>
          </ac:spMkLst>
        </pc:spChg>
      </pc:sldChg>
      <pc:sldChg chg="modSp mod">
        <pc:chgData name="Jean Brown" userId="0d553e0b-7de6-44b1-a5c2-115d1ad30799" providerId="ADAL" clId="{3BC13318-69C7-46ED-BB35-6B1842D1FADF}" dt="2025-10-17T17:14:10.457" v="22" actId="1038"/>
        <pc:sldMkLst>
          <pc:docMk/>
          <pc:sldMk cId="895881542" sldId="907"/>
        </pc:sldMkLst>
        <pc:picChg chg="mod">
          <ac:chgData name="Jean Brown" userId="0d553e0b-7de6-44b1-a5c2-115d1ad30799" providerId="ADAL" clId="{3BC13318-69C7-46ED-BB35-6B1842D1FADF}" dt="2025-10-17T17:14:10.457" v="22" actId="1038"/>
          <ac:picMkLst>
            <pc:docMk/>
            <pc:sldMk cId="895881542" sldId="907"/>
            <ac:picMk id="9" creationId="{151DA72F-029C-7A27-2E55-12CC3AE9F5E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a:t>
            </a:fld>
            <a:endParaRPr lang="en-US"/>
          </a:p>
        </p:txBody>
      </p:sp>
    </p:spTree>
    <p:extLst>
      <p:ext uri="{BB962C8B-B14F-4D97-AF65-F5344CB8AC3E}">
        <p14:creationId xmlns:p14="http://schemas.microsoft.com/office/powerpoint/2010/main" val="2842345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21E73-4BC7-4B5B-8BB7-F9CFBDBE5AA7}" type="slidenum">
              <a:rPr lang="en-US" smtClean="0"/>
              <a:t>2</a:t>
            </a:fld>
            <a:endParaRPr lang="en-US"/>
          </a:p>
        </p:txBody>
      </p:sp>
    </p:spTree>
    <p:extLst>
      <p:ext uri="{BB962C8B-B14F-4D97-AF65-F5344CB8AC3E}">
        <p14:creationId xmlns:p14="http://schemas.microsoft.com/office/powerpoint/2010/main" val="1064414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D0786-F10F-7E9D-2125-F8C892624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5B656F-AB02-B7D8-8938-C955FA79B3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32A53-737C-E169-380B-6C155BB8E4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CEF9DC-62CD-87B8-5B1E-4DD7F793217C}"/>
              </a:ext>
            </a:extLst>
          </p:cNvPr>
          <p:cNvSpPr>
            <a:spLocks noGrp="1"/>
          </p:cNvSpPr>
          <p:nvPr>
            <p:ph type="sldNum" sz="quarter" idx="5"/>
          </p:nvPr>
        </p:nvSpPr>
        <p:spPr/>
        <p:txBody>
          <a:bodyPr/>
          <a:lstStyle/>
          <a:p>
            <a:fld id="{23A21E73-4BC7-4B5B-8BB7-F9CFBDBE5AA7}" type="slidenum">
              <a:rPr lang="en-US" smtClean="0"/>
              <a:t>15</a:t>
            </a:fld>
            <a:endParaRPr lang="en-US"/>
          </a:p>
        </p:txBody>
      </p:sp>
    </p:spTree>
    <p:extLst>
      <p:ext uri="{BB962C8B-B14F-4D97-AF65-F5344CB8AC3E}">
        <p14:creationId xmlns:p14="http://schemas.microsoft.com/office/powerpoint/2010/main" val="334541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21</a:t>
            </a:fld>
            <a:endParaRPr lang="en-US"/>
          </a:p>
        </p:txBody>
      </p:sp>
    </p:spTree>
    <p:extLst>
      <p:ext uri="{BB962C8B-B14F-4D97-AF65-F5344CB8AC3E}">
        <p14:creationId xmlns:p14="http://schemas.microsoft.com/office/powerpoint/2010/main" val="4084002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EE2E2-BA2C-3029-582D-706DD106B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A6FF6D-915A-7F6C-A4C5-8A4AAAB29B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414A6-6C69-65DD-E3F0-3F87D446E5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403803-844E-6E48-D85F-CD55CB9D67AB}"/>
              </a:ext>
            </a:extLst>
          </p:cNvPr>
          <p:cNvSpPr>
            <a:spLocks noGrp="1"/>
          </p:cNvSpPr>
          <p:nvPr>
            <p:ph type="sldNum" sz="quarter" idx="5"/>
          </p:nvPr>
        </p:nvSpPr>
        <p:spPr/>
        <p:txBody>
          <a:bodyPr/>
          <a:lstStyle/>
          <a:p>
            <a:fld id="{23A21E73-4BC7-4B5B-8BB7-F9CFBDBE5AA7}" type="slidenum">
              <a:rPr lang="en-US" smtClean="0"/>
              <a:t>24</a:t>
            </a:fld>
            <a:endParaRPr lang="en-US"/>
          </a:p>
        </p:txBody>
      </p:sp>
    </p:spTree>
    <p:extLst>
      <p:ext uri="{BB962C8B-B14F-4D97-AF65-F5344CB8AC3E}">
        <p14:creationId xmlns:p14="http://schemas.microsoft.com/office/powerpoint/2010/main" val="2522595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DCCFB-4B69-15BA-6801-8564F3E43A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51247-BC3E-B424-041A-C136D2DD0F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F2AF07-93FA-9EF8-C9FE-6CF97B31D5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C31664-E14E-3EAA-683E-CB75BD0B4783}"/>
              </a:ext>
            </a:extLst>
          </p:cNvPr>
          <p:cNvSpPr>
            <a:spLocks noGrp="1"/>
          </p:cNvSpPr>
          <p:nvPr>
            <p:ph type="sldNum" sz="quarter" idx="5"/>
          </p:nvPr>
        </p:nvSpPr>
        <p:spPr/>
        <p:txBody>
          <a:bodyPr/>
          <a:lstStyle/>
          <a:p>
            <a:fld id="{23A21E73-4BC7-4B5B-8BB7-F9CFBDBE5AA7}" type="slidenum">
              <a:rPr lang="en-US" smtClean="0"/>
              <a:t>25</a:t>
            </a:fld>
            <a:endParaRPr lang="en-US"/>
          </a:p>
        </p:txBody>
      </p:sp>
    </p:spTree>
    <p:extLst>
      <p:ext uri="{BB962C8B-B14F-4D97-AF65-F5344CB8AC3E}">
        <p14:creationId xmlns:p14="http://schemas.microsoft.com/office/powerpoint/2010/main" val="1786034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B7173-4CFA-9ECD-FF9D-C58A3A297D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7D8B9-27A3-4DB5-6B0E-502AD430C2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13A115-BD74-9474-EF01-9E2DB80653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E7DC4-E00F-ACC6-82FA-79821711D244}"/>
              </a:ext>
            </a:extLst>
          </p:cNvPr>
          <p:cNvSpPr>
            <a:spLocks noGrp="1"/>
          </p:cNvSpPr>
          <p:nvPr>
            <p:ph type="sldNum" sz="quarter" idx="5"/>
          </p:nvPr>
        </p:nvSpPr>
        <p:spPr/>
        <p:txBody>
          <a:bodyPr/>
          <a:lstStyle/>
          <a:p>
            <a:fld id="{23A21E73-4BC7-4B5B-8BB7-F9CFBDBE5AA7}" type="slidenum">
              <a:rPr lang="en-US" smtClean="0"/>
              <a:t>26</a:t>
            </a:fld>
            <a:endParaRPr lang="en-US"/>
          </a:p>
        </p:txBody>
      </p:sp>
    </p:spTree>
    <p:extLst>
      <p:ext uri="{BB962C8B-B14F-4D97-AF65-F5344CB8AC3E}">
        <p14:creationId xmlns:p14="http://schemas.microsoft.com/office/powerpoint/2010/main" val="33887480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10/17/2025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DD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10/17/2025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bing.com/videos/riverview/relatedvideo?&amp;q=dramatic+reading+of+Mark+1%3a21-28&amp;&amp;mid=CE2C7644F1E75DF2A7C5CE2C7644F1E75DF2A7C5&amp;&amp;FORM=VRDGAR" TargetMode="Externa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bing.com/videos/riverview/relatedvideo?q=luke+8+nkjv&amp;mid=A2D97AC28F057B1ECA2EA2D97AC28F057B1ECA2E&amp;FORM=VIR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4-Unfathomable Grace (accompaniment)">
            <a:hlinkClick r:id="" action="ppaction://media"/>
            <a:extLst>
              <a:ext uri="{FF2B5EF4-FFF2-40B4-BE49-F238E27FC236}">
                <a16:creationId xmlns:a16="http://schemas.microsoft.com/office/drawing/2014/main" id="{C01C226B-B48E-6468-DC74-CF115875C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425" y="98425"/>
            <a:ext cx="609600" cy="609600"/>
          </a:xfrm>
          <a:prstGeom prst="rect">
            <a:avLst/>
          </a:prstGeom>
        </p:spPr>
      </p:pic>
      <p:grpSp>
        <p:nvGrpSpPr>
          <p:cNvPr id="3" name="Group 2">
            <a:extLst>
              <a:ext uri="{FF2B5EF4-FFF2-40B4-BE49-F238E27FC236}">
                <a16:creationId xmlns:a16="http://schemas.microsoft.com/office/drawing/2014/main" id="{C166F59A-FE03-A078-BDE1-8F818C76EC16}"/>
              </a:ext>
            </a:extLst>
          </p:cNvPr>
          <p:cNvGrpSpPr/>
          <p:nvPr/>
        </p:nvGrpSpPr>
        <p:grpSpPr>
          <a:xfrm>
            <a:off x="1905001" y="1"/>
            <a:ext cx="10286999" cy="6858000"/>
            <a:chOff x="1905001" y="1"/>
            <a:chExt cx="10286999" cy="6858000"/>
          </a:xfrm>
        </p:grpSpPr>
        <p:pic>
          <p:nvPicPr>
            <p:cNvPr id="4" name="Picture 3">
              <a:extLst>
                <a:ext uri="{FF2B5EF4-FFF2-40B4-BE49-F238E27FC236}">
                  <a16:creationId xmlns:a16="http://schemas.microsoft.com/office/drawing/2014/main" id="{D23B1709-1F34-7E73-7705-D6DED9B28E2E}"/>
                </a:ext>
              </a:extLst>
            </p:cNvPr>
            <p:cNvPicPr>
              <a:picLocks noChangeAspect="1"/>
            </p:cNvPicPr>
            <p:nvPr/>
          </p:nvPicPr>
          <p:blipFill>
            <a:blip r:embed="rId6"/>
            <a:stretch>
              <a:fillRect/>
            </a:stretch>
          </p:blipFill>
          <p:spPr>
            <a:xfrm>
              <a:off x="1905001" y="1"/>
              <a:ext cx="10286999" cy="6858000"/>
            </a:xfrm>
            <a:prstGeom prst="rect">
              <a:avLst/>
            </a:prstGeom>
          </p:spPr>
        </p:pic>
        <p:sp>
          <p:nvSpPr>
            <p:cNvPr id="2" name="Rectangle 1">
              <a:extLst>
                <a:ext uri="{FF2B5EF4-FFF2-40B4-BE49-F238E27FC236}">
                  <a16:creationId xmlns:a16="http://schemas.microsoft.com/office/drawing/2014/main" id="{76E46B0A-9E8B-DE57-57D9-F3E35955CDA0}"/>
                </a:ext>
              </a:extLst>
            </p:cNvPr>
            <p:cNvSpPr/>
            <p:nvPr/>
          </p:nvSpPr>
          <p:spPr>
            <a:xfrm>
              <a:off x="10820898" y="4895849"/>
              <a:ext cx="256677" cy="400110"/>
            </a:xfrm>
            <a:prstGeom prst="rect">
              <a:avLst/>
            </a:prstGeom>
            <a:solidFill>
              <a:srgbClr val="E3C25E"/>
            </a:solidFill>
          </p:spPr>
          <p:txBody>
            <a:bodyPr wrap="square" lIns="91440" tIns="45720" rIns="91440" bIns="45720">
              <a:spAutoFit/>
            </a:bodyPr>
            <a:lstStyle/>
            <a:p>
              <a:pPr algn="ctr"/>
              <a:r>
                <a:rPr lang="en-US" sz="2000" b="1" cap="none" spc="0" dirty="0">
                  <a:ln w="0"/>
                  <a:solidFill>
                    <a:schemeClr val="tx1">
                      <a:lumMod val="75000"/>
                      <a:lumOff val="25000"/>
                    </a:schemeClr>
                  </a:solidFill>
                  <a:effectLst>
                    <a:outerShdw blurRad="38100" dist="19050" dir="2700000" algn="tl" rotWithShape="0">
                      <a:schemeClr val="dk1">
                        <a:alpha val="40000"/>
                      </a:schemeClr>
                    </a:outerShdw>
                  </a:effectLst>
                </a:rPr>
                <a:t>N</a:t>
              </a:r>
            </a:p>
          </p:txBody>
        </p:sp>
      </p:grpSp>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98CB2-C6AB-A61E-6F34-F70AB988987D}"/>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DCB63AA-63D1-EB38-BED3-76BEB853DF5D}"/>
              </a:ext>
            </a:extLst>
          </p:cNvPr>
          <p:cNvSpPr txBox="1"/>
          <p:nvPr/>
        </p:nvSpPr>
        <p:spPr>
          <a:xfrm>
            <a:off x="130712" y="138438"/>
            <a:ext cx="11830148" cy="1754326"/>
          </a:xfrm>
          <a:prstGeom prst="rect">
            <a:avLst/>
          </a:prstGeom>
          <a:noFill/>
        </p:spPr>
        <p:txBody>
          <a:bodyPr wrap="square">
            <a:spAutoFit/>
          </a:bodyPr>
          <a:lstStyle/>
          <a:p>
            <a:r>
              <a:rPr lang="en-US" sz="2000" dirty="0">
                <a:solidFill>
                  <a:schemeClr val="tx2">
                    <a:lumMod val="90000"/>
                    <a:lumOff val="10000"/>
                  </a:schemeClr>
                </a:solidFill>
                <a:effectLst>
                  <a:outerShdw blurRad="38100" dist="38100" dir="2700000" algn="tl">
                    <a:srgbClr val="000000">
                      <a:alpha val="43137"/>
                    </a:srgbClr>
                  </a:outerShdw>
                </a:effectLst>
              </a:rPr>
              <a:t> </a:t>
            </a:r>
            <a:r>
              <a:rPr lang="en-US" sz="3600" dirty="0">
                <a:solidFill>
                  <a:schemeClr val="tx2">
                    <a:lumMod val="90000"/>
                    <a:lumOff val="10000"/>
                  </a:schemeClr>
                </a:solidFill>
                <a:effectLst>
                  <a:outerShdw blurRad="38100" dist="38100" dir="2700000" algn="tl">
                    <a:srgbClr val="000000">
                      <a:alpha val="43137"/>
                    </a:srgbClr>
                  </a:outerShdw>
                </a:effectLst>
              </a:rPr>
              <a:t>Notice: The disciples don’t say anything and don’t seem to</a:t>
            </a:r>
          </a:p>
          <a:p>
            <a:r>
              <a:rPr lang="en-US" sz="3600" dirty="0">
                <a:solidFill>
                  <a:schemeClr val="tx2">
                    <a:lumMod val="90000"/>
                    <a:lumOff val="10000"/>
                  </a:schemeClr>
                </a:solidFill>
                <a:effectLst>
                  <a:outerShdw blurRad="38100" dist="38100" dir="2700000" algn="tl">
                    <a:srgbClr val="000000">
                      <a:alpha val="43137"/>
                    </a:srgbClr>
                  </a:outerShdw>
                </a:effectLst>
              </a:rPr>
              <a:t>have any role in this event. The point here is that they were observing and learning from the Master.</a:t>
            </a:r>
          </a:p>
        </p:txBody>
      </p:sp>
      <p:pic>
        <p:nvPicPr>
          <p:cNvPr id="9" name="Picture 8">
            <a:extLst>
              <a:ext uri="{FF2B5EF4-FFF2-40B4-BE49-F238E27FC236}">
                <a16:creationId xmlns:a16="http://schemas.microsoft.com/office/drawing/2014/main" id="{E7AC55D3-964C-2109-28CE-ABCA46BA3042}"/>
              </a:ext>
            </a:extLst>
          </p:cNvPr>
          <p:cNvPicPr>
            <a:picLocks noChangeAspect="1"/>
          </p:cNvPicPr>
          <p:nvPr/>
        </p:nvPicPr>
        <p:blipFill>
          <a:blip r:embed="rId2"/>
          <a:stretch>
            <a:fillRect/>
          </a:stretch>
        </p:blipFill>
        <p:spPr>
          <a:xfrm>
            <a:off x="5795158" y="2251401"/>
            <a:ext cx="6396841" cy="4606599"/>
          </a:xfrm>
          <a:prstGeom prst="rect">
            <a:avLst/>
          </a:prstGeom>
        </p:spPr>
      </p:pic>
    </p:spTree>
    <p:extLst>
      <p:ext uri="{BB962C8B-B14F-4D97-AF65-F5344CB8AC3E}">
        <p14:creationId xmlns:p14="http://schemas.microsoft.com/office/powerpoint/2010/main" val="4122733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B78D6-2DB5-207E-D337-C6684079EE2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1D3A217-8DC0-DA54-2578-0AFE9647FED1}"/>
              </a:ext>
            </a:extLst>
          </p:cNvPr>
          <p:cNvSpPr txBox="1"/>
          <p:nvPr/>
        </p:nvSpPr>
        <p:spPr>
          <a:xfrm>
            <a:off x="320634" y="138438"/>
            <a:ext cx="11640226" cy="1200329"/>
          </a:xfrm>
          <a:prstGeom prst="rect">
            <a:avLst/>
          </a:prstGeom>
          <a:noFill/>
        </p:spPr>
        <p:txBody>
          <a:bodyPr wrap="square">
            <a:spAutoFit/>
          </a:bodyPr>
          <a:lstStyle/>
          <a:p>
            <a:r>
              <a:rPr lang="en-US" sz="2000" b="1" dirty="0">
                <a:solidFill>
                  <a:srgbClr val="653813"/>
                </a:solidFill>
                <a:effectLst>
                  <a:outerShdw blurRad="38100" dist="38100" dir="2700000" algn="tl">
                    <a:srgbClr val="000000">
                      <a:alpha val="43137"/>
                    </a:srgbClr>
                  </a:outerShdw>
                </a:effectLst>
              </a:rPr>
              <a:t> </a:t>
            </a:r>
            <a:r>
              <a:rPr lang="en-US" sz="3600" b="1" dirty="0">
                <a:solidFill>
                  <a:srgbClr val="653813"/>
                </a:solidFill>
                <a:effectLst>
                  <a:outerShdw blurRad="38100" dist="38100" dir="2700000" algn="tl">
                    <a:srgbClr val="000000">
                      <a:alpha val="43137"/>
                    </a:srgbClr>
                  </a:outerShdw>
                </a:effectLst>
              </a:rPr>
              <a:t>What do we learn about Jesus and demons in these two passages?</a:t>
            </a:r>
          </a:p>
        </p:txBody>
      </p:sp>
      <p:pic>
        <p:nvPicPr>
          <p:cNvPr id="9" name="Picture 8">
            <a:extLst>
              <a:ext uri="{FF2B5EF4-FFF2-40B4-BE49-F238E27FC236}">
                <a16:creationId xmlns:a16="http://schemas.microsoft.com/office/drawing/2014/main" id="{A44165A2-AFE9-C7D0-0738-8BCAA234194F}"/>
              </a:ext>
            </a:extLst>
          </p:cNvPr>
          <p:cNvPicPr>
            <a:picLocks noChangeAspect="1"/>
          </p:cNvPicPr>
          <p:nvPr/>
        </p:nvPicPr>
        <p:blipFill>
          <a:blip r:embed="rId2"/>
          <a:stretch>
            <a:fillRect/>
          </a:stretch>
        </p:blipFill>
        <p:spPr>
          <a:xfrm>
            <a:off x="4419600" y="1260813"/>
            <a:ext cx="7772399" cy="5597188"/>
          </a:xfrm>
          <a:prstGeom prst="rect">
            <a:avLst/>
          </a:prstGeom>
        </p:spPr>
      </p:pic>
    </p:spTree>
    <p:extLst>
      <p:ext uri="{BB962C8B-B14F-4D97-AF65-F5344CB8AC3E}">
        <p14:creationId xmlns:p14="http://schemas.microsoft.com/office/powerpoint/2010/main" val="3032527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F8D34-73BA-AD7F-9B5D-99B08F5E6B4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75E9746-AE2D-5BDA-904D-9DE54BCECEAF}"/>
              </a:ext>
            </a:extLst>
          </p:cNvPr>
          <p:cNvSpPr txBox="1"/>
          <p:nvPr/>
        </p:nvSpPr>
        <p:spPr>
          <a:xfrm>
            <a:off x="130712" y="138438"/>
            <a:ext cx="11830148" cy="1200329"/>
          </a:xfrm>
          <a:prstGeom prst="rect">
            <a:avLst/>
          </a:prstGeom>
          <a:noFill/>
        </p:spPr>
        <p:txBody>
          <a:bodyPr wrap="square">
            <a:spAutoFit/>
          </a:bodyPr>
          <a:lstStyle/>
          <a:p>
            <a:r>
              <a:rPr lang="en-US" sz="2000" dirty="0">
                <a:solidFill>
                  <a:schemeClr val="tx2">
                    <a:lumMod val="90000"/>
                    <a:lumOff val="10000"/>
                  </a:schemeClr>
                </a:solidFill>
                <a:effectLst>
                  <a:outerShdw blurRad="38100" dist="38100" dir="2700000" algn="tl">
                    <a:srgbClr val="000000">
                      <a:alpha val="43137"/>
                    </a:srgbClr>
                  </a:outerShdw>
                </a:effectLst>
              </a:rPr>
              <a:t> </a:t>
            </a:r>
            <a:r>
              <a:rPr lang="en-US" sz="3600" dirty="0">
                <a:solidFill>
                  <a:schemeClr val="tx2">
                    <a:lumMod val="90000"/>
                    <a:lumOff val="10000"/>
                  </a:schemeClr>
                </a:solidFill>
                <a:effectLst>
                  <a:outerShdw blurRad="38100" dist="38100" dir="2700000" algn="tl">
                    <a:srgbClr val="000000">
                      <a:alpha val="43137"/>
                    </a:srgbClr>
                  </a:outerShdw>
                </a:effectLst>
              </a:rPr>
              <a:t>Why do you think Jesus asked the demon his name? Because He didn’t know? </a:t>
            </a:r>
          </a:p>
        </p:txBody>
      </p:sp>
      <p:pic>
        <p:nvPicPr>
          <p:cNvPr id="9" name="Picture 8">
            <a:extLst>
              <a:ext uri="{FF2B5EF4-FFF2-40B4-BE49-F238E27FC236}">
                <a16:creationId xmlns:a16="http://schemas.microsoft.com/office/drawing/2014/main" id="{3D7B7FBB-7EFD-46DF-68EC-FC3BE798C736}"/>
              </a:ext>
            </a:extLst>
          </p:cNvPr>
          <p:cNvPicPr>
            <a:picLocks noChangeAspect="1"/>
          </p:cNvPicPr>
          <p:nvPr/>
        </p:nvPicPr>
        <p:blipFill>
          <a:blip r:embed="rId2"/>
          <a:stretch>
            <a:fillRect/>
          </a:stretch>
        </p:blipFill>
        <p:spPr>
          <a:xfrm>
            <a:off x="6194659" y="2539096"/>
            <a:ext cx="5997340" cy="4318904"/>
          </a:xfrm>
          <a:prstGeom prst="rect">
            <a:avLst/>
          </a:prstGeom>
        </p:spPr>
      </p:pic>
      <p:sp>
        <p:nvSpPr>
          <p:cNvPr id="3" name="TextBox 2">
            <a:extLst>
              <a:ext uri="{FF2B5EF4-FFF2-40B4-BE49-F238E27FC236}">
                <a16:creationId xmlns:a16="http://schemas.microsoft.com/office/drawing/2014/main" id="{01D55A23-21F4-5274-8792-51B9CCCC6EF6}"/>
              </a:ext>
            </a:extLst>
          </p:cNvPr>
          <p:cNvSpPr txBox="1"/>
          <p:nvPr/>
        </p:nvSpPr>
        <p:spPr>
          <a:xfrm>
            <a:off x="1931594" y="138438"/>
            <a:ext cx="9298379"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Of course, He knew the demon’s name! </a:t>
            </a:r>
            <a:endParaRPr lang="en-US" sz="3600" dirty="0"/>
          </a:p>
        </p:txBody>
      </p:sp>
      <p:sp>
        <p:nvSpPr>
          <p:cNvPr id="5" name="TextBox 4">
            <a:extLst>
              <a:ext uri="{FF2B5EF4-FFF2-40B4-BE49-F238E27FC236}">
                <a16:creationId xmlns:a16="http://schemas.microsoft.com/office/drawing/2014/main" id="{2A6849EC-ED73-3A0F-21D6-4189A5714344}"/>
              </a:ext>
            </a:extLst>
          </p:cNvPr>
          <p:cNvSpPr txBox="1"/>
          <p:nvPr/>
        </p:nvSpPr>
        <p:spPr>
          <a:xfrm>
            <a:off x="130712" y="1338767"/>
            <a:ext cx="11371460" cy="1200329"/>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Every time Jesus asks questions of people in the New Testament, it is for instructional purposes.</a:t>
            </a:r>
          </a:p>
        </p:txBody>
      </p:sp>
    </p:spTree>
    <p:extLst>
      <p:ext uri="{BB962C8B-B14F-4D97-AF65-F5344CB8AC3E}">
        <p14:creationId xmlns:p14="http://schemas.microsoft.com/office/powerpoint/2010/main" val="429413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2DE11-16F9-603C-A3A2-9D7E4620241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51DA72F-029C-7A27-2E55-12CC3AE9F5EA}"/>
              </a:ext>
            </a:extLst>
          </p:cNvPr>
          <p:cNvPicPr>
            <a:picLocks noChangeAspect="1"/>
          </p:cNvPicPr>
          <p:nvPr/>
        </p:nvPicPr>
        <p:blipFill>
          <a:blip r:embed="rId2"/>
          <a:stretch>
            <a:fillRect/>
          </a:stretch>
        </p:blipFill>
        <p:spPr>
          <a:xfrm>
            <a:off x="6278112" y="2522764"/>
            <a:ext cx="6020019" cy="4335236"/>
          </a:xfrm>
          <a:prstGeom prst="rect">
            <a:avLst/>
          </a:prstGeom>
        </p:spPr>
      </p:pic>
      <p:sp>
        <p:nvSpPr>
          <p:cNvPr id="4" name="TextBox 3">
            <a:extLst>
              <a:ext uri="{FF2B5EF4-FFF2-40B4-BE49-F238E27FC236}">
                <a16:creationId xmlns:a16="http://schemas.microsoft.com/office/drawing/2014/main" id="{D4EE4604-8B95-E541-3078-D7587B1BC755}"/>
              </a:ext>
            </a:extLst>
          </p:cNvPr>
          <p:cNvSpPr txBox="1"/>
          <p:nvPr/>
        </p:nvSpPr>
        <p:spPr>
          <a:xfrm>
            <a:off x="275035" y="399961"/>
            <a:ext cx="11526440" cy="4031873"/>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Who is He instructing here? </a:t>
            </a:r>
          </a:p>
          <a:p>
            <a:endParaRPr lang="en-US" sz="2000" dirty="0">
              <a:solidFill>
                <a:schemeClr val="tx2">
                  <a:lumMod val="90000"/>
                  <a:lumOff val="10000"/>
                </a:schemeClr>
              </a:solidFill>
              <a:effectLst>
                <a:outerShdw blurRad="38100" dist="38100" dir="2700000" algn="tl">
                  <a:srgbClr val="000000">
                    <a:alpha val="43137"/>
                  </a:srgbClr>
                </a:outerShdw>
              </a:effectLst>
            </a:endParaRPr>
          </a:p>
          <a:p>
            <a:r>
              <a:rPr lang="en-US" sz="3600" dirty="0">
                <a:solidFill>
                  <a:schemeClr val="tx2">
                    <a:lumMod val="90000"/>
                    <a:lumOff val="10000"/>
                  </a:schemeClr>
                </a:solidFill>
                <a:effectLst>
                  <a:outerShdw blurRad="38100" dist="38100" dir="2700000" algn="tl">
                    <a:srgbClr val="000000">
                      <a:alpha val="43137"/>
                    </a:srgbClr>
                  </a:outerShdw>
                </a:effectLst>
              </a:rPr>
              <a:t>His disciples. </a:t>
            </a:r>
          </a:p>
          <a:p>
            <a:endParaRPr lang="en-US" sz="2000" dirty="0">
              <a:solidFill>
                <a:schemeClr val="tx2">
                  <a:lumMod val="90000"/>
                  <a:lumOff val="10000"/>
                </a:schemeClr>
              </a:solidFill>
              <a:effectLst>
                <a:outerShdw blurRad="38100" dist="38100" dir="2700000" algn="tl">
                  <a:srgbClr val="000000">
                    <a:alpha val="43137"/>
                  </a:srgbClr>
                </a:outerShdw>
              </a:effectLst>
            </a:endParaRPr>
          </a:p>
          <a:p>
            <a:r>
              <a:rPr lang="en-US" sz="3600" dirty="0">
                <a:solidFill>
                  <a:schemeClr val="tx2">
                    <a:lumMod val="90000"/>
                    <a:lumOff val="10000"/>
                  </a:schemeClr>
                </a:solidFill>
                <a:effectLst>
                  <a:outerShdw blurRad="38100" dist="38100" dir="2700000" algn="tl">
                    <a:srgbClr val="000000">
                      <a:alpha val="43137"/>
                    </a:srgbClr>
                  </a:outerShdw>
                </a:effectLst>
              </a:rPr>
              <a:t>This was a very unusual case, </a:t>
            </a:r>
          </a:p>
          <a:p>
            <a:r>
              <a:rPr lang="en-US" sz="3600" dirty="0">
                <a:solidFill>
                  <a:schemeClr val="tx2">
                    <a:lumMod val="90000"/>
                    <a:lumOff val="10000"/>
                  </a:schemeClr>
                </a:solidFill>
                <a:effectLst>
                  <a:outerShdw blurRad="38100" dist="38100" dir="2700000" algn="tl">
                    <a:srgbClr val="000000">
                      <a:alpha val="43137"/>
                    </a:srgbClr>
                  </a:outerShdw>
                </a:effectLst>
              </a:rPr>
              <a:t>And Jesus was using it to help </a:t>
            </a:r>
          </a:p>
          <a:p>
            <a:r>
              <a:rPr lang="en-US" sz="3600" dirty="0">
                <a:solidFill>
                  <a:schemeClr val="tx2">
                    <a:lumMod val="90000"/>
                    <a:lumOff val="10000"/>
                  </a:schemeClr>
                </a:solidFill>
                <a:effectLst>
                  <a:outerShdw blurRad="38100" dist="38100" dir="2700000" algn="tl">
                    <a:srgbClr val="000000">
                      <a:alpha val="43137"/>
                    </a:srgbClr>
                  </a:outerShdw>
                </a:effectLst>
              </a:rPr>
              <a:t>His disciples learn from this </a:t>
            </a:r>
          </a:p>
          <a:p>
            <a:r>
              <a:rPr lang="en-US" sz="3600" dirty="0">
                <a:solidFill>
                  <a:schemeClr val="tx2">
                    <a:lumMod val="90000"/>
                    <a:lumOff val="10000"/>
                  </a:schemeClr>
                </a:solidFill>
                <a:effectLst>
                  <a:outerShdw blurRad="38100" dist="38100" dir="2700000" algn="tl">
                    <a:srgbClr val="000000">
                      <a:alpha val="43137"/>
                    </a:srgbClr>
                  </a:outerShdw>
                </a:effectLst>
              </a:rPr>
              <a:t>experience.</a:t>
            </a:r>
          </a:p>
        </p:txBody>
      </p:sp>
    </p:spTree>
    <p:extLst>
      <p:ext uri="{BB962C8B-B14F-4D97-AF65-F5344CB8AC3E}">
        <p14:creationId xmlns:p14="http://schemas.microsoft.com/office/powerpoint/2010/main" val="89588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fade">
                                      <p:cBhvr>
                                        <p:cTn id="2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2B8CC3-D2BF-ACE4-ED51-B60B876DF787}"/>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B08AE99-D663-71DE-0E40-F065772C1552}"/>
              </a:ext>
            </a:extLst>
          </p:cNvPr>
          <p:cNvSpPr txBox="1"/>
          <p:nvPr/>
        </p:nvSpPr>
        <p:spPr>
          <a:xfrm>
            <a:off x="252412" y="159804"/>
            <a:ext cx="11730037" cy="1200329"/>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Work at your table to create key points you would put into your theology based on these passages. </a:t>
            </a:r>
          </a:p>
        </p:txBody>
      </p:sp>
      <p:sp>
        <p:nvSpPr>
          <p:cNvPr id="11" name="Rectangle 10">
            <a:extLst>
              <a:ext uri="{FF2B5EF4-FFF2-40B4-BE49-F238E27FC236}">
                <a16:creationId xmlns:a16="http://schemas.microsoft.com/office/drawing/2014/main" id="{69D36F64-13A4-5C8B-57A9-7BBF3FD43AC5}"/>
              </a:ext>
            </a:extLst>
          </p:cNvPr>
          <p:cNvSpPr/>
          <p:nvPr/>
        </p:nvSpPr>
        <p:spPr>
          <a:xfrm>
            <a:off x="203734" y="34669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rgbClr val="3A5058"/>
                </a:solidFill>
                <a:effectLst/>
              </a:rPr>
              <a:t>1.</a:t>
            </a:r>
          </a:p>
        </p:txBody>
      </p:sp>
      <p:sp>
        <p:nvSpPr>
          <p:cNvPr id="12" name="Rectangle 11">
            <a:extLst>
              <a:ext uri="{FF2B5EF4-FFF2-40B4-BE49-F238E27FC236}">
                <a16:creationId xmlns:a16="http://schemas.microsoft.com/office/drawing/2014/main" id="{76CBB33C-D2AA-3CB5-F77B-88C79A02616A}"/>
              </a:ext>
            </a:extLst>
          </p:cNvPr>
          <p:cNvSpPr/>
          <p:nvPr/>
        </p:nvSpPr>
        <p:spPr>
          <a:xfrm>
            <a:off x="227923" y="41908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3A5058"/>
                </a:solidFill>
              </a:rPr>
              <a:t>2</a:t>
            </a:r>
            <a:r>
              <a:rPr lang="en-US" sz="5400" b="1" cap="none" spc="0" dirty="0">
                <a:ln/>
                <a:solidFill>
                  <a:srgbClr val="3A5058"/>
                </a:solidFill>
                <a:effectLst/>
              </a:rPr>
              <a:t>.</a:t>
            </a:r>
          </a:p>
        </p:txBody>
      </p:sp>
      <p:sp>
        <p:nvSpPr>
          <p:cNvPr id="13" name="Rectangle 12">
            <a:extLst>
              <a:ext uri="{FF2B5EF4-FFF2-40B4-BE49-F238E27FC236}">
                <a16:creationId xmlns:a16="http://schemas.microsoft.com/office/drawing/2014/main" id="{57E0F119-944E-C24E-299A-A068AE259C68}"/>
              </a:ext>
            </a:extLst>
          </p:cNvPr>
          <p:cNvSpPr/>
          <p:nvPr/>
        </p:nvSpPr>
        <p:spPr>
          <a:xfrm>
            <a:off x="203733" y="49147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3A5058"/>
                </a:solidFill>
              </a:rPr>
              <a:t>3</a:t>
            </a:r>
            <a:r>
              <a:rPr lang="en-US" sz="5400" b="1" cap="none" spc="0" dirty="0">
                <a:ln/>
                <a:solidFill>
                  <a:srgbClr val="3A5058"/>
                </a:solidFill>
                <a:effectLst/>
              </a:rPr>
              <a:t>.</a:t>
            </a:r>
          </a:p>
        </p:txBody>
      </p:sp>
      <p:sp>
        <p:nvSpPr>
          <p:cNvPr id="14" name="Rectangle 13">
            <a:extLst>
              <a:ext uri="{FF2B5EF4-FFF2-40B4-BE49-F238E27FC236}">
                <a16:creationId xmlns:a16="http://schemas.microsoft.com/office/drawing/2014/main" id="{C48F828C-E912-3F47-EFBD-0391CD7937B1}"/>
              </a:ext>
            </a:extLst>
          </p:cNvPr>
          <p:cNvSpPr/>
          <p:nvPr/>
        </p:nvSpPr>
        <p:spPr>
          <a:xfrm>
            <a:off x="203733" y="5638612"/>
            <a:ext cx="763351"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dirty="0">
                <a:ln/>
                <a:solidFill>
                  <a:srgbClr val="3A5058"/>
                </a:solidFill>
              </a:rPr>
              <a:t>4</a:t>
            </a:r>
            <a:r>
              <a:rPr lang="en-US" sz="5400" b="1" cap="none" spc="0" dirty="0">
                <a:ln/>
                <a:solidFill>
                  <a:srgbClr val="3A5058"/>
                </a:solidFill>
                <a:effectLst/>
              </a:rPr>
              <a:t>.</a:t>
            </a:r>
          </a:p>
        </p:txBody>
      </p:sp>
      <p:pic>
        <p:nvPicPr>
          <p:cNvPr id="3" name="Picture 2">
            <a:extLst>
              <a:ext uri="{FF2B5EF4-FFF2-40B4-BE49-F238E27FC236}">
                <a16:creationId xmlns:a16="http://schemas.microsoft.com/office/drawing/2014/main" id="{4F403D36-2EA0-7B30-B054-9969BE4B77B7}"/>
              </a:ext>
            </a:extLst>
          </p:cNvPr>
          <p:cNvPicPr>
            <a:picLocks noChangeAspect="1"/>
          </p:cNvPicPr>
          <p:nvPr/>
        </p:nvPicPr>
        <p:blipFill>
          <a:blip r:embed="rId2"/>
          <a:stretch>
            <a:fillRect/>
          </a:stretch>
        </p:blipFill>
        <p:spPr>
          <a:xfrm>
            <a:off x="4595751" y="1387665"/>
            <a:ext cx="7596248" cy="5470335"/>
          </a:xfrm>
          <a:prstGeom prst="rect">
            <a:avLst/>
          </a:prstGeom>
        </p:spPr>
      </p:pic>
    </p:spTree>
    <p:extLst>
      <p:ext uri="{BB962C8B-B14F-4D97-AF65-F5344CB8AC3E}">
        <p14:creationId xmlns:p14="http://schemas.microsoft.com/office/powerpoint/2010/main" val="10018158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CDBFA4-B953-05C3-C0A0-1E1EFDE2023E}"/>
            </a:ext>
          </a:extLst>
        </p:cNvPr>
        <p:cNvGrpSpPr/>
        <p:nvPr/>
      </p:nvGrpSpPr>
      <p:grpSpPr>
        <a:xfrm>
          <a:off x="0" y="0"/>
          <a:ext cx="0" cy="0"/>
          <a:chOff x="0" y="0"/>
          <a:chExt cx="0" cy="0"/>
        </a:xfrm>
      </p:grpSpPr>
      <p:pic>
        <p:nvPicPr>
          <p:cNvPr id="1026" name="Picture 2" descr="Premium Photo | A black and white photo with the word magic written in ...">
            <a:extLst>
              <a:ext uri="{FF2B5EF4-FFF2-40B4-BE49-F238E27FC236}">
                <a16:creationId xmlns:a16="http://schemas.microsoft.com/office/drawing/2014/main" id="{FA72A507-1A07-C84D-B646-CD9DDFCAF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44"/>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4A48296-DBD7-2009-FCEB-52DEF862541A}"/>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b="1">
                <a:solidFill>
                  <a:schemeClr val="tx1">
                    <a:lumMod val="85000"/>
                    <a:lumOff val="15000"/>
                  </a:schemeClr>
                </a:solidFill>
                <a:effectLst>
                  <a:outerShdw blurRad="38100" dist="38100" dir="2700000" algn="tl">
                    <a:srgbClr val="000000">
                      <a:alpha val="43137"/>
                    </a:srgbClr>
                  </a:outerShdw>
                </a:effectLst>
                <a:latin typeface="+mj-lt"/>
                <a:ea typeface="+mj-ea"/>
                <a:cs typeface="+mj-cs"/>
              </a:rPr>
              <a:t>It’s time for . . . </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2" name="17 It's Showtime">
            <a:hlinkClick r:id="" action="ppaction://media"/>
            <a:extLst>
              <a:ext uri="{FF2B5EF4-FFF2-40B4-BE49-F238E27FC236}">
                <a16:creationId xmlns:a16="http://schemas.microsoft.com/office/drawing/2014/main" id="{0094C8C6-AF3C-F7B1-A11F-82CD298EFB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425" y="98425"/>
            <a:ext cx="487363" cy="487363"/>
          </a:xfrm>
          <a:prstGeom prst="rect">
            <a:avLst/>
          </a:prstGeom>
        </p:spPr>
      </p:pic>
    </p:spTree>
    <p:extLst>
      <p:ext uri="{BB962C8B-B14F-4D97-AF65-F5344CB8AC3E}">
        <p14:creationId xmlns:p14="http://schemas.microsoft.com/office/powerpoint/2010/main" val="226184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699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What Must I REALLY Do to be Saved?</a:t>
            </a:r>
          </a:p>
        </p:txBody>
      </p:sp>
      <p:sp>
        <p:nvSpPr>
          <p:cNvPr id="10" name="TextBox 9">
            <a:extLst>
              <a:ext uri="{FF2B5EF4-FFF2-40B4-BE49-F238E27FC236}">
                <a16:creationId xmlns:a16="http://schemas.microsoft.com/office/drawing/2014/main" id="{54C624DC-E240-0386-B463-54B7BD35D53D}"/>
              </a:ext>
            </a:extLst>
          </p:cNvPr>
          <p:cNvSpPr txBox="1"/>
          <p:nvPr/>
        </p:nvSpPr>
        <p:spPr>
          <a:xfrm>
            <a:off x="485775" y="951637"/>
            <a:ext cx="11125200" cy="1200329"/>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The gospel of Jesus Christ is simple and easy to understand.</a:t>
            </a:r>
            <a:endParaRPr lang="en-US" sz="3600" dirty="0"/>
          </a:p>
        </p:txBody>
      </p:sp>
      <p:pic>
        <p:nvPicPr>
          <p:cNvPr id="2" name="Picture 1">
            <a:extLst>
              <a:ext uri="{FF2B5EF4-FFF2-40B4-BE49-F238E27FC236}">
                <a16:creationId xmlns:a16="http://schemas.microsoft.com/office/drawing/2014/main" id="{6EC8CC87-BF1F-A1E3-3E2B-9B9C4C3A729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61889" y="2857500"/>
            <a:ext cx="6030112" cy="4000500"/>
          </a:xfrm>
          <a:prstGeom prst="rect">
            <a:avLst/>
          </a:prstGeom>
          <a:noFill/>
          <a:ln>
            <a:noFill/>
          </a:ln>
        </p:spPr>
      </p:pic>
      <p:sp>
        <p:nvSpPr>
          <p:cNvPr id="9" name="TextBox 8">
            <a:extLst>
              <a:ext uri="{FF2B5EF4-FFF2-40B4-BE49-F238E27FC236}">
                <a16:creationId xmlns:a16="http://schemas.microsoft.com/office/drawing/2014/main" id="{0CE7C62A-171B-4C1C-C6DE-B7EB4B3F6C45}"/>
              </a:ext>
            </a:extLst>
          </p:cNvPr>
          <p:cNvSpPr txBox="1"/>
          <p:nvPr/>
        </p:nvSpPr>
        <p:spPr>
          <a:xfrm>
            <a:off x="533400" y="2457865"/>
            <a:ext cx="5628489"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But we complicate things!</a:t>
            </a:r>
            <a:endParaRPr lang="en-US" sz="3600" dirty="0"/>
          </a:p>
        </p:txBody>
      </p:sp>
    </p:spTree>
    <p:extLst>
      <p:ext uri="{BB962C8B-B14F-4D97-AF65-F5344CB8AC3E}">
        <p14:creationId xmlns:p14="http://schemas.microsoft.com/office/powerpoint/2010/main" val="8476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A362FC-CD16-72B3-465E-D97498709A1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1A58817-23D8-F608-B5D5-488C44402C59}"/>
              </a:ext>
            </a:extLst>
          </p:cNvPr>
          <p:cNvSpPr txBox="1"/>
          <p:nvPr/>
        </p:nvSpPr>
        <p:spPr>
          <a:xfrm>
            <a:off x="103093" y="-593"/>
            <a:ext cx="11812242" cy="1200329"/>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Some Actions Unbelievers Are Often Told to </a:t>
            </a:r>
            <a:r>
              <a:rPr lang="en-US" sz="3600" b="1">
                <a:solidFill>
                  <a:schemeClr val="tx2">
                    <a:lumMod val="90000"/>
                    <a:lumOff val="10000"/>
                  </a:schemeClr>
                </a:solidFill>
                <a:effectLst>
                  <a:outerShdw blurRad="38100" dist="38100" dir="2700000" algn="tl">
                    <a:srgbClr val="000000">
                      <a:alpha val="43137"/>
                    </a:srgbClr>
                  </a:outerShdw>
                </a:effectLst>
              </a:rPr>
              <a:t>Take </a:t>
            </a:r>
            <a:br>
              <a:rPr lang="en-US" sz="3600" b="1">
                <a:solidFill>
                  <a:schemeClr val="tx2">
                    <a:lumMod val="90000"/>
                    <a:lumOff val="10000"/>
                  </a:schemeClr>
                </a:solidFill>
                <a:effectLst>
                  <a:outerShdw blurRad="38100" dist="38100" dir="2700000" algn="tl">
                    <a:srgbClr val="000000">
                      <a:alpha val="43137"/>
                    </a:srgbClr>
                  </a:outerShdw>
                </a:effectLst>
              </a:rPr>
            </a:br>
            <a:r>
              <a:rPr lang="en-US" sz="3600" b="1">
                <a:solidFill>
                  <a:schemeClr val="tx2">
                    <a:lumMod val="90000"/>
                    <a:lumOff val="10000"/>
                  </a:schemeClr>
                </a:solidFill>
                <a:effectLst>
                  <a:outerShdw blurRad="38100" dist="38100" dir="2700000" algn="tl">
                    <a:srgbClr val="000000">
                      <a:alpha val="43137"/>
                    </a:srgbClr>
                  </a:outerShdw>
                </a:effectLst>
              </a:rPr>
              <a:t>in </a:t>
            </a:r>
            <a:r>
              <a:rPr lang="en-US" sz="3600" b="1" dirty="0">
                <a:solidFill>
                  <a:schemeClr val="tx2">
                    <a:lumMod val="90000"/>
                    <a:lumOff val="10000"/>
                  </a:schemeClr>
                </a:solidFill>
                <a:effectLst>
                  <a:outerShdw blurRad="38100" dist="38100" dir="2700000" algn="tl">
                    <a:srgbClr val="000000">
                      <a:alpha val="43137"/>
                    </a:srgbClr>
                  </a:outerShdw>
                </a:effectLst>
              </a:rPr>
              <a:t>Order to Be Saved:</a:t>
            </a:r>
          </a:p>
        </p:txBody>
      </p:sp>
      <p:sp>
        <p:nvSpPr>
          <p:cNvPr id="10" name="TextBox 9">
            <a:extLst>
              <a:ext uri="{FF2B5EF4-FFF2-40B4-BE49-F238E27FC236}">
                <a16:creationId xmlns:a16="http://schemas.microsoft.com/office/drawing/2014/main" id="{0C4BB954-6C4F-0877-5090-9F242845567D}"/>
              </a:ext>
            </a:extLst>
          </p:cNvPr>
          <p:cNvSpPr txBox="1"/>
          <p:nvPr/>
        </p:nvSpPr>
        <p:spPr>
          <a:xfrm>
            <a:off x="571503" y="1708875"/>
            <a:ext cx="4614863"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Cleanse your heart</a:t>
            </a:r>
            <a:endParaRPr lang="en-US" sz="3600" dirty="0"/>
          </a:p>
        </p:txBody>
      </p:sp>
      <p:sp>
        <p:nvSpPr>
          <p:cNvPr id="11" name="TextBox 10">
            <a:extLst>
              <a:ext uri="{FF2B5EF4-FFF2-40B4-BE49-F238E27FC236}">
                <a16:creationId xmlns:a16="http://schemas.microsoft.com/office/drawing/2014/main" id="{360DCD98-DEC2-F3E8-32C7-178828AAC5DB}"/>
              </a:ext>
            </a:extLst>
          </p:cNvPr>
          <p:cNvSpPr txBox="1"/>
          <p:nvPr/>
        </p:nvSpPr>
        <p:spPr>
          <a:xfrm>
            <a:off x="571503" y="2454414"/>
            <a:ext cx="5963663"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Come to Jesus</a:t>
            </a:r>
          </a:p>
        </p:txBody>
      </p:sp>
      <p:sp>
        <p:nvSpPr>
          <p:cNvPr id="9" name="TextBox 8">
            <a:extLst>
              <a:ext uri="{FF2B5EF4-FFF2-40B4-BE49-F238E27FC236}">
                <a16:creationId xmlns:a16="http://schemas.microsoft.com/office/drawing/2014/main" id="{C0B64CA7-0DC4-2F2C-8301-4C897321BD87}"/>
              </a:ext>
            </a:extLst>
          </p:cNvPr>
          <p:cNvSpPr txBox="1"/>
          <p:nvPr/>
        </p:nvSpPr>
        <p:spPr>
          <a:xfrm>
            <a:off x="571503" y="3397862"/>
            <a:ext cx="4614863"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Take up your cross</a:t>
            </a:r>
            <a:endParaRPr lang="en-US" sz="3600" dirty="0"/>
          </a:p>
        </p:txBody>
      </p:sp>
      <p:sp>
        <p:nvSpPr>
          <p:cNvPr id="12" name="TextBox 11">
            <a:extLst>
              <a:ext uri="{FF2B5EF4-FFF2-40B4-BE49-F238E27FC236}">
                <a16:creationId xmlns:a16="http://schemas.microsoft.com/office/drawing/2014/main" id="{7D3C998B-BAB1-24B3-464A-D32B5D4233BD}"/>
              </a:ext>
            </a:extLst>
          </p:cNvPr>
          <p:cNvSpPr txBox="1"/>
          <p:nvPr/>
        </p:nvSpPr>
        <p:spPr>
          <a:xfrm>
            <a:off x="571503" y="4143401"/>
            <a:ext cx="4614863"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Enter the narrow gate</a:t>
            </a:r>
          </a:p>
        </p:txBody>
      </p:sp>
      <p:sp>
        <p:nvSpPr>
          <p:cNvPr id="13" name="TextBox 12">
            <a:extLst>
              <a:ext uri="{FF2B5EF4-FFF2-40B4-BE49-F238E27FC236}">
                <a16:creationId xmlns:a16="http://schemas.microsoft.com/office/drawing/2014/main" id="{0BBDAE47-D809-D6E7-25A6-D0E9704A67E4}"/>
              </a:ext>
            </a:extLst>
          </p:cNvPr>
          <p:cNvSpPr txBox="1"/>
          <p:nvPr/>
        </p:nvSpPr>
        <p:spPr>
          <a:xfrm>
            <a:off x="571503" y="4961396"/>
            <a:ext cx="4914900"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Be washed in the blood</a:t>
            </a:r>
            <a:endParaRPr lang="en-US" sz="3600" dirty="0"/>
          </a:p>
        </p:txBody>
      </p:sp>
      <p:sp>
        <p:nvSpPr>
          <p:cNvPr id="14" name="TextBox 13">
            <a:extLst>
              <a:ext uri="{FF2B5EF4-FFF2-40B4-BE49-F238E27FC236}">
                <a16:creationId xmlns:a16="http://schemas.microsoft.com/office/drawing/2014/main" id="{EAEA2A09-A5DC-95E4-9992-04117CC4370A}"/>
              </a:ext>
            </a:extLst>
          </p:cNvPr>
          <p:cNvSpPr txBox="1"/>
          <p:nvPr/>
        </p:nvSpPr>
        <p:spPr>
          <a:xfrm>
            <a:off x="571503" y="5706935"/>
            <a:ext cx="4614863"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Look to Jesus</a:t>
            </a:r>
          </a:p>
        </p:txBody>
      </p:sp>
      <p:sp>
        <p:nvSpPr>
          <p:cNvPr id="15" name="TextBox 14">
            <a:extLst>
              <a:ext uri="{FF2B5EF4-FFF2-40B4-BE49-F238E27FC236}">
                <a16:creationId xmlns:a16="http://schemas.microsoft.com/office/drawing/2014/main" id="{E55DCBCC-1BFF-9007-9DA8-C4A983D35E81}"/>
              </a:ext>
            </a:extLst>
          </p:cNvPr>
          <p:cNvSpPr txBox="1"/>
          <p:nvPr/>
        </p:nvSpPr>
        <p:spPr>
          <a:xfrm>
            <a:off x="5986522" y="1708875"/>
            <a:ext cx="4614863"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Reach out to Jesus</a:t>
            </a:r>
            <a:endParaRPr lang="en-US" sz="3600" dirty="0"/>
          </a:p>
        </p:txBody>
      </p:sp>
      <p:sp>
        <p:nvSpPr>
          <p:cNvPr id="16" name="TextBox 15">
            <a:extLst>
              <a:ext uri="{FF2B5EF4-FFF2-40B4-BE49-F238E27FC236}">
                <a16:creationId xmlns:a16="http://schemas.microsoft.com/office/drawing/2014/main" id="{C77372A2-6678-D003-0ECF-139C25C1BEC5}"/>
              </a:ext>
            </a:extLst>
          </p:cNvPr>
          <p:cNvSpPr txBox="1"/>
          <p:nvPr/>
        </p:nvSpPr>
        <p:spPr>
          <a:xfrm>
            <a:off x="5986522" y="2454414"/>
            <a:ext cx="5963663"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Drink the water of life</a:t>
            </a:r>
          </a:p>
        </p:txBody>
      </p:sp>
      <p:sp>
        <p:nvSpPr>
          <p:cNvPr id="17" name="TextBox 16">
            <a:extLst>
              <a:ext uri="{FF2B5EF4-FFF2-40B4-BE49-F238E27FC236}">
                <a16:creationId xmlns:a16="http://schemas.microsoft.com/office/drawing/2014/main" id="{7E8B948E-B6CE-A275-EA9B-A05FCD705CA8}"/>
              </a:ext>
            </a:extLst>
          </p:cNvPr>
          <p:cNvSpPr txBox="1"/>
          <p:nvPr/>
        </p:nvSpPr>
        <p:spPr>
          <a:xfrm>
            <a:off x="5986522" y="3397862"/>
            <a:ext cx="5500631"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Give your heart to Jesus</a:t>
            </a:r>
            <a:endParaRPr lang="en-US" sz="3600" dirty="0"/>
          </a:p>
        </p:txBody>
      </p:sp>
      <p:sp>
        <p:nvSpPr>
          <p:cNvPr id="18" name="TextBox 17">
            <a:extLst>
              <a:ext uri="{FF2B5EF4-FFF2-40B4-BE49-F238E27FC236}">
                <a16:creationId xmlns:a16="http://schemas.microsoft.com/office/drawing/2014/main" id="{EF335F47-0204-2AD4-85E4-69375FD2ACB8}"/>
              </a:ext>
            </a:extLst>
          </p:cNvPr>
          <p:cNvSpPr txBox="1"/>
          <p:nvPr/>
        </p:nvSpPr>
        <p:spPr>
          <a:xfrm>
            <a:off x="5986522" y="4143401"/>
            <a:ext cx="4614863"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Pray “the prayer”</a:t>
            </a:r>
          </a:p>
        </p:txBody>
      </p:sp>
      <p:sp>
        <p:nvSpPr>
          <p:cNvPr id="19" name="TextBox 18">
            <a:extLst>
              <a:ext uri="{FF2B5EF4-FFF2-40B4-BE49-F238E27FC236}">
                <a16:creationId xmlns:a16="http://schemas.microsoft.com/office/drawing/2014/main" id="{2039A486-20D2-6D2C-B300-4916D0BDBF35}"/>
              </a:ext>
            </a:extLst>
          </p:cNvPr>
          <p:cNvSpPr txBox="1"/>
          <p:nvPr/>
        </p:nvSpPr>
        <p:spPr>
          <a:xfrm>
            <a:off x="5986522" y="4961396"/>
            <a:ext cx="4914900" cy="646331"/>
          </a:xfrm>
          <a:prstGeom prst="rect">
            <a:avLst/>
          </a:prstGeom>
          <a:noFill/>
        </p:spPr>
        <p:txBody>
          <a:bodyPr wrap="square">
            <a:spAutoFit/>
          </a:bodyPr>
          <a:lstStyle/>
          <a:p>
            <a:r>
              <a:rPr lang="en-US" sz="3600" dirty="0">
                <a:solidFill>
                  <a:schemeClr val="tx2">
                    <a:lumMod val="90000"/>
                    <a:lumOff val="10000"/>
                  </a:schemeClr>
                </a:solidFill>
                <a:effectLst>
                  <a:outerShdw blurRad="38100" dist="38100" dir="2700000" algn="tl">
                    <a:srgbClr val="000000">
                      <a:alpha val="43137"/>
                    </a:srgbClr>
                  </a:outerShdw>
                </a:effectLst>
              </a:rPr>
              <a:t>Follow Jesus</a:t>
            </a:r>
            <a:endParaRPr lang="en-US" sz="3600" dirty="0"/>
          </a:p>
        </p:txBody>
      </p:sp>
      <p:sp>
        <p:nvSpPr>
          <p:cNvPr id="20" name="TextBox 19">
            <a:extLst>
              <a:ext uri="{FF2B5EF4-FFF2-40B4-BE49-F238E27FC236}">
                <a16:creationId xmlns:a16="http://schemas.microsoft.com/office/drawing/2014/main" id="{475E3904-ED7D-8BC4-7DE1-07EFD9F99800}"/>
              </a:ext>
            </a:extLst>
          </p:cNvPr>
          <p:cNvSpPr txBox="1"/>
          <p:nvPr/>
        </p:nvSpPr>
        <p:spPr>
          <a:xfrm>
            <a:off x="5986522" y="5706935"/>
            <a:ext cx="5805431"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Invite Jesus into your heart</a:t>
            </a:r>
          </a:p>
        </p:txBody>
      </p:sp>
    </p:spTree>
    <p:extLst>
      <p:ext uri="{BB962C8B-B14F-4D97-AF65-F5344CB8AC3E}">
        <p14:creationId xmlns:p14="http://schemas.microsoft.com/office/powerpoint/2010/main" val="139014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fade">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5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xEl>
                                              <p:pRg st="0" end="0"/>
                                            </p:txEl>
                                          </p:spTgt>
                                        </p:tgtEl>
                                        <p:attrNameLst>
                                          <p:attrName>style.visibility</p:attrName>
                                        </p:attrNameLst>
                                      </p:cBhvr>
                                      <p:to>
                                        <p:strVal val="visible"/>
                                      </p:to>
                                    </p:set>
                                    <p:animEffect transition="in" filter="fade">
                                      <p:cBhvr>
                                        <p:cTn id="57" dur="500"/>
                                        <p:tgtEl>
                                          <p:spTgt spid="18">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0">
                                            <p:txEl>
                                              <p:pRg st="0" end="0"/>
                                            </p:txEl>
                                          </p:spTgt>
                                        </p:tgtEl>
                                        <p:attrNameLst>
                                          <p:attrName>style.visibility</p:attrName>
                                        </p:attrNameLst>
                                      </p:cBhvr>
                                      <p:to>
                                        <p:strVal val="visible"/>
                                      </p:to>
                                    </p:set>
                                    <p:animEffect transition="in" filter="fade">
                                      <p:cBhvr>
                                        <p:cTn id="6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0" grpId="0"/>
      <p:bldP spid="9" grpId="0"/>
      <p:bldP spid="13" grpId="0"/>
      <p:bldP spid="15" grpId="0"/>
      <p:bldP spid="17"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182B03-52E0-A83E-AB61-AA3290D1AC0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A037C82-56B8-74BF-A4C0-3F55E3567890}"/>
              </a:ext>
            </a:extLst>
          </p:cNvPr>
          <p:cNvSpPr txBox="1"/>
          <p:nvPr/>
        </p:nvSpPr>
        <p:spPr>
          <a:xfrm>
            <a:off x="0" y="-593"/>
            <a:ext cx="7600951" cy="3416320"/>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Suppose you went through this list and checked off the actions that you think have legitimate Biblical support as actions that result in salvation. Let’s say that you selected 20 of them.  </a:t>
            </a:r>
          </a:p>
        </p:txBody>
      </p:sp>
      <p:grpSp>
        <p:nvGrpSpPr>
          <p:cNvPr id="15" name="Group 14">
            <a:extLst>
              <a:ext uri="{FF2B5EF4-FFF2-40B4-BE49-F238E27FC236}">
                <a16:creationId xmlns:a16="http://schemas.microsoft.com/office/drawing/2014/main" id="{815A34FD-29C1-15B7-F4D4-ED45BD675E43}"/>
              </a:ext>
            </a:extLst>
          </p:cNvPr>
          <p:cNvGrpSpPr/>
          <p:nvPr/>
        </p:nvGrpSpPr>
        <p:grpSpPr>
          <a:xfrm>
            <a:off x="7600951" y="-23199"/>
            <a:ext cx="4591050" cy="6881199"/>
            <a:chOff x="7600951" y="-23199"/>
            <a:chExt cx="4591050" cy="6881199"/>
          </a:xfrm>
        </p:grpSpPr>
        <p:pic>
          <p:nvPicPr>
            <p:cNvPr id="16" name="Picture 2" descr="Human foot print walk vector. Two feet of single man icon. Footsteps ...">
              <a:extLst>
                <a:ext uri="{FF2B5EF4-FFF2-40B4-BE49-F238E27FC236}">
                  <a16:creationId xmlns:a16="http://schemas.microsoft.com/office/drawing/2014/main" id="{9ACDDB50-E868-F3E8-11B8-05FC25DCF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51" y="-23199"/>
              <a:ext cx="4591050" cy="688119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DAE2BC0-EDA0-8A1D-248C-3910586EFF9B}"/>
                </a:ext>
              </a:extLst>
            </p:cNvPr>
            <p:cNvSpPr txBox="1"/>
            <p:nvPr/>
          </p:nvSpPr>
          <p:spPr>
            <a:xfrm>
              <a:off x="9921240" y="6488668"/>
              <a:ext cx="2179320"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pixabay.com</a:t>
              </a:r>
              <a:endParaRPr lang="en-US" dirty="0">
                <a:solidFill>
                  <a:schemeClr val="bg1"/>
                </a:solidFill>
              </a:endParaRPr>
            </a:p>
          </p:txBody>
        </p:sp>
      </p:grpSp>
    </p:spTree>
    <p:extLst>
      <p:ext uri="{BB962C8B-B14F-4D97-AF65-F5344CB8AC3E}">
        <p14:creationId xmlns:p14="http://schemas.microsoft.com/office/powerpoint/2010/main" val="2113541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15328-714C-F230-B15F-13BCA40339A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1B422AD-0343-F820-2A21-78B96C8D58AE}"/>
              </a:ext>
            </a:extLst>
          </p:cNvPr>
          <p:cNvSpPr txBox="1"/>
          <p:nvPr/>
        </p:nvSpPr>
        <p:spPr>
          <a:xfrm>
            <a:off x="0" y="970781"/>
            <a:ext cx="7600951" cy="1200329"/>
          </a:xfrm>
          <a:prstGeom prst="rect">
            <a:avLst/>
          </a:prstGeom>
          <a:noFill/>
        </p:spPr>
        <p:txBody>
          <a:bodyPr wrap="square">
            <a:spAutoFit/>
          </a:bodyPr>
          <a:lstStyle/>
          <a:p>
            <a:pPr algn="ctr"/>
            <a:r>
              <a:rPr lang="en-US" sz="3600" dirty="0">
                <a:effectLst/>
                <a:latin typeface="Aptos" panose="020B0004020202020204" pitchFamily="34" charset="0"/>
                <a:ea typeface="Aptos" panose="020B0004020202020204" pitchFamily="34" charset="0"/>
                <a:cs typeface="Times New Roman" panose="02020603050405020304" pitchFamily="18" charset="0"/>
              </a:rPr>
              <a:t>Would you think of these as separate action steps to salvation? </a:t>
            </a:r>
            <a:endParaRPr lang="en-US" sz="3600" dirty="0"/>
          </a:p>
        </p:txBody>
      </p:sp>
      <p:sp>
        <p:nvSpPr>
          <p:cNvPr id="14" name="TextBox 13">
            <a:extLst>
              <a:ext uri="{FF2B5EF4-FFF2-40B4-BE49-F238E27FC236}">
                <a16:creationId xmlns:a16="http://schemas.microsoft.com/office/drawing/2014/main" id="{5AB1AF24-E05F-A908-E0A6-94ECDFBD3A7D}"/>
              </a:ext>
            </a:extLst>
          </p:cNvPr>
          <p:cNvSpPr txBox="1"/>
          <p:nvPr/>
        </p:nvSpPr>
        <p:spPr>
          <a:xfrm>
            <a:off x="-1" y="3700787"/>
            <a:ext cx="7600951" cy="1972207"/>
          </a:xfrm>
          <a:prstGeom prst="rect">
            <a:avLst/>
          </a:prstGeom>
          <a:noFill/>
        </p:spPr>
        <p:txBody>
          <a:bodyPr wrap="square">
            <a:spAutoFit/>
          </a:bodyPr>
          <a:lstStyle/>
          <a:p>
            <a:pPr marL="0" marR="0" algn="ctr">
              <a:lnSpc>
                <a:spcPct val="115000"/>
              </a:lnSpc>
              <a:spcAft>
                <a:spcPts val="600"/>
              </a:spcAft>
              <a:buNone/>
            </a:pPr>
            <a:r>
              <a:rPr lang="en-US" sz="3600" kern="100" dirty="0">
                <a:effectLst/>
                <a:latin typeface="Aptos" panose="020B0004020202020204" pitchFamily="34" charset="0"/>
                <a:ea typeface="Aptos" panose="020B0004020202020204" pitchFamily="34" charset="0"/>
                <a:cs typeface="Times New Roman" panose="02020603050405020304" pitchFamily="18" charset="0"/>
              </a:rPr>
              <a:t>Or would you think of these simply as different ways to describe a single heart-action that results in salvation?</a:t>
            </a:r>
          </a:p>
        </p:txBody>
      </p:sp>
      <p:grpSp>
        <p:nvGrpSpPr>
          <p:cNvPr id="5" name="Group 4">
            <a:extLst>
              <a:ext uri="{FF2B5EF4-FFF2-40B4-BE49-F238E27FC236}">
                <a16:creationId xmlns:a16="http://schemas.microsoft.com/office/drawing/2014/main" id="{23F2C85C-30F6-F1F7-9CA5-8FA9212C9473}"/>
              </a:ext>
            </a:extLst>
          </p:cNvPr>
          <p:cNvGrpSpPr/>
          <p:nvPr/>
        </p:nvGrpSpPr>
        <p:grpSpPr>
          <a:xfrm>
            <a:off x="7600951" y="-23199"/>
            <a:ext cx="4591050" cy="6881199"/>
            <a:chOff x="7600951" y="-23199"/>
            <a:chExt cx="4591050" cy="6881199"/>
          </a:xfrm>
        </p:grpSpPr>
        <p:pic>
          <p:nvPicPr>
            <p:cNvPr id="2050" name="Picture 2" descr="Human foot print walk vector. Two feet of single man icon. Footsteps ...">
              <a:extLst>
                <a:ext uri="{FF2B5EF4-FFF2-40B4-BE49-F238E27FC236}">
                  <a16:creationId xmlns:a16="http://schemas.microsoft.com/office/drawing/2014/main" id="{BF07EF97-1ADC-055C-0C28-1452851AB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51" y="-23199"/>
              <a:ext cx="4591050" cy="68811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E27E065-27F6-5F23-774B-5EC6D1224F72}"/>
                </a:ext>
              </a:extLst>
            </p:cNvPr>
            <p:cNvSpPr txBox="1"/>
            <p:nvPr/>
          </p:nvSpPr>
          <p:spPr>
            <a:xfrm>
              <a:off x="9921240" y="6488668"/>
              <a:ext cx="2179320"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pixabay.com</a:t>
              </a:r>
              <a:endParaRPr lang="en-US" dirty="0">
                <a:solidFill>
                  <a:schemeClr val="bg1"/>
                </a:solidFill>
              </a:endParaRPr>
            </a:p>
          </p:txBody>
        </p:sp>
      </p:grpSp>
    </p:spTree>
    <p:extLst>
      <p:ext uri="{BB962C8B-B14F-4D97-AF65-F5344CB8AC3E}">
        <p14:creationId xmlns:p14="http://schemas.microsoft.com/office/powerpoint/2010/main" val="947105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17" b="5803"/>
          <a:stretch/>
        </p:blipFill>
        <p:spPr bwMode="auto">
          <a:xfrm>
            <a:off x="1669301" y="1026160"/>
            <a:ext cx="8853397" cy="2773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2B46077-20A3-6DBF-0997-A68D898CD41D}"/>
              </a:ext>
            </a:extLst>
          </p:cNvPr>
          <p:cNvSpPr>
            <a:spLocks noGrp="1"/>
          </p:cNvSpPr>
          <p:nvPr>
            <p:ph type="title"/>
          </p:nvPr>
        </p:nvSpPr>
        <p:spPr>
          <a:xfrm>
            <a:off x="473532" y="3729612"/>
            <a:ext cx="11217728" cy="3126030"/>
          </a:xfrm>
        </p:spPr>
        <p:txBody>
          <a:bodyPr>
            <a:normAutofit/>
          </a:bodyPr>
          <a:lstStyle/>
          <a:p>
            <a:pPr>
              <a:lnSpc>
                <a:spcPct val="120000"/>
              </a:lnSpc>
            </a:pP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Therefore take up the whole armor of God, that you may be able to withstand in the evil day, and having done all, to stand firm.</a:t>
            </a:r>
            <a:endParaRPr lang="en-US" sz="5400" b="1" dirty="0">
              <a:solidFill>
                <a:schemeClr val="tx2">
                  <a:lumMod val="90000"/>
                  <a:lumOff val="10000"/>
                </a:schemeClr>
              </a:solidFill>
              <a:effectLst>
                <a:outerShdw blurRad="38100" dist="38100" dir="2700000" algn="tl">
                  <a:srgbClr val="000000">
                    <a:alpha val="43137"/>
                  </a:srgbClr>
                </a:outerShdw>
              </a:effectLst>
              <a:latin typeface="Montserrat"/>
            </a:endParaRPr>
          </a:p>
        </p:txBody>
      </p:sp>
      <p:sp>
        <p:nvSpPr>
          <p:cNvPr id="3" name="TextBox 2">
            <a:extLst>
              <a:ext uri="{FF2B5EF4-FFF2-40B4-BE49-F238E27FC236}">
                <a16:creationId xmlns:a16="http://schemas.microsoft.com/office/drawing/2014/main" id="{1B67052B-8652-2C4C-9C0C-2160B518A87E}"/>
              </a:ext>
            </a:extLst>
          </p:cNvPr>
          <p:cNvSpPr txBox="1"/>
          <p:nvPr/>
        </p:nvSpPr>
        <p:spPr>
          <a:xfrm>
            <a:off x="3946356" y="375738"/>
            <a:ext cx="4299285" cy="584775"/>
          </a:xfrm>
          <a:prstGeom prst="rect">
            <a:avLst/>
          </a:prstGeom>
          <a:noFill/>
        </p:spPr>
        <p:txBody>
          <a:bodyPr wrap="square">
            <a:spAutoFit/>
          </a:bodyPr>
          <a:lstStyle/>
          <a:p>
            <a:pPr algn="ctr"/>
            <a:r>
              <a:rPr lang="en-US" sz="32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 </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Ephesians 6</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sym typeface="Wingdings" panose="05000000000000000000" pitchFamily="2" charset="2"/>
              </a:rPr>
              <a:t>:13</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1879050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DDD66"/>
        </a:solidFill>
        <a:effectLst/>
      </p:bgPr>
    </p:bg>
    <p:spTree>
      <p:nvGrpSpPr>
        <p:cNvPr id="1" name="">
          <a:extLst>
            <a:ext uri="{FF2B5EF4-FFF2-40B4-BE49-F238E27FC236}">
              <a16:creationId xmlns:a16="http://schemas.microsoft.com/office/drawing/2014/main" id="{03562A43-2B49-2613-C60C-1A0C3AF4896D}"/>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E24B9BE-9E87-AE3E-2103-84CC4A844E3C}"/>
              </a:ext>
            </a:extLst>
          </p:cNvPr>
          <p:cNvSpPr txBox="1"/>
          <p:nvPr/>
        </p:nvSpPr>
        <p:spPr>
          <a:xfrm>
            <a:off x="121920" y="371089"/>
            <a:ext cx="5364480" cy="5481072"/>
          </a:xfrm>
          <a:prstGeom prst="rect">
            <a:avLst/>
          </a:prstGeom>
        </p:spPr>
        <p:txBody>
          <a:bodyPr vert="horz" lIns="91440" tIns="45720" rIns="91440" bIns="45720" rtlCol="0" anchor="b">
            <a:noAutofit/>
          </a:bodyPr>
          <a:lstStyle/>
          <a:p>
            <a:pPr>
              <a:spcBef>
                <a:spcPct val="0"/>
              </a:spcBef>
              <a:spcAft>
                <a:spcPts val="600"/>
              </a:spcAft>
            </a:pPr>
            <a:r>
              <a:rPr lang="en-US" sz="3600" dirty="0">
                <a:effectLst/>
                <a:latin typeface="+mj-lt"/>
                <a:ea typeface="+mj-ea"/>
                <a:cs typeface="+mj-cs"/>
              </a:rPr>
              <a:t>Wouldn’t you agree that the simple “believes in Him” truth of John 3:16-18 is sufficient, even though this heart-action might be expressed in the New Testament using a variety of metaphors and synonyms?</a:t>
            </a:r>
            <a:endParaRPr lang="en-US" sz="3600" dirty="0">
              <a:latin typeface="+mj-lt"/>
              <a:ea typeface="+mj-ea"/>
              <a:cs typeface="+mj-cs"/>
            </a:endParaRPr>
          </a:p>
        </p:txBody>
      </p:sp>
      <p:pic>
        <p:nvPicPr>
          <p:cNvPr id="3074" name="Picture 2" descr="Footsteps Photos, Download The BEST Free Footsteps Stock Photos &amp; HD Images">
            <a:extLst>
              <a:ext uri="{FF2B5EF4-FFF2-40B4-BE49-F238E27FC236}">
                <a16:creationId xmlns:a16="http://schemas.microsoft.com/office/drawing/2014/main" id="{702467D6-9418-B755-6608-80D0BD554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48" r="-1"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495045-B987-835E-8AA3-F1BDC87A3AD0}"/>
              </a:ext>
            </a:extLst>
          </p:cNvPr>
          <p:cNvSpPr txBox="1"/>
          <p:nvPr/>
        </p:nvSpPr>
        <p:spPr>
          <a:xfrm>
            <a:off x="10575507" y="6488658"/>
            <a:ext cx="1822795"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a:t>
            </a:r>
            <a:r>
              <a:rPr lang="en-US" sz="1800" dirty="0" err="1">
                <a:solidFill>
                  <a:schemeClr val="bg1"/>
                </a:solidFill>
                <a:effectLst>
                  <a:outerShdw blurRad="38100" dist="38100" dir="2700000" algn="tl">
                    <a:srgbClr val="000000">
                      <a:alpha val="43137"/>
                    </a:srgbClr>
                  </a:outerShdw>
                </a:effectLst>
              </a:rPr>
              <a:t>pexels</a:t>
            </a:r>
            <a:endParaRPr lang="en-US" dirty="0">
              <a:solidFill>
                <a:schemeClr val="bg1"/>
              </a:solidFill>
            </a:endParaRPr>
          </a:p>
        </p:txBody>
      </p:sp>
    </p:spTree>
    <p:extLst>
      <p:ext uri="{BB962C8B-B14F-4D97-AF65-F5344CB8AC3E}">
        <p14:creationId xmlns:p14="http://schemas.microsoft.com/office/powerpoint/2010/main" val="1296659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DD50A-3000-D7B4-C84A-EED3E69AC34E}"/>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3EAEDD2-FA7C-23B8-2846-A759185FC781}"/>
              </a:ext>
            </a:extLst>
          </p:cNvPr>
          <p:cNvSpPr txBox="1"/>
          <p:nvPr/>
        </p:nvSpPr>
        <p:spPr>
          <a:xfrm>
            <a:off x="103093" y="63371"/>
            <a:ext cx="11812242" cy="584775"/>
          </a:xfrm>
          <a:prstGeom prst="rect">
            <a:avLst/>
          </a:prstGeom>
          <a:noFill/>
        </p:spPr>
        <p:txBody>
          <a:bodyPr wrap="square">
            <a:spAutoFit/>
          </a:bodyPr>
          <a:lstStyle/>
          <a:p>
            <a:pPr algn="ctr"/>
            <a:r>
              <a:rPr lang="en-US" sz="3200" b="1" dirty="0">
                <a:solidFill>
                  <a:schemeClr val="tx2">
                    <a:lumMod val="90000"/>
                    <a:lumOff val="10000"/>
                  </a:schemeClr>
                </a:solidFill>
                <a:effectLst>
                  <a:outerShdw blurRad="38100" dist="38100" dir="2700000" algn="tl">
                    <a:srgbClr val="000000">
                      <a:alpha val="43137"/>
                    </a:srgbClr>
                  </a:outerShdw>
                </a:effectLst>
              </a:rPr>
              <a:t>John 3:16-18</a:t>
            </a:r>
          </a:p>
        </p:txBody>
      </p:sp>
      <p:sp>
        <p:nvSpPr>
          <p:cNvPr id="2" name="TextBox 1">
            <a:extLst>
              <a:ext uri="{FF2B5EF4-FFF2-40B4-BE49-F238E27FC236}">
                <a16:creationId xmlns:a16="http://schemas.microsoft.com/office/drawing/2014/main" id="{F59CB3D7-4652-274C-00BB-390033D27228}"/>
              </a:ext>
            </a:extLst>
          </p:cNvPr>
          <p:cNvSpPr txBox="1"/>
          <p:nvPr/>
        </p:nvSpPr>
        <p:spPr>
          <a:xfrm>
            <a:off x="103093" y="785902"/>
            <a:ext cx="11812242" cy="4031873"/>
          </a:xfrm>
          <a:prstGeom prst="rect">
            <a:avLst/>
          </a:prstGeom>
          <a:noFill/>
        </p:spPr>
        <p:txBody>
          <a:bodyPr wrap="square">
            <a:spAutoFit/>
          </a:bodyPr>
          <a:lstStyle/>
          <a:p>
            <a:r>
              <a:rPr lang="en-US" sz="3200" baseline="30000" dirty="0">
                <a:solidFill>
                  <a:schemeClr val="tx2">
                    <a:lumMod val="90000"/>
                    <a:lumOff val="10000"/>
                  </a:schemeClr>
                </a:solidFill>
                <a:effectLst>
                  <a:outerShdw blurRad="38100" dist="38100" dir="2700000" algn="tl">
                    <a:srgbClr val="000000">
                      <a:alpha val="43137"/>
                    </a:srgbClr>
                  </a:outerShdw>
                </a:effectLst>
              </a:rPr>
              <a:t>16</a:t>
            </a:r>
            <a:r>
              <a:rPr lang="en-US" sz="3200" dirty="0">
                <a:solidFill>
                  <a:schemeClr val="tx2">
                    <a:lumMod val="90000"/>
                    <a:lumOff val="10000"/>
                  </a:schemeClr>
                </a:solidFill>
                <a:effectLst>
                  <a:outerShdw blurRad="38100" dist="38100" dir="2700000" algn="tl">
                    <a:srgbClr val="000000">
                      <a:alpha val="43137"/>
                    </a:srgbClr>
                  </a:outerShdw>
                </a:effectLst>
              </a:rPr>
              <a:t> For God so loved the world that He gave His only begotten Son, that whoever </a:t>
            </a:r>
            <a:r>
              <a:rPr lang="en-US" sz="3200" b="1" dirty="0">
                <a:solidFill>
                  <a:schemeClr val="accent6">
                    <a:lumMod val="75000"/>
                  </a:schemeClr>
                </a:solidFill>
                <a:effectLst>
                  <a:outerShdw blurRad="38100" dist="38100" dir="2700000" algn="tl">
                    <a:srgbClr val="000000">
                      <a:alpha val="43137"/>
                    </a:srgbClr>
                  </a:outerShdw>
                </a:effectLst>
              </a:rPr>
              <a:t>believes in Him </a:t>
            </a:r>
            <a:r>
              <a:rPr lang="en-US" sz="3200" dirty="0">
                <a:solidFill>
                  <a:schemeClr val="tx2">
                    <a:lumMod val="90000"/>
                    <a:lumOff val="10000"/>
                  </a:schemeClr>
                </a:solidFill>
                <a:effectLst>
                  <a:outerShdw blurRad="38100" dist="38100" dir="2700000" algn="tl">
                    <a:srgbClr val="000000">
                      <a:alpha val="43137"/>
                    </a:srgbClr>
                  </a:outerShdw>
                </a:effectLst>
              </a:rPr>
              <a:t>should not perish but have everlasting life. </a:t>
            </a:r>
            <a:r>
              <a:rPr lang="en-US" sz="3200" baseline="30000" dirty="0">
                <a:solidFill>
                  <a:schemeClr val="tx2">
                    <a:lumMod val="90000"/>
                    <a:lumOff val="10000"/>
                  </a:schemeClr>
                </a:solidFill>
                <a:effectLst>
                  <a:outerShdw blurRad="38100" dist="38100" dir="2700000" algn="tl">
                    <a:srgbClr val="000000">
                      <a:alpha val="43137"/>
                    </a:srgbClr>
                  </a:outerShdw>
                </a:effectLst>
              </a:rPr>
              <a:t>17</a:t>
            </a:r>
            <a:r>
              <a:rPr lang="en-US" sz="3200" dirty="0">
                <a:solidFill>
                  <a:schemeClr val="tx2">
                    <a:lumMod val="90000"/>
                    <a:lumOff val="10000"/>
                  </a:schemeClr>
                </a:solidFill>
                <a:effectLst>
                  <a:outerShdw blurRad="38100" dist="38100" dir="2700000" algn="tl">
                    <a:srgbClr val="000000">
                      <a:alpha val="43137"/>
                    </a:srgbClr>
                  </a:outerShdw>
                </a:effectLst>
              </a:rPr>
              <a:t> For God did not send His Son into the world to condemn the world, but that the world through Him might be saved. </a:t>
            </a:r>
            <a:r>
              <a:rPr lang="en-US" sz="3200" baseline="30000" dirty="0">
                <a:solidFill>
                  <a:schemeClr val="tx2">
                    <a:lumMod val="90000"/>
                    <a:lumOff val="10000"/>
                  </a:schemeClr>
                </a:solidFill>
                <a:effectLst>
                  <a:outerShdw blurRad="38100" dist="38100" dir="2700000" algn="tl">
                    <a:srgbClr val="000000">
                      <a:alpha val="43137"/>
                    </a:srgbClr>
                  </a:outerShdw>
                </a:effectLst>
              </a:rPr>
              <a:t>18</a:t>
            </a:r>
            <a:r>
              <a:rPr lang="en-US" sz="3200" dirty="0">
                <a:solidFill>
                  <a:schemeClr val="tx2">
                    <a:lumMod val="90000"/>
                    <a:lumOff val="10000"/>
                  </a:schemeClr>
                </a:solidFill>
                <a:effectLst>
                  <a:outerShdw blurRad="38100" dist="38100" dir="2700000" algn="tl">
                    <a:srgbClr val="000000">
                      <a:alpha val="43137"/>
                    </a:srgbClr>
                  </a:outerShdw>
                </a:effectLst>
              </a:rPr>
              <a:t> He who </a:t>
            </a:r>
            <a:r>
              <a:rPr lang="en-US" sz="3200" b="1" dirty="0">
                <a:solidFill>
                  <a:schemeClr val="accent6">
                    <a:lumMod val="75000"/>
                  </a:schemeClr>
                </a:solidFill>
                <a:effectLst>
                  <a:outerShdw blurRad="38100" dist="38100" dir="2700000" algn="tl">
                    <a:srgbClr val="000000">
                      <a:alpha val="43137"/>
                    </a:srgbClr>
                  </a:outerShdw>
                </a:effectLst>
              </a:rPr>
              <a:t>believes in Him </a:t>
            </a:r>
            <a:r>
              <a:rPr lang="en-US" sz="3200" dirty="0">
                <a:solidFill>
                  <a:schemeClr val="tx2">
                    <a:lumMod val="90000"/>
                    <a:lumOff val="10000"/>
                  </a:schemeClr>
                </a:solidFill>
                <a:effectLst>
                  <a:outerShdw blurRad="38100" dist="38100" dir="2700000" algn="tl">
                    <a:srgbClr val="000000">
                      <a:alpha val="43137"/>
                    </a:srgbClr>
                  </a:outerShdw>
                </a:effectLst>
              </a:rPr>
              <a:t>is not condemned; but he who does not believe is condemned already, 				 because he has not believed in the name 					    of the only begotten Son of God. </a:t>
            </a:r>
            <a:endParaRPr lang="en-US" sz="3200" dirty="0"/>
          </a:p>
        </p:txBody>
      </p:sp>
      <p:pic>
        <p:nvPicPr>
          <p:cNvPr id="4098" name="Picture 2" descr="Believing in Jesus Christ - The Gospel of Jesus Christ">
            <a:extLst>
              <a:ext uri="{FF2B5EF4-FFF2-40B4-BE49-F238E27FC236}">
                <a16:creationId xmlns:a16="http://schemas.microsoft.com/office/drawing/2014/main" id="{03B27974-C58E-25D9-5D28-F5632292AE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95" b="15825"/>
          <a:stretch>
            <a:fillRect/>
          </a:stretch>
        </p:blipFill>
        <p:spPr bwMode="auto">
          <a:xfrm>
            <a:off x="7388165" y="3429000"/>
            <a:ext cx="4803835"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52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A59A2-3BE5-3F82-5C51-9D17E1E3D158}"/>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53111EAD-3068-EF97-E5ED-C43798663516}"/>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Why is this issue so important?</a:t>
            </a:r>
          </a:p>
        </p:txBody>
      </p:sp>
      <p:sp>
        <p:nvSpPr>
          <p:cNvPr id="2" name="TextBox 1">
            <a:extLst>
              <a:ext uri="{FF2B5EF4-FFF2-40B4-BE49-F238E27FC236}">
                <a16:creationId xmlns:a16="http://schemas.microsoft.com/office/drawing/2014/main" id="{905148A9-2485-5390-3275-07BD30AE1D49}"/>
              </a:ext>
            </a:extLst>
          </p:cNvPr>
          <p:cNvSpPr txBox="1"/>
          <p:nvPr/>
        </p:nvSpPr>
        <p:spPr>
          <a:xfrm>
            <a:off x="628650" y="767126"/>
            <a:ext cx="10801350" cy="1200329"/>
          </a:xfrm>
          <a:prstGeom prst="rect">
            <a:avLst/>
          </a:prstGeom>
          <a:noFill/>
        </p:spPr>
        <p:txBody>
          <a:bodyPr wrap="square">
            <a:spAutoFit/>
          </a:bodyPr>
          <a:lstStyle/>
          <a:p>
            <a:r>
              <a:rPr lang="en-US" sz="3600" dirty="0">
                <a:solidFill>
                  <a:schemeClr val="accent6">
                    <a:lumMod val="75000"/>
                  </a:schemeClr>
                </a:solidFill>
                <a:effectLst>
                  <a:outerShdw blurRad="38100" dist="38100" dir="2700000" algn="tl">
                    <a:srgbClr val="000000">
                      <a:alpha val="43137"/>
                    </a:srgbClr>
                  </a:outerShdw>
                </a:effectLst>
              </a:rPr>
              <a:t>“Faith” (believing/trusting) is the heart-action step that results in the salvation of a sinner. </a:t>
            </a:r>
          </a:p>
        </p:txBody>
      </p:sp>
      <p:sp>
        <p:nvSpPr>
          <p:cNvPr id="3" name="TextBox 2">
            <a:extLst>
              <a:ext uri="{FF2B5EF4-FFF2-40B4-BE49-F238E27FC236}">
                <a16:creationId xmlns:a16="http://schemas.microsoft.com/office/drawing/2014/main" id="{1214AB80-DD4B-8487-E232-14B222D4D92E}"/>
              </a:ext>
            </a:extLst>
          </p:cNvPr>
          <p:cNvSpPr txBox="1"/>
          <p:nvPr/>
        </p:nvSpPr>
        <p:spPr>
          <a:xfrm>
            <a:off x="121919" y="2128661"/>
            <a:ext cx="11793415" cy="1848979"/>
          </a:xfrm>
          <a:prstGeom prst="rect">
            <a:avLst/>
          </a:prstGeom>
        </p:spPr>
        <p:txBody>
          <a:bodyPr vert="horz" lIns="91440" tIns="45720" rIns="91440" bIns="45720" rtlCol="0" anchor="b">
            <a:noAutofit/>
          </a:bodyPr>
          <a:lstStyle/>
          <a:p>
            <a:pPr>
              <a:spcBef>
                <a:spcPct val="0"/>
              </a:spcBef>
              <a:spcAft>
                <a:spcPts val="600"/>
              </a:spcAft>
            </a:pPr>
            <a:r>
              <a:rPr lang="en-US" sz="3600" dirty="0">
                <a:latin typeface="+mj-lt"/>
                <a:ea typeface="+mj-ea"/>
                <a:cs typeface="+mj-cs"/>
              </a:rPr>
              <a:t>More specifically, it is faith that is focused on God’s provision for man’s spiritual needs—the death and resurrection of God’s Son, Jesus Christ.</a:t>
            </a:r>
          </a:p>
        </p:txBody>
      </p:sp>
      <p:grpSp>
        <p:nvGrpSpPr>
          <p:cNvPr id="9" name="Group 8">
            <a:extLst>
              <a:ext uri="{FF2B5EF4-FFF2-40B4-BE49-F238E27FC236}">
                <a16:creationId xmlns:a16="http://schemas.microsoft.com/office/drawing/2014/main" id="{FBE144E9-22B2-B58F-445D-A913EEA6C1FF}"/>
              </a:ext>
            </a:extLst>
          </p:cNvPr>
          <p:cNvGrpSpPr/>
          <p:nvPr/>
        </p:nvGrpSpPr>
        <p:grpSpPr>
          <a:xfrm>
            <a:off x="8168640" y="3353206"/>
            <a:ext cx="4023360" cy="3504794"/>
            <a:chOff x="8168640" y="3353206"/>
            <a:chExt cx="4023360" cy="3504794"/>
          </a:xfrm>
        </p:grpSpPr>
        <p:pic>
          <p:nvPicPr>
            <p:cNvPr id="5122" name="Picture 2" descr="List 103+ Pictures Cover Photos About Faith In God Latest">
              <a:extLst>
                <a:ext uri="{FF2B5EF4-FFF2-40B4-BE49-F238E27FC236}">
                  <a16:creationId xmlns:a16="http://schemas.microsoft.com/office/drawing/2014/main" id="{B638C663-739C-16F8-46F2-D89AFD392C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89"/>
            <a:stretch>
              <a:fillRect/>
            </a:stretch>
          </p:blipFill>
          <p:spPr bwMode="auto">
            <a:xfrm>
              <a:off x="8168640" y="3353206"/>
              <a:ext cx="4023360" cy="35047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6B1A420-A179-3837-3456-1FFF4E035F0F}"/>
                </a:ext>
              </a:extLst>
            </p:cNvPr>
            <p:cNvSpPr txBox="1"/>
            <p:nvPr/>
          </p:nvSpPr>
          <p:spPr>
            <a:xfrm>
              <a:off x="9646920" y="6488668"/>
              <a:ext cx="2497014"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finwise.edu.vn</a:t>
              </a:r>
              <a:endParaRPr lang="en-US" dirty="0">
                <a:solidFill>
                  <a:schemeClr val="bg1"/>
                </a:solidFill>
              </a:endParaRPr>
            </a:p>
          </p:txBody>
        </p:sp>
      </p:grpSp>
    </p:spTree>
    <p:extLst>
      <p:ext uri="{BB962C8B-B14F-4D97-AF65-F5344CB8AC3E}">
        <p14:creationId xmlns:p14="http://schemas.microsoft.com/office/powerpoint/2010/main" val="92601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7D899-5235-1880-A3BB-D5C02EC81D2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253AF02-FEB1-C9E2-5691-4C27328F12A8}"/>
              </a:ext>
            </a:extLst>
          </p:cNvPr>
          <p:cNvSpPr txBox="1"/>
          <p:nvPr/>
        </p:nvSpPr>
        <p:spPr>
          <a:xfrm>
            <a:off x="103093" y="-593"/>
            <a:ext cx="11812242" cy="646331"/>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But What About . . . ?</a:t>
            </a:r>
          </a:p>
        </p:txBody>
      </p:sp>
      <p:sp>
        <p:nvSpPr>
          <p:cNvPr id="2" name="TextBox 1">
            <a:extLst>
              <a:ext uri="{FF2B5EF4-FFF2-40B4-BE49-F238E27FC236}">
                <a16:creationId xmlns:a16="http://schemas.microsoft.com/office/drawing/2014/main" id="{6B9482CF-C3B7-B7AE-E962-CD2F320D16C3}"/>
              </a:ext>
            </a:extLst>
          </p:cNvPr>
          <p:cNvSpPr txBox="1"/>
          <p:nvPr/>
        </p:nvSpPr>
        <p:spPr>
          <a:xfrm>
            <a:off x="140970" y="767126"/>
            <a:ext cx="10801350"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Turning from sins?</a:t>
            </a:r>
          </a:p>
        </p:txBody>
      </p:sp>
      <p:sp>
        <p:nvSpPr>
          <p:cNvPr id="3" name="TextBox 2">
            <a:extLst>
              <a:ext uri="{FF2B5EF4-FFF2-40B4-BE49-F238E27FC236}">
                <a16:creationId xmlns:a16="http://schemas.microsoft.com/office/drawing/2014/main" id="{7A698410-849C-5D33-404C-2538A12F6F81}"/>
              </a:ext>
            </a:extLst>
          </p:cNvPr>
          <p:cNvSpPr txBox="1"/>
          <p:nvPr/>
        </p:nvSpPr>
        <p:spPr>
          <a:xfrm>
            <a:off x="140971" y="1595261"/>
            <a:ext cx="10450830" cy="1147939"/>
          </a:xfrm>
          <a:prstGeom prst="rect">
            <a:avLst/>
          </a:prstGeom>
        </p:spPr>
        <p:txBody>
          <a:bodyPr vert="horz" lIns="91440" tIns="45720" rIns="91440" bIns="45720" rtlCol="0" anchor="b">
            <a:noAutofit/>
          </a:bodyPr>
          <a:lstStyle/>
          <a:p>
            <a:pPr>
              <a:spcBef>
                <a:spcPct val="0"/>
              </a:spcBef>
              <a:spcAft>
                <a:spcPts val="600"/>
              </a:spcAft>
            </a:pPr>
            <a:r>
              <a:rPr lang="en-US" sz="3600" dirty="0">
                <a:latin typeface="+mj-lt"/>
                <a:ea typeface="+mj-ea"/>
                <a:cs typeface="+mj-cs"/>
              </a:rPr>
              <a:t>Calling upon the name of the Lord 			       (praying the prayer)?</a:t>
            </a:r>
          </a:p>
        </p:txBody>
      </p:sp>
      <p:sp>
        <p:nvSpPr>
          <p:cNvPr id="4" name="TextBox 3">
            <a:extLst>
              <a:ext uri="{FF2B5EF4-FFF2-40B4-BE49-F238E27FC236}">
                <a16:creationId xmlns:a16="http://schemas.microsoft.com/office/drawing/2014/main" id="{F2FCDDD1-4C4B-9B6D-42FF-DB8F1C0FAA53}"/>
              </a:ext>
            </a:extLst>
          </p:cNvPr>
          <p:cNvSpPr txBox="1"/>
          <p:nvPr/>
        </p:nvSpPr>
        <p:spPr>
          <a:xfrm>
            <a:off x="140970" y="2773916"/>
            <a:ext cx="10801350" cy="718787"/>
          </a:xfrm>
          <a:prstGeom prst="rect">
            <a:avLst/>
          </a:prstGeom>
          <a:noFill/>
        </p:spPr>
        <p:txBody>
          <a:bodyPr wrap="square">
            <a:spAutoFit/>
          </a:bodyPr>
          <a:lstStyle/>
          <a:p>
            <a:pPr>
              <a:lnSpc>
                <a:spcPct val="120000"/>
              </a:lnSpc>
            </a:pPr>
            <a:r>
              <a:rPr lang="en-US" sz="3600" dirty="0">
                <a:solidFill>
                  <a:schemeClr val="accent6">
                    <a:lumMod val="75000"/>
                  </a:schemeClr>
                </a:solidFill>
                <a:effectLst>
                  <a:outerShdw blurRad="38100" dist="38100" dir="2700000" algn="tl">
                    <a:srgbClr val="000000">
                      <a:alpha val="43137"/>
                    </a:srgbClr>
                  </a:outerShdw>
                </a:effectLst>
              </a:rPr>
              <a:t>Receiving God’s gift of salvation?</a:t>
            </a:r>
          </a:p>
        </p:txBody>
      </p:sp>
      <p:sp>
        <p:nvSpPr>
          <p:cNvPr id="5" name="TextBox 4">
            <a:extLst>
              <a:ext uri="{FF2B5EF4-FFF2-40B4-BE49-F238E27FC236}">
                <a16:creationId xmlns:a16="http://schemas.microsoft.com/office/drawing/2014/main" id="{0EB4FFD3-1B0B-E24B-B248-177B0FE0E40D}"/>
              </a:ext>
            </a:extLst>
          </p:cNvPr>
          <p:cNvSpPr txBox="1"/>
          <p:nvPr/>
        </p:nvSpPr>
        <p:spPr>
          <a:xfrm>
            <a:off x="140970" y="3602051"/>
            <a:ext cx="10801349" cy="2839343"/>
          </a:xfrm>
          <a:prstGeom prst="rect">
            <a:avLst/>
          </a:prstGeom>
        </p:spPr>
        <p:txBody>
          <a:bodyPr vert="horz" lIns="91440" tIns="45720" rIns="91440" bIns="45720" rtlCol="0" anchor="b">
            <a:noAutofit/>
          </a:bodyPr>
          <a:lstStyle/>
          <a:p>
            <a:pPr>
              <a:spcBef>
                <a:spcPct val="0"/>
              </a:spcBef>
              <a:spcAft>
                <a:spcPts val="600"/>
              </a:spcAft>
            </a:pPr>
            <a:r>
              <a:rPr lang="en-US" sz="3600" dirty="0">
                <a:latin typeface="+mj-lt"/>
                <a:ea typeface="+mj-ea"/>
                <a:cs typeface="+mj-cs"/>
              </a:rPr>
              <a:t>These actions (and others) are mentioned 			   in some passages in the NT. But the NT 			    clearly teaches that there is one single 		               heart-action that brings salvation, and it is 		    “faith” in Jesus Christ.</a:t>
            </a:r>
          </a:p>
        </p:txBody>
      </p:sp>
      <p:grpSp>
        <p:nvGrpSpPr>
          <p:cNvPr id="6" name="Group 5">
            <a:extLst>
              <a:ext uri="{FF2B5EF4-FFF2-40B4-BE49-F238E27FC236}">
                <a16:creationId xmlns:a16="http://schemas.microsoft.com/office/drawing/2014/main" id="{95C789BD-A18E-A850-CA08-19A8E554A805}"/>
              </a:ext>
            </a:extLst>
          </p:cNvPr>
          <p:cNvGrpSpPr/>
          <p:nvPr/>
        </p:nvGrpSpPr>
        <p:grpSpPr>
          <a:xfrm>
            <a:off x="8168640" y="2362404"/>
            <a:ext cx="4023360" cy="3504794"/>
            <a:chOff x="8168640" y="3353206"/>
            <a:chExt cx="4023360" cy="3504794"/>
          </a:xfrm>
        </p:grpSpPr>
        <p:pic>
          <p:nvPicPr>
            <p:cNvPr id="8" name="Picture 2" descr="List 103+ Pictures Cover Photos About Faith In God Latest">
              <a:extLst>
                <a:ext uri="{FF2B5EF4-FFF2-40B4-BE49-F238E27FC236}">
                  <a16:creationId xmlns:a16="http://schemas.microsoft.com/office/drawing/2014/main" id="{062867DB-F57A-9CB1-82B9-98EEB61A01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89"/>
            <a:stretch>
              <a:fillRect/>
            </a:stretch>
          </p:blipFill>
          <p:spPr bwMode="auto">
            <a:xfrm>
              <a:off x="8168640" y="3353206"/>
              <a:ext cx="4023360" cy="350479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286CF6E-1110-EDC4-778D-664AC851642B}"/>
                </a:ext>
              </a:extLst>
            </p:cNvPr>
            <p:cNvSpPr txBox="1"/>
            <p:nvPr/>
          </p:nvSpPr>
          <p:spPr>
            <a:xfrm>
              <a:off x="9646920" y="6488668"/>
              <a:ext cx="2497014"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finwise.edu.vn</a:t>
              </a:r>
              <a:endParaRPr lang="en-US" dirty="0">
                <a:solidFill>
                  <a:schemeClr val="bg1"/>
                </a:solidFill>
              </a:endParaRPr>
            </a:p>
          </p:txBody>
        </p:sp>
      </p:grpSp>
    </p:spTree>
    <p:extLst>
      <p:ext uri="{BB962C8B-B14F-4D97-AF65-F5344CB8AC3E}">
        <p14:creationId xmlns:p14="http://schemas.microsoft.com/office/powerpoint/2010/main" val="108552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A775B-D828-32C4-DF1D-3C1EEAE873F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13B183B-9B1E-C672-FB68-095AB6C8D134}"/>
              </a:ext>
            </a:extLst>
          </p:cNvPr>
          <p:cNvSpPr txBox="1"/>
          <p:nvPr/>
        </p:nvSpPr>
        <p:spPr>
          <a:xfrm>
            <a:off x="103093" y="291971"/>
            <a:ext cx="11812242" cy="584775"/>
          </a:xfrm>
          <a:prstGeom prst="rect">
            <a:avLst/>
          </a:prstGeom>
          <a:noFill/>
        </p:spPr>
        <p:txBody>
          <a:bodyPr wrap="square">
            <a:spAutoFit/>
          </a:bodyPr>
          <a:lstStyle/>
          <a:p>
            <a:pPr algn="ctr"/>
            <a:r>
              <a:rPr lang="en-US" sz="3200" b="1" dirty="0">
                <a:solidFill>
                  <a:schemeClr val="tx2">
                    <a:lumMod val="90000"/>
                    <a:lumOff val="10000"/>
                  </a:schemeClr>
                </a:solidFill>
                <a:effectLst>
                  <a:outerShdw blurRad="38100" dist="38100" dir="2700000" algn="tl">
                    <a:srgbClr val="000000">
                      <a:alpha val="43137"/>
                    </a:srgbClr>
                  </a:outerShdw>
                </a:effectLst>
              </a:rPr>
              <a:t>Ephesians 2:8-9</a:t>
            </a:r>
          </a:p>
        </p:txBody>
      </p:sp>
      <p:sp>
        <p:nvSpPr>
          <p:cNvPr id="2" name="TextBox 1">
            <a:extLst>
              <a:ext uri="{FF2B5EF4-FFF2-40B4-BE49-F238E27FC236}">
                <a16:creationId xmlns:a16="http://schemas.microsoft.com/office/drawing/2014/main" id="{E62AF107-350C-FCD8-40B6-BBBED8DE1D94}"/>
              </a:ext>
            </a:extLst>
          </p:cNvPr>
          <p:cNvSpPr txBox="1"/>
          <p:nvPr/>
        </p:nvSpPr>
        <p:spPr>
          <a:xfrm>
            <a:off x="103093" y="1014502"/>
            <a:ext cx="11812242" cy="1569660"/>
          </a:xfrm>
          <a:prstGeom prst="rect">
            <a:avLst/>
          </a:prstGeom>
          <a:noFill/>
        </p:spPr>
        <p:txBody>
          <a:bodyPr wrap="square">
            <a:spAutoFit/>
          </a:bodyPr>
          <a:lstStyle/>
          <a:p>
            <a:r>
              <a:rPr lang="en-US" sz="3200" baseline="30000" dirty="0">
                <a:solidFill>
                  <a:schemeClr val="tx2">
                    <a:lumMod val="90000"/>
                    <a:lumOff val="10000"/>
                  </a:schemeClr>
                </a:solidFill>
                <a:effectLst>
                  <a:outerShdw blurRad="38100" dist="38100" dir="2700000" algn="tl">
                    <a:srgbClr val="000000">
                      <a:alpha val="43137"/>
                    </a:srgbClr>
                  </a:outerShdw>
                </a:effectLst>
              </a:rPr>
              <a:t>8</a:t>
            </a:r>
            <a:r>
              <a:rPr lang="en-US" sz="3200" dirty="0">
                <a:solidFill>
                  <a:schemeClr val="tx2">
                    <a:lumMod val="90000"/>
                    <a:lumOff val="10000"/>
                  </a:schemeClr>
                </a:solidFill>
                <a:effectLst>
                  <a:outerShdw blurRad="38100" dist="38100" dir="2700000" algn="tl">
                    <a:srgbClr val="000000">
                      <a:alpha val="43137"/>
                    </a:srgbClr>
                  </a:outerShdw>
                </a:effectLst>
              </a:rPr>
              <a:t> For by grace you have been saved through faith, and that not of yourselves; it is the gift of God, </a:t>
            </a:r>
            <a:r>
              <a:rPr lang="en-US" sz="3200" baseline="30000" dirty="0">
                <a:solidFill>
                  <a:schemeClr val="tx2">
                    <a:lumMod val="90000"/>
                    <a:lumOff val="10000"/>
                  </a:schemeClr>
                </a:solidFill>
                <a:effectLst>
                  <a:outerShdw blurRad="38100" dist="38100" dir="2700000" algn="tl">
                    <a:srgbClr val="000000">
                      <a:alpha val="43137"/>
                    </a:srgbClr>
                  </a:outerShdw>
                </a:effectLst>
              </a:rPr>
              <a:t>9</a:t>
            </a:r>
            <a:r>
              <a:rPr lang="en-US" sz="3200" dirty="0">
                <a:solidFill>
                  <a:schemeClr val="tx2">
                    <a:lumMod val="90000"/>
                    <a:lumOff val="10000"/>
                  </a:schemeClr>
                </a:solidFill>
                <a:effectLst>
                  <a:outerShdw blurRad="38100" dist="38100" dir="2700000" algn="tl">
                    <a:srgbClr val="000000">
                      <a:alpha val="43137"/>
                    </a:srgbClr>
                  </a:outerShdw>
                </a:effectLst>
              </a:rPr>
              <a:t> not of works, lest anyone should boast.</a:t>
            </a:r>
            <a:endParaRPr lang="en-US" sz="3200" dirty="0"/>
          </a:p>
        </p:txBody>
      </p:sp>
      <p:grpSp>
        <p:nvGrpSpPr>
          <p:cNvPr id="8" name="Group 7">
            <a:extLst>
              <a:ext uri="{FF2B5EF4-FFF2-40B4-BE49-F238E27FC236}">
                <a16:creationId xmlns:a16="http://schemas.microsoft.com/office/drawing/2014/main" id="{6251E928-AD21-5D2B-EE39-7BB034176B7A}"/>
              </a:ext>
            </a:extLst>
          </p:cNvPr>
          <p:cNvGrpSpPr/>
          <p:nvPr/>
        </p:nvGrpSpPr>
        <p:grpSpPr>
          <a:xfrm>
            <a:off x="4206240" y="2366010"/>
            <a:ext cx="7985760" cy="4491990"/>
            <a:chOff x="4206240" y="2366010"/>
            <a:chExt cx="7985760" cy="4491990"/>
          </a:xfrm>
        </p:grpSpPr>
        <p:pic>
          <p:nvPicPr>
            <p:cNvPr id="4" name="Picture 3">
              <a:extLst>
                <a:ext uri="{FF2B5EF4-FFF2-40B4-BE49-F238E27FC236}">
                  <a16:creationId xmlns:a16="http://schemas.microsoft.com/office/drawing/2014/main" id="{E094AE67-33A8-EFE1-DB3F-7CC9985C232C}"/>
                </a:ext>
              </a:extLst>
            </p:cNvPr>
            <p:cNvPicPr>
              <a:picLocks noChangeAspect="1"/>
            </p:cNvPicPr>
            <p:nvPr/>
          </p:nvPicPr>
          <p:blipFill>
            <a:blip r:embed="rId3"/>
            <a:stretch>
              <a:fillRect/>
            </a:stretch>
          </p:blipFill>
          <p:spPr>
            <a:xfrm>
              <a:off x="4206240" y="2366010"/>
              <a:ext cx="7985760" cy="4491990"/>
            </a:xfrm>
            <a:prstGeom prst="rect">
              <a:avLst/>
            </a:prstGeom>
          </p:spPr>
        </p:pic>
        <p:sp>
          <p:nvSpPr>
            <p:cNvPr id="6" name="TextBox 5">
              <a:extLst>
                <a:ext uri="{FF2B5EF4-FFF2-40B4-BE49-F238E27FC236}">
                  <a16:creationId xmlns:a16="http://schemas.microsoft.com/office/drawing/2014/main" id="{B1623E94-53CD-F29A-5A42-604E01B578A0}"/>
                </a:ext>
              </a:extLst>
            </p:cNvPr>
            <p:cNvSpPr txBox="1"/>
            <p:nvPr/>
          </p:nvSpPr>
          <p:spPr>
            <a:xfrm>
              <a:off x="9418320" y="6488668"/>
              <a:ext cx="2773680"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haynescreek.com</a:t>
              </a:r>
              <a:endParaRPr lang="en-US" dirty="0">
                <a:solidFill>
                  <a:schemeClr val="bg1"/>
                </a:solidFill>
              </a:endParaRPr>
            </a:p>
          </p:txBody>
        </p:sp>
      </p:grpSp>
    </p:spTree>
    <p:extLst>
      <p:ext uri="{BB962C8B-B14F-4D97-AF65-F5344CB8AC3E}">
        <p14:creationId xmlns:p14="http://schemas.microsoft.com/office/powerpoint/2010/main" val="238533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AA758-0332-133A-6F4F-6EAB653C076C}"/>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64C827AC-0207-C261-1ADF-1560CE595117}"/>
              </a:ext>
            </a:extLst>
          </p:cNvPr>
          <p:cNvGrpSpPr/>
          <p:nvPr/>
        </p:nvGrpSpPr>
        <p:grpSpPr>
          <a:xfrm>
            <a:off x="7600951" y="1874520"/>
            <a:ext cx="4591050" cy="4983480"/>
            <a:chOff x="7600951" y="1874520"/>
            <a:chExt cx="4591050" cy="4983480"/>
          </a:xfrm>
        </p:grpSpPr>
        <p:pic>
          <p:nvPicPr>
            <p:cNvPr id="5" name="Picture 2" descr="Human foot print walk vector. Two feet of single man icon. Footsteps ...">
              <a:extLst>
                <a:ext uri="{FF2B5EF4-FFF2-40B4-BE49-F238E27FC236}">
                  <a16:creationId xmlns:a16="http://schemas.microsoft.com/office/drawing/2014/main" id="{9477E58D-1D34-5EA6-A754-A3257E6768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78"/>
            <a:stretch>
              <a:fillRect/>
            </a:stretch>
          </p:blipFill>
          <p:spPr bwMode="auto">
            <a:xfrm>
              <a:off x="7600951" y="1874520"/>
              <a:ext cx="4591050" cy="49834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7E5BA9C-D88C-709D-A334-317AFBD15D0C}"/>
                </a:ext>
              </a:extLst>
            </p:cNvPr>
            <p:cNvSpPr txBox="1"/>
            <p:nvPr/>
          </p:nvSpPr>
          <p:spPr>
            <a:xfrm>
              <a:off x="9921240" y="6488668"/>
              <a:ext cx="2179320"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pixabay.com</a:t>
              </a:r>
              <a:endParaRPr lang="en-US" dirty="0">
                <a:solidFill>
                  <a:schemeClr val="bg1"/>
                </a:solidFill>
              </a:endParaRPr>
            </a:p>
          </p:txBody>
        </p:sp>
      </p:grpSp>
      <p:sp>
        <p:nvSpPr>
          <p:cNvPr id="2" name="TextBox 1">
            <a:extLst>
              <a:ext uri="{FF2B5EF4-FFF2-40B4-BE49-F238E27FC236}">
                <a16:creationId xmlns:a16="http://schemas.microsoft.com/office/drawing/2014/main" id="{D62C6366-FF9B-C815-CAE3-4F6CDCEDB47E}"/>
              </a:ext>
            </a:extLst>
          </p:cNvPr>
          <p:cNvSpPr txBox="1"/>
          <p:nvPr/>
        </p:nvSpPr>
        <p:spPr>
          <a:xfrm>
            <a:off x="189879" y="139580"/>
            <a:ext cx="11812242" cy="2062103"/>
          </a:xfrm>
          <a:prstGeom prst="rect">
            <a:avLst/>
          </a:prstGeom>
          <a:noFill/>
        </p:spPr>
        <p:txBody>
          <a:bodyPr wrap="square">
            <a:spAutoFit/>
          </a:bodyPr>
          <a:lstStyle/>
          <a:p>
            <a:r>
              <a:rPr lang="en-US" sz="3200" dirty="0">
                <a:solidFill>
                  <a:schemeClr val="tx2">
                    <a:lumMod val="90000"/>
                    <a:lumOff val="10000"/>
                  </a:schemeClr>
                </a:solidFill>
                <a:effectLst>
                  <a:outerShdw blurRad="38100" dist="38100" dir="2700000" algn="tl">
                    <a:srgbClr val="000000">
                      <a:alpha val="43137"/>
                    </a:srgbClr>
                  </a:outerShdw>
                </a:effectLst>
              </a:rPr>
              <a:t>Because of the various synonyms and synonymic metaphors used in the Bible to describe the act of “saving faith,” some people seem to think that (genuine) faith in Christ is only </a:t>
            </a:r>
            <a:r>
              <a:rPr lang="en-US" sz="3200" b="1" dirty="0">
                <a:solidFill>
                  <a:schemeClr val="accent6">
                    <a:lumMod val="75000"/>
                  </a:schemeClr>
                </a:solidFill>
                <a:effectLst>
                  <a:outerShdw blurRad="38100" dist="38100" dir="2700000" algn="tl">
                    <a:srgbClr val="000000">
                      <a:alpha val="43137"/>
                    </a:srgbClr>
                  </a:outerShdw>
                </a:effectLst>
              </a:rPr>
              <a:t>one step </a:t>
            </a:r>
            <a:r>
              <a:rPr lang="en-US" sz="3200" dirty="0">
                <a:solidFill>
                  <a:schemeClr val="tx2">
                    <a:lumMod val="90000"/>
                    <a:lumOff val="10000"/>
                  </a:schemeClr>
                </a:solidFill>
                <a:effectLst>
                  <a:outerShdw blurRad="38100" dist="38100" dir="2700000" algn="tl">
                    <a:srgbClr val="000000">
                      <a:alpha val="43137"/>
                    </a:srgbClr>
                  </a:outerShdw>
                </a:effectLst>
              </a:rPr>
              <a:t>that must be preceded or followed by </a:t>
            </a:r>
            <a:r>
              <a:rPr lang="en-US" sz="3200" b="1" dirty="0">
                <a:solidFill>
                  <a:schemeClr val="accent6">
                    <a:lumMod val="75000"/>
                  </a:schemeClr>
                </a:solidFill>
                <a:effectLst>
                  <a:outerShdw blurRad="38100" dist="38100" dir="2700000" algn="tl">
                    <a:srgbClr val="000000">
                      <a:alpha val="43137"/>
                    </a:srgbClr>
                  </a:outerShdw>
                </a:effectLst>
              </a:rPr>
              <a:t>other steps</a:t>
            </a:r>
            <a:r>
              <a:rPr lang="en-US" sz="3200" dirty="0">
                <a:solidFill>
                  <a:schemeClr val="tx2">
                    <a:lumMod val="90000"/>
                    <a:lumOff val="10000"/>
                  </a:schemeClr>
                </a:solidFill>
                <a:effectLst>
                  <a:outerShdw blurRad="38100" dist="38100" dir="2700000" algn="tl">
                    <a:srgbClr val="000000">
                      <a:alpha val="43137"/>
                    </a:srgbClr>
                  </a:outerShdw>
                </a:effectLst>
              </a:rPr>
              <a:t>—</a:t>
            </a:r>
            <a:endParaRPr lang="en-US" sz="3200" dirty="0"/>
          </a:p>
        </p:txBody>
      </p:sp>
      <p:sp>
        <p:nvSpPr>
          <p:cNvPr id="11" name="TextBox 10">
            <a:extLst>
              <a:ext uri="{FF2B5EF4-FFF2-40B4-BE49-F238E27FC236}">
                <a16:creationId xmlns:a16="http://schemas.microsoft.com/office/drawing/2014/main" id="{D808DA94-4FC3-E61B-851C-709FB270D807}"/>
              </a:ext>
            </a:extLst>
          </p:cNvPr>
          <p:cNvSpPr txBox="1"/>
          <p:nvPr/>
        </p:nvSpPr>
        <p:spPr>
          <a:xfrm>
            <a:off x="835985" y="2436614"/>
            <a:ext cx="3964615" cy="584775"/>
          </a:xfrm>
          <a:prstGeom prst="rect">
            <a:avLst/>
          </a:prstGeom>
          <a:noFill/>
        </p:spPr>
        <p:txBody>
          <a:bodyPr wrap="square">
            <a:spAutoFit/>
          </a:bodyPr>
          <a:lstStyle/>
          <a:p>
            <a:r>
              <a:rPr lang="en-US" sz="3200" dirty="0">
                <a:solidFill>
                  <a:schemeClr val="accent6">
                    <a:lumMod val="75000"/>
                  </a:schemeClr>
                </a:solidFill>
              </a:rPr>
              <a:t>turning from sins, </a:t>
            </a:r>
          </a:p>
        </p:txBody>
      </p:sp>
      <p:sp>
        <p:nvSpPr>
          <p:cNvPr id="12" name="TextBox 11">
            <a:extLst>
              <a:ext uri="{FF2B5EF4-FFF2-40B4-BE49-F238E27FC236}">
                <a16:creationId xmlns:a16="http://schemas.microsoft.com/office/drawing/2014/main" id="{FF4DB3C8-6F80-A71D-ED80-7D5017C0BAA7}"/>
              </a:ext>
            </a:extLst>
          </p:cNvPr>
          <p:cNvSpPr txBox="1"/>
          <p:nvPr/>
        </p:nvSpPr>
        <p:spPr>
          <a:xfrm>
            <a:off x="835985" y="3256320"/>
            <a:ext cx="3964615" cy="584775"/>
          </a:xfrm>
          <a:prstGeom prst="rect">
            <a:avLst/>
          </a:prstGeom>
          <a:noFill/>
        </p:spPr>
        <p:txBody>
          <a:bodyPr wrap="square">
            <a:spAutoFit/>
          </a:bodyPr>
          <a:lstStyle/>
          <a:p>
            <a:r>
              <a:rPr lang="en-US" sz="3200" dirty="0">
                <a:solidFill>
                  <a:schemeClr val="accent6">
                    <a:lumMod val="75000"/>
                  </a:schemeClr>
                </a:solidFill>
              </a:rPr>
              <a:t>praying a prayer,</a:t>
            </a:r>
          </a:p>
        </p:txBody>
      </p:sp>
      <p:sp>
        <p:nvSpPr>
          <p:cNvPr id="13" name="TextBox 12">
            <a:extLst>
              <a:ext uri="{FF2B5EF4-FFF2-40B4-BE49-F238E27FC236}">
                <a16:creationId xmlns:a16="http://schemas.microsoft.com/office/drawing/2014/main" id="{DE05BD59-D534-8884-4743-9AD471A66667}"/>
              </a:ext>
            </a:extLst>
          </p:cNvPr>
          <p:cNvSpPr txBox="1"/>
          <p:nvPr/>
        </p:nvSpPr>
        <p:spPr>
          <a:xfrm>
            <a:off x="835984" y="4076026"/>
            <a:ext cx="5427656" cy="584775"/>
          </a:xfrm>
          <a:prstGeom prst="rect">
            <a:avLst/>
          </a:prstGeom>
          <a:noFill/>
        </p:spPr>
        <p:txBody>
          <a:bodyPr wrap="square">
            <a:spAutoFit/>
          </a:bodyPr>
          <a:lstStyle/>
          <a:p>
            <a:r>
              <a:rPr lang="en-US" sz="3200" dirty="0">
                <a:solidFill>
                  <a:schemeClr val="accent6">
                    <a:lumMod val="75000"/>
                  </a:schemeClr>
                </a:solidFill>
              </a:rPr>
              <a:t>receiving a gift of salvation,</a:t>
            </a:r>
          </a:p>
        </p:txBody>
      </p:sp>
      <p:sp>
        <p:nvSpPr>
          <p:cNvPr id="14" name="TextBox 13">
            <a:extLst>
              <a:ext uri="{FF2B5EF4-FFF2-40B4-BE49-F238E27FC236}">
                <a16:creationId xmlns:a16="http://schemas.microsoft.com/office/drawing/2014/main" id="{A69D4CD2-3D69-6B67-7CB5-6E4B4E7B4F1F}"/>
              </a:ext>
            </a:extLst>
          </p:cNvPr>
          <p:cNvSpPr txBox="1"/>
          <p:nvPr/>
        </p:nvSpPr>
        <p:spPr>
          <a:xfrm>
            <a:off x="835984" y="4895732"/>
            <a:ext cx="5427656" cy="584775"/>
          </a:xfrm>
          <a:prstGeom prst="rect">
            <a:avLst/>
          </a:prstGeom>
          <a:noFill/>
        </p:spPr>
        <p:txBody>
          <a:bodyPr wrap="square">
            <a:spAutoFit/>
          </a:bodyPr>
          <a:lstStyle/>
          <a:p>
            <a:r>
              <a:rPr lang="en-US" sz="3200" dirty="0">
                <a:solidFill>
                  <a:schemeClr val="accent6">
                    <a:lumMod val="75000"/>
                  </a:schemeClr>
                </a:solidFill>
              </a:rPr>
              <a:t>and so forth . . .</a:t>
            </a:r>
          </a:p>
        </p:txBody>
      </p:sp>
    </p:spTree>
    <p:extLst>
      <p:ext uri="{BB962C8B-B14F-4D97-AF65-F5344CB8AC3E}">
        <p14:creationId xmlns:p14="http://schemas.microsoft.com/office/powerpoint/2010/main" val="406440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2211F-797D-6970-6BC9-91C765A7A753}"/>
            </a:ext>
          </a:extLst>
        </p:cNvPr>
        <p:cNvGrpSpPr/>
        <p:nvPr/>
      </p:nvGrpSpPr>
      <p:grpSpPr>
        <a:xfrm>
          <a:off x="0" y="0"/>
          <a:ext cx="0" cy="0"/>
          <a:chOff x="0" y="0"/>
          <a:chExt cx="0" cy="0"/>
        </a:xfrm>
      </p:grpSpPr>
      <p:grpSp>
        <p:nvGrpSpPr>
          <p:cNvPr id="3" name="Group 2">
            <a:extLst>
              <a:ext uri="{FF2B5EF4-FFF2-40B4-BE49-F238E27FC236}">
                <a16:creationId xmlns:a16="http://schemas.microsoft.com/office/drawing/2014/main" id="{18BFEA99-BA7A-8D19-D4D4-0F8A28B6FDB3}"/>
              </a:ext>
            </a:extLst>
          </p:cNvPr>
          <p:cNvGrpSpPr/>
          <p:nvPr/>
        </p:nvGrpSpPr>
        <p:grpSpPr>
          <a:xfrm>
            <a:off x="7600951" y="1874520"/>
            <a:ext cx="4591050" cy="4983480"/>
            <a:chOff x="7600951" y="1874520"/>
            <a:chExt cx="4591050" cy="4983480"/>
          </a:xfrm>
        </p:grpSpPr>
        <p:pic>
          <p:nvPicPr>
            <p:cNvPr id="5" name="Picture 2" descr="Human foot print walk vector. Two feet of single man icon. Footsteps ...">
              <a:extLst>
                <a:ext uri="{FF2B5EF4-FFF2-40B4-BE49-F238E27FC236}">
                  <a16:creationId xmlns:a16="http://schemas.microsoft.com/office/drawing/2014/main" id="{010E7744-499D-B47E-322A-AD64A8F6F5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578"/>
            <a:stretch>
              <a:fillRect/>
            </a:stretch>
          </p:blipFill>
          <p:spPr bwMode="auto">
            <a:xfrm>
              <a:off x="7600951" y="1874520"/>
              <a:ext cx="4591050" cy="498348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09B40F3-1B39-C874-56C1-5475215842E8}"/>
                </a:ext>
              </a:extLst>
            </p:cNvPr>
            <p:cNvSpPr txBox="1"/>
            <p:nvPr/>
          </p:nvSpPr>
          <p:spPr>
            <a:xfrm>
              <a:off x="9921240" y="6488668"/>
              <a:ext cx="2179320"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pixabay.com</a:t>
              </a:r>
              <a:endParaRPr lang="en-US" dirty="0">
                <a:solidFill>
                  <a:schemeClr val="bg1"/>
                </a:solidFill>
              </a:endParaRPr>
            </a:p>
          </p:txBody>
        </p:sp>
      </p:grpSp>
      <p:sp>
        <p:nvSpPr>
          <p:cNvPr id="4" name="TextBox 3">
            <a:extLst>
              <a:ext uri="{FF2B5EF4-FFF2-40B4-BE49-F238E27FC236}">
                <a16:creationId xmlns:a16="http://schemas.microsoft.com/office/drawing/2014/main" id="{B7E41B55-F7EB-7CF1-5A0B-81CB41B5AD03}"/>
              </a:ext>
            </a:extLst>
          </p:cNvPr>
          <p:cNvSpPr txBox="1"/>
          <p:nvPr/>
        </p:nvSpPr>
        <p:spPr>
          <a:xfrm>
            <a:off x="213360" y="172970"/>
            <a:ext cx="11673840" cy="1942232"/>
          </a:xfrm>
          <a:prstGeom prst="rect">
            <a:avLst/>
          </a:prstGeom>
        </p:spPr>
        <p:txBody>
          <a:bodyPr vert="horz" lIns="91440" tIns="45720" rIns="91440" bIns="45720" rtlCol="0" anchor="b">
            <a:noAutofit/>
          </a:bodyPr>
          <a:lstStyle/>
          <a:p>
            <a:pPr>
              <a:spcBef>
                <a:spcPct val="0"/>
              </a:spcBef>
              <a:spcAft>
                <a:spcPts val="600"/>
              </a:spcAft>
            </a:pPr>
            <a:r>
              <a:rPr lang="en-US" sz="3600" dirty="0">
                <a:effectLst/>
                <a:latin typeface="+mj-lt"/>
                <a:ea typeface="+mj-ea"/>
                <a:cs typeface="+mj-cs"/>
              </a:rPr>
              <a:t>They fail to differentiate between the synonyms (and synonymic metaphors) for “faith in Christ” and the heart-action of (saving) faith in Christ itself. </a:t>
            </a:r>
            <a:endParaRPr lang="en-US" sz="3600" dirty="0">
              <a:latin typeface="+mj-lt"/>
              <a:ea typeface="+mj-ea"/>
              <a:cs typeface="+mj-cs"/>
            </a:endParaRPr>
          </a:p>
        </p:txBody>
      </p:sp>
      <p:sp>
        <p:nvSpPr>
          <p:cNvPr id="6" name="TextBox 5">
            <a:extLst>
              <a:ext uri="{FF2B5EF4-FFF2-40B4-BE49-F238E27FC236}">
                <a16:creationId xmlns:a16="http://schemas.microsoft.com/office/drawing/2014/main" id="{85F1BCFB-271A-1FB3-CAF4-8C94BF29C3E2}"/>
              </a:ext>
            </a:extLst>
          </p:cNvPr>
          <p:cNvSpPr txBox="1"/>
          <p:nvPr/>
        </p:nvSpPr>
        <p:spPr>
          <a:xfrm>
            <a:off x="85725" y="3962636"/>
            <a:ext cx="7351395" cy="1754326"/>
          </a:xfrm>
          <a:prstGeom prst="rect">
            <a:avLst/>
          </a:prstGeom>
          <a:noFill/>
        </p:spPr>
        <p:txBody>
          <a:bodyPr wrap="square">
            <a:spAutoFit/>
          </a:bodyPr>
          <a:lstStyle/>
          <a:p>
            <a:r>
              <a:rPr lang="en-US" sz="3600" dirty="0">
                <a:solidFill>
                  <a:schemeClr val="accent6">
                    <a:lumMod val="75000"/>
                  </a:schemeClr>
                </a:solidFill>
                <a:effectLst>
                  <a:outerShdw blurRad="38100" dist="38100" dir="2700000" algn="tl">
                    <a:srgbClr val="000000">
                      <a:alpha val="43137"/>
                    </a:srgbClr>
                  </a:outerShdw>
                </a:effectLst>
              </a:rPr>
              <a:t>Consequently, the synonyms are misunderstood to be separate steps to salvation.</a:t>
            </a:r>
          </a:p>
        </p:txBody>
      </p:sp>
    </p:spTree>
    <p:extLst>
      <p:ext uri="{BB962C8B-B14F-4D97-AF65-F5344CB8AC3E}">
        <p14:creationId xmlns:p14="http://schemas.microsoft.com/office/powerpoint/2010/main" val="30623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FDDD66"/>
        </a:solidFill>
        <a:effectLst/>
      </p:bgPr>
    </p:bg>
    <p:spTree>
      <p:nvGrpSpPr>
        <p:cNvPr id="1" name="">
          <a:extLst>
            <a:ext uri="{FF2B5EF4-FFF2-40B4-BE49-F238E27FC236}">
              <a16:creationId xmlns:a16="http://schemas.microsoft.com/office/drawing/2014/main" id="{E7210DBE-CEF6-6482-0711-56282E688926}"/>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1853F76F-1879-750C-2B7D-642160B049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Footsteps Photos, Download The BEST Free Footsteps Stock Photos &amp; HD Images">
            <a:extLst>
              <a:ext uri="{FF2B5EF4-FFF2-40B4-BE49-F238E27FC236}">
                <a16:creationId xmlns:a16="http://schemas.microsoft.com/office/drawing/2014/main" id="{84213C88-800C-D7C3-1C1B-DECCE3E4DD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3048" r="-1"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9D552D-54B7-2848-4C15-A6A661CF6E77}"/>
              </a:ext>
            </a:extLst>
          </p:cNvPr>
          <p:cNvSpPr txBox="1"/>
          <p:nvPr/>
        </p:nvSpPr>
        <p:spPr>
          <a:xfrm>
            <a:off x="10575507" y="6488658"/>
            <a:ext cx="1822795" cy="369332"/>
          </a:xfrm>
          <a:prstGeom prst="rect">
            <a:avLst/>
          </a:prstGeom>
          <a:noFill/>
        </p:spPr>
        <p:txBody>
          <a:bodyPr wrap="square">
            <a:spAutoFit/>
          </a:bodyPr>
          <a:lstStyle/>
          <a:p>
            <a:r>
              <a:rPr lang="en-US" sz="1800" dirty="0">
                <a:solidFill>
                  <a:schemeClr val="bg1"/>
                </a:solidFill>
                <a:effectLst>
                  <a:outerShdw blurRad="38100" dist="38100" dir="2700000" algn="tl">
                    <a:srgbClr val="000000">
                      <a:alpha val="43137"/>
                    </a:srgbClr>
                  </a:outerShdw>
                </a:effectLst>
              </a:rPr>
              <a:t>Image: </a:t>
            </a:r>
            <a:r>
              <a:rPr lang="en-US" sz="1800" dirty="0" err="1">
                <a:solidFill>
                  <a:schemeClr val="bg1"/>
                </a:solidFill>
                <a:effectLst>
                  <a:outerShdw blurRad="38100" dist="38100" dir="2700000" algn="tl">
                    <a:srgbClr val="000000">
                      <a:alpha val="43137"/>
                    </a:srgbClr>
                  </a:outerShdw>
                </a:effectLst>
              </a:rPr>
              <a:t>pexels</a:t>
            </a:r>
            <a:endParaRPr lang="en-US" dirty="0">
              <a:solidFill>
                <a:schemeClr val="bg1"/>
              </a:solidFill>
            </a:endParaRPr>
          </a:p>
        </p:txBody>
      </p:sp>
      <p:sp>
        <p:nvSpPr>
          <p:cNvPr id="12" name="TextBox 11">
            <a:extLst>
              <a:ext uri="{FF2B5EF4-FFF2-40B4-BE49-F238E27FC236}">
                <a16:creationId xmlns:a16="http://schemas.microsoft.com/office/drawing/2014/main" id="{4249CB14-8034-395A-E4AF-89A44FA91461}"/>
              </a:ext>
            </a:extLst>
          </p:cNvPr>
          <p:cNvSpPr txBox="1"/>
          <p:nvPr/>
        </p:nvSpPr>
        <p:spPr>
          <a:xfrm>
            <a:off x="293686" y="0"/>
            <a:ext cx="11471594" cy="5747394"/>
          </a:xfrm>
          <a:prstGeom prst="rect">
            <a:avLst/>
          </a:prstGeom>
        </p:spPr>
        <p:txBody>
          <a:bodyPr vert="horz" lIns="91440" tIns="45720" rIns="91440" bIns="45720" rtlCol="0" anchor="b">
            <a:noAutofit/>
          </a:bodyPr>
          <a:lstStyle/>
          <a:p>
            <a:pPr>
              <a:spcBef>
                <a:spcPct val="0"/>
              </a:spcBef>
              <a:spcAft>
                <a:spcPts val="600"/>
              </a:spcAft>
            </a:pPr>
            <a:r>
              <a:rPr lang="en-US" sz="3600" dirty="0">
                <a:effectLst>
                  <a:outerShdw blurRad="38100" dist="38100" dir="2700000" algn="tl">
                    <a:srgbClr val="000000">
                      <a:alpha val="43137"/>
                    </a:srgbClr>
                  </a:outerShdw>
                </a:effectLst>
                <a:latin typeface="+mj-lt"/>
                <a:ea typeface="+mj-ea"/>
                <a:cs typeface="+mj-cs"/>
              </a:rPr>
              <a:t>Does it not make better biblical   </a:t>
            </a:r>
            <a:r>
              <a:rPr lang="en-US" sz="3600" dirty="0">
                <a:solidFill>
                  <a:schemeClr val="bg1"/>
                </a:solidFill>
                <a:effectLst>
                  <a:outerShdw blurRad="38100" dist="38100" dir="2700000" algn="tl">
                    <a:srgbClr val="000000">
                      <a:alpha val="43137"/>
                    </a:srgbClr>
                  </a:outerShdw>
                </a:effectLst>
                <a:latin typeface="+mj-lt"/>
                <a:ea typeface="+mj-ea"/>
                <a:cs typeface="+mj-cs"/>
              </a:rPr>
              <a:t>sense to think that a sinner  </a:t>
            </a:r>
          </a:p>
          <a:p>
            <a:pPr>
              <a:spcBef>
                <a:spcPct val="0"/>
              </a:spcBef>
              <a:spcAft>
                <a:spcPts val="600"/>
              </a:spcAft>
            </a:pPr>
            <a:r>
              <a:rPr lang="en-US" sz="3600" dirty="0">
                <a:solidFill>
                  <a:schemeClr val="accent6">
                    <a:lumMod val="75000"/>
                  </a:schemeClr>
                </a:solidFill>
                <a:effectLst>
                  <a:outerShdw blurRad="38100" dist="38100" dir="2700000" algn="tl">
                    <a:srgbClr val="000000">
                      <a:alpha val="43137"/>
                    </a:srgbClr>
                  </a:outerShdw>
                </a:effectLst>
                <a:latin typeface="+mj-lt"/>
                <a:ea typeface="+mj-ea"/>
                <a:cs typeface="+mj-cs"/>
              </a:rPr>
              <a:t>is turning from his/her sins,    </a:t>
            </a:r>
          </a:p>
          <a:p>
            <a:pPr>
              <a:spcBef>
                <a:spcPct val="0"/>
              </a:spcBef>
              <a:spcAft>
                <a:spcPts val="600"/>
              </a:spcAft>
            </a:pPr>
            <a:r>
              <a:rPr lang="en-US" sz="3600" dirty="0">
                <a:solidFill>
                  <a:srgbClr val="0070C0"/>
                </a:solidFill>
                <a:effectLst>
                  <a:outerShdw blurRad="38100" dist="38100" dir="2700000" algn="tl">
                    <a:srgbClr val="000000">
                      <a:alpha val="43137"/>
                    </a:srgbClr>
                  </a:outerShdw>
                </a:effectLst>
                <a:latin typeface="+mj-lt"/>
                <a:ea typeface="+mj-ea"/>
                <a:cs typeface="+mj-cs"/>
              </a:rPr>
              <a:t>calling upon the Lord in </a:t>
            </a:r>
          </a:p>
          <a:p>
            <a:pPr>
              <a:spcBef>
                <a:spcPct val="0"/>
              </a:spcBef>
              <a:spcAft>
                <a:spcPts val="600"/>
              </a:spcAft>
            </a:pPr>
            <a:r>
              <a:rPr lang="en-US" sz="3600" dirty="0">
                <a:solidFill>
                  <a:srgbClr val="0070C0"/>
                </a:solidFill>
                <a:effectLst>
                  <a:outerShdw blurRad="38100" dist="38100" dir="2700000" algn="tl">
                    <a:srgbClr val="000000">
                      <a:alpha val="43137"/>
                    </a:srgbClr>
                  </a:outerShdw>
                </a:effectLst>
                <a:latin typeface="+mj-lt"/>
                <a:ea typeface="+mj-ea"/>
                <a:cs typeface="+mj-cs"/>
              </a:rPr>
              <a:t>his heart, </a:t>
            </a:r>
          </a:p>
          <a:p>
            <a:pPr>
              <a:spcBef>
                <a:spcPct val="0"/>
              </a:spcBef>
              <a:spcAft>
                <a:spcPts val="600"/>
              </a:spcAft>
            </a:pPr>
            <a:r>
              <a:rPr lang="en-US" sz="3600" dirty="0">
                <a:solidFill>
                  <a:srgbClr val="825700"/>
                </a:solidFill>
                <a:effectLst>
                  <a:outerShdw blurRad="38100" dist="38100" dir="2700000" algn="tl">
                    <a:srgbClr val="000000">
                      <a:alpha val="43137"/>
                    </a:srgbClr>
                  </a:outerShdw>
                </a:effectLst>
                <a:latin typeface="+mj-lt"/>
                <a:ea typeface="+mj-ea"/>
                <a:cs typeface="+mj-cs"/>
              </a:rPr>
              <a:t>receiving God’s gift </a:t>
            </a:r>
          </a:p>
          <a:p>
            <a:pPr>
              <a:spcBef>
                <a:spcPct val="0"/>
              </a:spcBef>
              <a:spcAft>
                <a:spcPts val="600"/>
              </a:spcAft>
            </a:pPr>
            <a:r>
              <a:rPr lang="en-US" sz="3600" dirty="0">
                <a:solidFill>
                  <a:srgbClr val="825700"/>
                </a:solidFill>
                <a:effectLst>
                  <a:outerShdw blurRad="38100" dist="38100" dir="2700000" algn="tl">
                    <a:srgbClr val="000000">
                      <a:alpha val="43137"/>
                    </a:srgbClr>
                  </a:outerShdw>
                </a:effectLst>
                <a:latin typeface="+mj-lt"/>
                <a:ea typeface="+mj-ea"/>
                <a:cs typeface="+mj-cs"/>
              </a:rPr>
              <a:t>of salvation, </a:t>
            </a:r>
          </a:p>
          <a:p>
            <a:pPr>
              <a:spcBef>
                <a:spcPct val="0"/>
              </a:spcBef>
              <a:spcAft>
                <a:spcPts val="600"/>
              </a:spcAft>
            </a:pPr>
            <a:r>
              <a:rPr lang="en-US" sz="3600" dirty="0">
                <a:effectLst>
                  <a:outerShdw blurRad="38100" dist="38100" dir="2700000" algn="tl">
                    <a:srgbClr val="000000">
                      <a:alpha val="43137"/>
                    </a:srgbClr>
                  </a:outerShdw>
                </a:effectLst>
                <a:latin typeface="+mj-lt"/>
                <a:ea typeface="+mj-ea"/>
                <a:cs typeface="+mj-cs"/>
              </a:rPr>
              <a:t>when he or she sincerely  </a:t>
            </a:r>
          </a:p>
          <a:p>
            <a:pPr>
              <a:spcBef>
                <a:spcPct val="0"/>
              </a:spcBef>
              <a:spcAft>
                <a:spcPts val="600"/>
              </a:spcAft>
            </a:pPr>
            <a:r>
              <a:rPr lang="en-US" sz="3600" dirty="0">
                <a:effectLst>
                  <a:outerShdw blurRad="38100" dist="38100" dir="2700000" algn="tl">
                    <a:srgbClr val="000000">
                      <a:alpha val="43137"/>
                    </a:srgbClr>
                  </a:outerShdw>
                </a:effectLst>
                <a:latin typeface="+mj-lt"/>
                <a:ea typeface="+mj-ea"/>
                <a:cs typeface="+mj-cs"/>
              </a:rPr>
              <a:t>places his or her trust in  </a:t>
            </a:r>
          </a:p>
          <a:p>
            <a:pPr>
              <a:spcBef>
                <a:spcPct val="0"/>
              </a:spcBef>
              <a:spcAft>
                <a:spcPts val="600"/>
              </a:spcAft>
            </a:pPr>
            <a:r>
              <a:rPr lang="en-US" sz="3600" dirty="0">
                <a:effectLst>
                  <a:outerShdw blurRad="38100" dist="38100" dir="2700000" algn="tl">
                    <a:srgbClr val="000000">
                      <a:alpha val="43137"/>
                    </a:srgbClr>
                  </a:outerShdw>
                </a:effectLst>
                <a:latin typeface="+mj-lt"/>
                <a:ea typeface="+mj-ea"/>
                <a:cs typeface="+mj-cs"/>
              </a:rPr>
              <a:t>Jesus Christ as Savior?</a:t>
            </a:r>
          </a:p>
        </p:txBody>
      </p:sp>
    </p:spTree>
    <p:extLst>
      <p:ext uri="{BB962C8B-B14F-4D97-AF65-F5344CB8AC3E}">
        <p14:creationId xmlns:p14="http://schemas.microsoft.com/office/powerpoint/2010/main" val="379218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4" end="4"/>
                                            </p:txEl>
                                          </p:spTgt>
                                        </p:tgtEl>
                                        <p:attrNameLst>
                                          <p:attrName>style.visibility</p:attrName>
                                        </p:attrNameLst>
                                      </p:cBhvr>
                                      <p:to>
                                        <p:strVal val="visible"/>
                                      </p:to>
                                    </p:set>
                                    <p:animEffect transition="in" filter="fade">
                                      <p:cBhvr>
                                        <p:cTn id="25" dur="500"/>
                                        <p:tgtEl>
                                          <p:spTgt spid="12">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xEl>
                                              <p:pRg st="5" end="5"/>
                                            </p:txEl>
                                          </p:spTgt>
                                        </p:tgtEl>
                                        <p:attrNameLst>
                                          <p:attrName>style.visibility</p:attrName>
                                        </p:attrNameLst>
                                      </p:cBhvr>
                                      <p:to>
                                        <p:strVal val="visible"/>
                                      </p:to>
                                    </p:set>
                                    <p:animEffect transition="in" filter="fade">
                                      <p:cBhvr>
                                        <p:cTn id="28" dur="500"/>
                                        <p:tgtEl>
                                          <p:spTgt spid="1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6" end="6"/>
                                            </p:txEl>
                                          </p:spTgt>
                                        </p:tgtEl>
                                        <p:attrNameLst>
                                          <p:attrName>style.visibility</p:attrName>
                                        </p:attrNameLst>
                                      </p:cBhvr>
                                      <p:to>
                                        <p:strVal val="visible"/>
                                      </p:to>
                                    </p:set>
                                    <p:animEffect transition="in" filter="fade">
                                      <p:cBhvr>
                                        <p:cTn id="33" dur="500"/>
                                        <p:tgtEl>
                                          <p:spTgt spid="12">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xEl>
                                              <p:pRg st="7" end="7"/>
                                            </p:txEl>
                                          </p:spTgt>
                                        </p:tgtEl>
                                        <p:attrNameLst>
                                          <p:attrName>style.visibility</p:attrName>
                                        </p:attrNameLst>
                                      </p:cBhvr>
                                      <p:to>
                                        <p:strVal val="visible"/>
                                      </p:to>
                                    </p:set>
                                    <p:animEffect transition="in" filter="fade">
                                      <p:cBhvr>
                                        <p:cTn id="36" dur="500"/>
                                        <p:tgtEl>
                                          <p:spTgt spid="12">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xEl>
                                              <p:pRg st="8" end="8"/>
                                            </p:txEl>
                                          </p:spTgt>
                                        </p:tgtEl>
                                        <p:attrNameLst>
                                          <p:attrName>style.visibility</p:attrName>
                                        </p:attrNameLst>
                                      </p:cBhvr>
                                      <p:to>
                                        <p:strVal val="visible"/>
                                      </p:to>
                                    </p:set>
                                    <p:animEffect transition="in" filter="fade">
                                      <p:cBhvr>
                                        <p:cTn id="39"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FDDD66"/>
        </a:solidFill>
        <a:effectLst/>
      </p:bgPr>
    </p:bg>
    <p:spTree>
      <p:nvGrpSpPr>
        <p:cNvPr id="1" name="">
          <a:extLst>
            <a:ext uri="{FF2B5EF4-FFF2-40B4-BE49-F238E27FC236}">
              <a16:creationId xmlns:a16="http://schemas.microsoft.com/office/drawing/2014/main" id="{31FF5279-8FAD-41DF-B425-45C1C3AAEF4E}"/>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A4B0626-0151-0692-4D57-5B6BCE595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987EC2A-0C7B-71DB-5215-EEF93FB07D0B}"/>
              </a:ext>
            </a:extLst>
          </p:cNvPr>
          <p:cNvSpPr txBox="1"/>
          <p:nvPr/>
        </p:nvSpPr>
        <p:spPr>
          <a:xfrm>
            <a:off x="141286" y="142875"/>
            <a:ext cx="11471594" cy="4933950"/>
          </a:xfrm>
          <a:prstGeom prst="rect">
            <a:avLst/>
          </a:prstGeom>
        </p:spPr>
        <p:txBody>
          <a:bodyPr vert="horz" lIns="91440" tIns="45720" rIns="91440" bIns="45720" rtlCol="0" anchor="b">
            <a:noAutofit/>
          </a:bodyPr>
          <a:lstStyle/>
          <a:p>
            <a:pPr>
              <a:spcBef>
                <a:spcPct val="0"/>
              </a:spcBef>
              <a:spcAft>
                <a:spcPts val="600"/>
              </a:spcAft>
            </a:pPr>
            <a:r>
              <a:rPr lang="en-US" sz="3600" dirty="0">
                <a:effectLst>
                  <a:outerShdw blurRad="38100" dist="38100" dir="2700000" algn="tl">
                    <a:srgbClr val="000000">
                      <a:alpha val="43137"/>
                    </a:srgbClr>
                  </a:outerShdw>
                </a:effectLst>
                <a:latin typeface="+mj-lt"/>
                <a:ea typeface="+mj-ea"/>
                <a:cs typeface="+mj-cs"/>
              </a:rPr>
              <a:t>Think of . . . </a:t>
            </a:r>
            <a:endParaRPr lang="en-US" sz="3600" dirty="0">
              <a:solidFill>
                <a:schemeClr val="bg1"/>
              </a:solidFill>
              <a:effectLst>
                <a:outerShdw blurRad="38100" dist="38100" dir="2700000" algn="tl">
                  <a:srgbClr val="000000">
                    <a:alpha val="43137"/>
                  </a:srgbClr>
                </a:outerShdw>
              </a:effectLst>
              <a:latin typeface="+mj-lt"/>
              <a:ea typeface="+mj-ea"/>
              <a:cs typeface="+mj-cs"/>
            </a:endParaRPr>
          </a:p>
          <a:p>
            <a:pPr>
              <a:spcBef>
                <a:spcPct val="0"/>
              </a:spcBef>
              <a:spcAft>
                <a:spcPts val="600"/>
              </a:spcAft>
            </a:pPr>
            <a:r>
              <a:rPr lang="en-US" sz="3600" dirty="0">
                <a:solidFill>
                  <a:schemeClr val="accent6">
                    <a:lumMod val="75000"/>
                  </a:schemeClr>
                </a:solidFill>
                <a:effectLst>
                  <a:outerShdw blurRad="38100" dist="38100" dir="2700000" algn="tl">
                    <a:srgbClr val="000000">
                      <a:alpha val="43137"/>
                    </a:srgbClr>
                  </a:outerShdw>
                </a:effectLst>
                <a:latin typeface="+mj-lt"/>
                <a:ea typeface="+mj-ea"/>
                <a:cs typeface="+mj-cs"/>
              </a:rPr>
              <a:t>placing your trust in Jesus and </a:t>
            </a:r>
          </a:p>
          <a:p>
            <a:pPr>
              <a:spcBef>
                <a:spcPct val="0"/>
              </a:spcBef>
              <a:spcAft>
                <a:spcPts val="600"/>
              </a:spcAft>
            </a:pPr>
            <a:r>
              <a:rPr lang="en-US" sz="3600" dirty="0">
                <a:solidFill>
                  <a:srgbClr val="0070C0"/>
                </a:solidFill>
                <a:effectLst>
                  <a:outerShdw blurRad="38100" dist="38100" dir="2700000" algn="tl">
                    <a:srgbClr val="000000">
                      <a:alpha val="43137"/>
                    </a:srgbClr>
                  </a:outerShdw>
                </a:effectLst>
                <a:latin typeface="+mj-lt"/>
                <a:ea typeface="+mj-ea"/>
                <a:cs typeface="+mj-cs"/>
              </a:rPr>
              <a:t>repentance (turning from sin)</a:t>
            </a:r>
          </a:p>
          <a:p>
            <a:pPr>
              <a:spcBef>
                <a:spcPct val="0"/>
              </a:spcBef>
              <a:spcAft>
                <a:spcPts val="600"/>
              </a:spcAft>
            </a:pPr>
            <a:r>
              <a:rPr lang="en-US" sz="3600" dirty="0">
                <a:effectLst>
                  <a:outerShdw blurRad="38100" dist="38100" dir="2700000" algn="tl">
                    <a:srgbClr val="000000">
                      <a:alpha val="43137"/>
                    </a:srgbClr>
                  </a:outerShdw>
                </a:effectLst>
                <a:latin typeface="+mj-lt"/>
                <a:ea typeface="+mj-ea"/>
                <a:cs typeface="+mj-cs"/>
              </a:rPr>
              <a:t>as two sides of a coin—</a:t>
            </a:r>
          </a:p>
          <a:p>
            <a:pPr>
              <a:spcBef>
                <a:spcPct val="0"/>
              </a:spcBef>
              <a:spcAft>
                <a:spcPts val="600"/>
              </a:spcAft>
            </a:pPr>
            <a:r>
              <a:rPr lang="en-US" sz="3600" dirty="0">
                <a:solidFill>
                  <a:schemeClr val="accent6">
                    <a:lumMod val="75000"/>
                  </a:schemeClr>
                </a:solidFill>
                <a:effectLst>
                  <a:outerShdw blurRad="38100" dist="38100" dir="2700000" algn="tl">
                    <a:srgbClr val="000000">
                      <a:alpha val="43137"/>
                    </a:srgbClr>
                  </a:outerShdw>
                </a:effectLst>
              </a:rPr>
              <a:t>When you place you trust in Jesus, you are  </a:t>
            </a:r>
          </a:p>
          <a:p>
            <a:pPr>
              <a:spcBef>
                <a:spcPct val="0"/>
              </a:spcBef>
              <a:spcAft>
                <a:spcPts val="600"/>
              </a:spcAft>
            </a:pPr>
            <a:r>
              <a:rPr lang="en-US" sz="3600" dirty="0">
                <a:solidFill>
                  <a:srgbClr val="0070C0"/>
                </a:solidFill>
                <a:effectLst>
                  <a:outerShdw blurRad="38100" dist="38100" dir="2700000" algn="tl">
                    <a:srgbClr val="000000">
                      <a:alpha val="43137"/>
                    </a:srgbClr>
                  </a:outerShdw>
                </a:effectLst>
              </a:rPr>
              <a:t>turning from your sin and </a:t>
            </a:r>
          </a:p>
          <a:p>
            <a:pPr>
              <a:spcBef>
                <a:spcPct val="0"/>
              </a:spcBef>
              <a:spcAft>
                <a:spcPts val="600"/>
              </a:spcAft>
            </a:pPr>
            <a:r>
              <a:rPr lang="en-US" sz="3600" dirty="0">
                <a:solidFill>
                  <a:srgbClr val="0070C0"/>
                </a:solidFill>
                <a:effectLst>
                  <a:outerShdw blurRad="38100" dist="38100" dir="2700000" algn="tl">
                    <a:srgbClr val="000000">
                      <a:alpha val="43137"/>
                    </a:srgbClr>
                  </a:outerShdw>
                </a:effectLst>
                <a:latin typeface="+mj-lt"/>
                <a:ea typeface="+mj-ea"/>
                <a:cs typeface="+mj-cs"/>
              </a:rPr>
              <a:t>what you were placing your 					                    </a:t>
            </a:r>
          </a:p>
          <a:p>
            <a:pPr>
              <a:spcBef>
                <a:spcPct val="0"/>
              </a:spcBef>
              <a:spcAft>
                <a:spcPts val="600"/>
              </a:spcAft>
            </a:pPr>
            <a:r>
              <a:rPr lang="en-US" sz="3600" dirty="0">
                <a:solidFill>
                  <a:srgbClr val="0070C0"/>
                </a:solidFill>
                <a:effectLst>
                  <a:outerShdw blurRad="38100" dist="38100" dir="2700000" algn="tl">
                    <a:srgbClr val="000000">
                      <a:alpha val="43137"/>
                    </a:srgbClr>
                  </a:outerShdw>
                </a:effectLst>
                <a:latin typeface="+mj-lt"/>
                <a:ea typeface="+mj-ea"/>
                <a:cs typeface="+mj-cs"/>
              </a:rPr>
              <a:t>trust in before.</a:t>
            </a:r>
            <a:endParaRPr lang="en-US" sz="3600" dirty="0">
              <a:effectLst>
                <a:outerShdw blurRad="38100" dist="38100" dir="2700000" algn="tl">
                  <a:srgbClr val="000000">
                    <a:alpha val="43137"/>
                  </a:srgbClr>
                </a:outerShdw>
              </a:effectLst>
              <a:latin typeface="+mj-lt"/>
              <a:ea typeface="+mj-ea"/>
              <a:cs typeface="+mj-cs"/>
            </a:endParaRPr>
          </a:p>
        </p:txBody>
      </p:sp>
      <p:grpSp>
        <p:nvGrpSpPr>
          <p:cNvPr id="2" name="Group 1">
            <a:extLst>
              <a:ext uri="{FF2B5EF4-FFF2-40B4-BE49-F238E27FC236}">
                <a16:creationId xmlns:a16="http://schemas.microsoft.com/office/drawing/2014/main" id="{A516CF5D-FA00-5D74-8A3E-40CD9FECDE02}"/>
              </a:ext>
            </a:extLst>
          </p:cNvPr>
          <p:cNvGrpSpPr/>
          <p:nvPr/>
        </p:nvGrpSpPr>
        <p:grpSpPr>
          <a:xfrm>
            <a:off x="5457825" y="3181351"/>
            <a:ext cx="6734175" cy="3676650"/>
            <a:chOff x="5792402" y="1956545"/>
            <a:chExt cx="6501225" cy="3514725"/>
          </a:xfrm>
        </p:grpSpPr>
        <p:pic>
          <p:nvPicPr>
            <p:cNvPr id="1026" name="Picture 2" descr="Two Sides of the Same Coin – Thinking &amp; Action for Ethical Being – Medium">
              <a:extLst>
                <a:ext uri="{FF2B5EF4-FFF2-40B4-BE49-F238E27FC236}">
                  <a16:creationId xmlns:a16="http://schemas.microsoft.com/office/drawing/2014/main" id="{ACB9887F-C0D6-7717-BC15-4EE9A73BD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402" y="1956545"/>
              <a:ext cx="6501225" cy="35147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778A978-ADF1-E82D-640C-AA6D5F3560D6}"/>
                </a:ext>
              </a:extLst>
            </p:cNvPr>
            <p:cNvSpPr txBox="1"/>
            <p:nvPr/>
          </p:nvSpPr>
          <p:spPr>
            <a:xfrm>
              <a:off x="10677525" y="5088483"/>
              <a:ext cx="1566291" cy="338554"/>
            </a:xfrm>
            <a:prstGeom prst="rect">
              <a:avLst/>
            </a:prstGeom>
            <a:noFill/>
          </p:spPr>
          <p:txBody>
            <a:bodyPr wrap="square">
              <a:spAutoFit/>
            </a:bodyPr>
            <a:lstStyle/>
            <a:p>
              <a:r>
                <a:rPr lang="en-US" sz="1600" dirty="0">
                  <a:solidFill>
                    <a:schemeClr val="bg1"/>
                  </a:solidFill>
                  <a:effectLst>
                    <a:outerShdw blurRad="38100" dist="38100" dir="2700000" algn="tl">
                      <a:srgbClr val="000000">
                        <a:alpha val="43137"/>
                      </a:srgbClr>
                    </a:outerShdw>
                  </a:effectLst>
                </a:rPr>
                <a:t>Image: Medium</a:t>
              </a:r>
              <a:endParaRPr lang="en-US" sz="1600" dirty="0">
                <a:solidFill>
                  <a:schemeClr val="bg1"/>
                </a:solidFill>
              </a:endParaRPr>
            </a:p>
          </p:txBody>
        </p:sp>
      </p:grpSp>
    </p:spTree>
    <p:extLst>
      <p:ext uri="{BB962C8B-B14F-4D97-AF65-F5344CB8AC3E}">
        <p14:creationId xmlns:p14="http://schemas.microsoft.com/office/powerpoint/2010/main" val="24489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fade">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fade">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fade">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fade">
                                      <p:cBhvr>
                                        <p:cTn id="27" dur="500"/>
                                        <p:tgtEl>
                                          <p:spTgt spid="12">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2">
                                            <p:txEl>
                                              <p:pRg st="6" end="6"/>
                                            </p:txEl>
                                          </p:spTgt>
                                        </p:tgtEl>
                                        <p:attrNameLst>
                                          <p:attrName>style.visibility</p:attrName>
                                        </p:attrNameLst>
                                      </p:cBhvr>
                                      <p:to>
                                        <p:strVal val="visible"/>
                                      </p:to>
                                    </p:set>
                                    <p:animEffect transition="in" filter="fade">
                                      <p:cBhvr>
                                        <p:cTn id="30" dur="500"/>
                                        <p:tgtEl>
                                          <p:spTgt spid="12">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xEl>
                                              <p:pRg st="7" end="7"/>
                                            </p:txEl>
                                          </p:spTgt>
                                        </p:tgtEl>
                                        <p:attrNameLst>
                                          <p:attrName>style.visibility</p:attrName>
                                        </p:attrNameLst>
                                      </p:cBhvr>
                                      <p:to>
                                        <p:strVal val="visible"/>
                                      </p:to>
                                    </p:set>
                                    <p:animEffect transition="in" filter="fade">
                                      <p:cBhvr>
                                        <p:cTn id="33" dur="5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361506" y="92998"/>
            <a:ext cx="11525693" cy="1200329"/>
          </a:xfrm>
          <a:prstGeom prst="rect">
            <a:avLst/>
          </a:prstGeom>
          <a:noFill/>
        </p:spPr>
        <p:txBody>
          <a:bodyPr wrap="square" lIns="91440" tIns="45720" rIns="91440" bIns="45720" anchor="t">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Write on </a:t>
            </a:r>
            <a:r>
              <a:rPr lang="en-US" sz="3600" b="1">
                <a:solidFill>
                  <a:schemeClr val="tx2">
                    <a:lumMod val="90000"/>
                    <a:lumOff val="10000"/>
                  </a:schemeClr>
                </a:solidFill>
                <a:effectLst>
                  <a:outerShdw blurRad="38100" dist="38100" dir="2700000" algn="tl">
                    <a:srgbClr val="000000">
                      <a:alpha val="43137"/>
                    </a:srgbClr>
                  </a:outerShdw>
                </a:effectLst>
              </a:rPr>
              <a:t>a 3” x 5” </a:t>
            </a:r>
            <a:r>
              <a:rPr lang="en-US" sz="3600" b="1" dirty="0">
                <a:solidFill>
                  <a:schemeClr val="tx2">
                    <a:lumMod val="90000"/>
                    <a:lumOff val="10000"/>
                  </a:schemeClr>
                </a:solidFill>
                <a:effectLst>
                  <a:outerShdw blurRad="38100" dist="38100" dir="2700000" algn="tl">
                    <a:srgbClr val="000000">
                      <a:alpha val="43137"/>
                    </a:srgbClr>
                  </a:outerShdw>
                </a:effectLst>
              </a:rPr>
              <a:t>card one thing you learned today that will help you do spiritual warfare.</a:t>
            </a:r>
          </a:p>
        </p:txBody>
      </p:sp>
      <p:pic>
        <p:nvPicPr>
          <p:cNvPr id="1026" name="Picture 2" descr="10,000+ Free Spiritual Warfare &amp; Spiritual Images - Pixabay">
            <a:extLst>
              <a:ext uri="{FF2B5EF4-FFF2-40B4-BE49-F238E27FC236}">
                <a16:creationId xmlns:a16="http://schemas.microsoft.com/office/drawing/2014/main" id="{FC7CF6F7-068B-F404-20DC-EEA5DC5B9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786" y="1402796"/>
            <a:ext cx="8008427" cy="45738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8EBB25F-B86E-1A32-6B38-9CB2ABC21EC1}"/>
              </a:ext>
            </a:extLst>
          </p:cNvPr>
          <p:cNvSpPr txBox="1"/>
          <p:nvPr/>
        </p:nvSpPr>
        <p:spPr>
          <a:xfrm>
            <a:off x="2990405" y="6086089"/>
            <a:ext cx="6267894" cy="646331"/>
          </a:xfrm>
          <a:prstGeom prst="rect">
            <a:avLst/>
          </a:prstGeom>
          <a:noFill/>
        </p:spPr>
        <p:txBody>
          <a:bodyPr wrap="square" lIns="91440" tIns="45720" rIns="91440" bIns="45720" anchor="t">
            <a:spAutoFit/>
          </a:bodyPr>
          <a:lstStyle/>
          <a:p>
            <a:pPr algn="ctr"/>
            <a:r>
              <a:rPr lang="en-US" sz="3600" b="1" dirty="0">
                <a:solidFill>
                  <a:schemeClr val="accent6">
                    <a:lumMod val="75000"/>
                  </a:schemeClr>
                </a:solidFill>
                <a:effectLst>
                  <a:outerShdw blurRad="38100" dist="38100" dir="2700000" algn="tl">
                    <a:srgbClr val="000000">
                      <a:alpha val="43137"/>
                    </a:srgbClr>
                  </a:outerShdw>
                </a:effectLst>
              </a:rPr>
              <a:t>Share with your table mates.</a:t>
            </a:r>
          </a:p>
        </p:txBody>
      </p:sp>
    </p:spTree>
    <p:extLst>
      <p:ext uri="{BB962C8B-B14F-4D97-AF65-F5344CB8AC3E}">
        <p14:creationId xmlns:p14="http://schemas.microsoft.com/office/powerpoint/2010/main" val="7633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4"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68812" y="86368"/>
            <a:ext cx="9889588" cy="1200329"/>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Today, we have the privilege of </a:t>
            </a:r>
          </a:p>
          <a:p>
            <a:pPr algn="ctr"/>
            <a:r>
              <a:rPr lang="en-US" sz="3600" b="1" dirty="0">
                <a:solidFill>
                  <a:schemeClr val="tx2">
                    <a:lumMod val="90000"/>
                    <a:lumOff val="10000"/>
                  </a:schemeClr>
                </a:solidFill>
                <a:effectLst>
                  <a:outerShdw blurRad="38100" dist="38100" dir="2700000" algn="tl">
                    <a:srgbClr val="000000">
                      <a:alpha val="43137"/>
                    </a:srgbClr>
                  </a:outerShdw>
                </a:effectLst>
              </a:rPr>
              <a:t>hearing _______ faith story.</a:t>
            </a:r>
          </a:p>
        </p:txBody>
      </p:sp>
      <p:sp>
        <p:nvSpPr>
          <p:cNvPr id="32" name="TextBox 31">
            <a:extLst>
              <a:ext uri="{FF2B5EF4-FFF2-40B4-BE49-F238E27FC236}">
                <a16:creationId xmlns:a16="http://schemas.microsoft.com/office/drawing/2014/main" id="{3845FF94-DA81-9B7E-9054-45D4235C34E2}"/>
              </a:ext>
            </a:extLst>
          </p:cNvPr>
          <p:cNvSpPr txBox="1"/>
          <p:nvPr/>
        </p:nvSpPr>
        <p:spPr>
          <a:xfrm>
            <a:off x="168812" y="1914492"/>
            <a:ext cx="11830148" cy="3970318"/>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Listen for the three major sections . . . </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The Before</a:t>
            </a:r>
          </a:p>
          <a:p>
            <a:r>
              <a:rPr lang="en-US" sz="3600" b="1" dirty="0">
                <a:solidFill>
                  <a:schemeClr val="tx2">
                    <a:lumMod val="90000"/>
                    <a:lumOff val="10000"/>
                  </a:schemeClr>
                </a:solidFill>
                <a:effectLst>
                  <a:outerShdw blurRad="38100" dist="38100" dir="2700000" algn="tl">
                    <a:srgbClr val="000000">
                      <a:alpha val="43137"/>
                    </a:srgbClr>
                  </a:outerShdw>
                </a:effectLst>
              </a:rPr>
              <a:t>The How, and </a:t>
            </a:r>
          </a:p>
          <a:p>
            <a:r>
              <a:rPr lang="en-US" sz="3600" b="1" dirty="0">
                <a:solidFill>
                  <a:schemeClr val="tx2">
                    <a:lumMod val="90000"/>
                    <a:lumOff val="10000"/>
                  </a:schemeClr>
                </a:solidFill>
                <a:effectLst>
                  <a:outerShdw blurRad="38100" dist="38100" dir="2700000" algn="tl">
                    <a:srgbClr val="000000">
                      <a:alpha val="43137"/>
                    </a:srgbClr>
                  </a:outerShdw>
                </a:effectLst>
              </a:rPr>
              <a:t>The After . . . </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 . . And listen for elements of the Gospel.</a:t>
            </a:r>
          </a:p>
        </p:txBody>
      </p:sp>
      <p:pic>
        <p:nvPicPr>
          <p:cNvPr id="1026" name="Picture 2">
            <a:extLst>
              <a:ext uri="{FF2B5EF4-FFF2-40B4-BE49-F238E27FC236}">
                <a16:creationId xmlns:a16="http://schemas.microsoft.com/office/drawing/2014/main" id="{E3691B71-7706-8625-AD69-C10A5920B8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9393" y="86368"/>
            <a:ext cx="2464293" cy="28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1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xEl>
                                              <p:pRg st="2" end="2"/>
                                            </p:txEl>
                                          </p:spTgt>
                                        </p:tgtEl>
                                        <p:attrNameLst>
                                          <p:attrName>style.visibility</p:attrName>
                                        </p:attrNameLst>
                                      </p:cBhvr>
                                      <p:to>
                                        <p:strVal val="visible"/>
                                      </p:to>
                                    </p:set>
                                    <p:animEffect transition="in" filter="fade">
                                      <p:cBhvr>
                                        <p:cTn id="12" dur="500"/>
                                        <p:tgtEl>
                                          <p:spTgt spid="3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xEl>
                                              <p:pRg st="3" end="3"/>
                                            </p:txEl>
                                          </p:spTgt>
                                        </p:tgtEl>
                                        <p:attrNameLst>
                                          <p:attrName>style.visibility</p:attrName>
                                        </p:attrNameLst>
                                      </p:cBhvr>
                                      <p:to>
                                        <p:strVal val="visible"/>
                                      </p:to>
                                    </p:set>
                                    <p:animEffect transition="in" filter="fade">
                                      <p:cBhvr>
                                        <p:cTn id="17" dur="500"/>
                                        <p:tgtEl>
                                          <p:spTgt spid="3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xEl>
                                              <p:pRg st="4" end="4"/>
                                            </p:txEl>
                                          </p:spTgt>
                                        </p:tgtEl>
                                        <p:attrNameLst>
                                          <p:attrName>style.visibility</p:attrName>
                                        </p:attrNameLst>
                                      </p:cBhvr>
                                      <p:to>
                                        <p:strVal val="visible"/>
                                      </p:to>
                                    </p:set>
                                    <p:animEffect transition="in" filter="fade">
                                      <p:cBhvr>
                                        <p:cTn id="22" dur="500"/>
                                        <p:tgtEl>
                                          <p:spTgt spid="3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xEl>
                                              <p:pRg st="6" end="6"/>
                                            </p:txEl>
                                          </p:spTgt>
                                        </p:tgtEl>
                                        <p:attrNameLst>
                                          <p:attrName>style.visibility</p:attrName>
                                        </p:attrNameLst>
                                      </p:cBhvr>
                                      <p:to>
                                        <p:strVal val="visible"/>
                                      </p:to>
                                    </p:set>
                                    <p:animEffect transition="in" filter="fade">
                                      <p:cBhvr>
                                        <p:cTn id="27" dur="500"/>
                                        <p:tgtEl>
                                          <p:spTgt spid="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473532" y="3372742"/>
            <a:ext cx="11217728" cy="3126030"/>
          </a:xfrm>
        </p:spPr>
        <p:txBody>
          <a:bodyPr>
            <a:normAutofit fontScale="90000"/>
          </a:bodyPr>
          <a:lstStyle/>
          <a:p>
            <a:pPr>
              <a:lnSpc>
                <a:spcPct val="120000"/>
              </a:lnSpc>
            </a:pPr>
            <a:r>
              <a:rPr lang="en-US" sz="3600" b="1" i="0" u="none" strike="noStrike" baseline="30000" dirty="0">
                <a:solidFill>
                  <a:schemeClr val="tx2">
                    <a:lumMod val="90000"/>
                    <a:lumOff val="10000"/>
                  </a:schemeClr>
                </a:solidFill>
                <a:effectLst>
                  <a:outerShdw blurRad="38100" dist="38100" dir="2700000" algn="tl">
                    <a:srgbClr val="000000">
                      <a:alpha val="43137"/>
                    </a:srgbClr>
                  </a:outerShdw>
                </a:effectLst>
                <a:latin typeface="Montserrat"/>
              </a:rPr>
              <a:t>14</a:t>
            </a: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 Stand therefore, having fastened on the belt of truth, and having put on the breastplate of righteousness, </a:t>
            </a:r>
            <a:r>
              <a:rPr lang="en-US" sz="3600" b="1" i="0" u="none" strike="noStrike" baseline="30000" dirty="0">
                <a:solidFill>
                  <a:schemeClr val="tx2">
                    <a:lumMod val="90000"/>
                    <a:lumOff val="10000"/>
                  </a:schemeClr>
                </a:solidFill>
                <a:effectLst>
                  <a:outerShdw blurRad="38100" dist="38100" dir="2700000" algn="tl">
                    <a:srgbClr val="000000">
                      <a:alpha val="43137"/>
                    </a:srgbClr>
                  </a:outerShdw>
                </a:effectLst>
                <a:latin typeface="Montserrat"/>
              </a:rPr>
              <a:t>15</a:t>
            </a: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 and, as shoes for your feet, having put on the readiness given by the gospel of peace.</a:t>
            </a:r>
            <a:endParaRPr lang="en-US" sz="5400" b="1" dirty="0">
              <a:solidFill>
                <a:schemeClr val="tx2">
                  <a:lumMod val="90000"/>
                  <a:lumOff val="10000"/>
                </a:schemeClr>
              </a:solidFill>
              <a:effectLst>
                <a:outerShdw blurRad="38100" dist="38100" dir="2700000" algn="tl">
                  <a:srgbClr val="000000">
                    <a:alpha val="43137"/>
                  </a:srgbClr>
                </a:outerShdw>
              </a:effectLst>
              <a:latin typeface="Montserrat"/>
            </a:endParaRPr>
          </a:p>
        </p:txBody>
      </p:sp>
      <p:pic>
        <p:nvPicPr>
          <p:cNvPr id="2" name="Picture 4" descr="Books of the Bible - All the Books in the New &amp; Old Testament">
            <a:extLst>
              <a:ext uri="{FF2B5EF4-FFF2-40B4-BE49-F238E27FC236}">
                <a16:creationId xmlns:a16="http://schemas.microsoft.com/office/drawing/2014/main" id="{06A26660-78C3-E81F-7C1B-F628C39A6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2181727" y="736993"/>
            <a:ext cx="8308887" cy="2603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C7281F-E187-C4FD-F418-DD1BC72EE81D}"/>
              </a:ext>
            </a:extLst>
          </p:cNvPr>
          <p:cNvSpPr txBox="1"/>
          <p:nvPr/>
        </p:nvSpPr>
        <p:spPr>
          <a:xfrm>
            <a:off x="3946356" y="152218"/>
            <a:ext cx="4299285" cy="584775"/>
          </a:xfrm>
          <a:prstGeom prst="rect">
            <a:avLst/>
          </a:prstGeom>
          <a:noFill/>
        </p:spPr>
        <p:txBody>
          <a:bodyPr wrap="square">
            <a:spAutoFit/>
          </a:bodyPr>
          <a:lstStyle/>
          <a:p>
            <a:pPr algn="ctr"/>
            <a:r>
              <a:rPr lang="en-US" sz="32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 </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Ephesians 6</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sym typeface="Wingdings" panose="05000000000000000000" pitchFamily="2" charset="2"/>
              </a:rPr>
              <a:t>:14-15</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3877296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ADAEB-D2CD-427F-E9A2-4718B8D8E2F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5A81BF-6978-63B4-3051-F136D2796727}"/>
              </a:ext>
            </a:extLst>
          </p:cNvPr>
          <p:cNvSpPr txBox="1"/>
          <p:nvPr/>
        </p:nvSpPr>
        <p:spPr>
          <a:xfrm>
            <a:off x="130712" y="138438"/>
            <a:ext cx="11830148" cy="1200329"/>
          </a:xfrm>
          <a:prstGeom prst="rect">
            <a:avLst/>
          </a:prstGeom>
          <a:noFill/>
        </p:spPr>
        <p:txBody>
          <a:bodyPr wrap="square">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r>
              <a:rPr lang="en-US" sz="3600" b="1" dirty="0">
                <a:solidFill>
                  <a:schemeClr val="tx2">
                    <a:lumMod val="90000"/>
                    <a:lumOff val="10000"/>
                  </a:schemeClr>
                </a:solidFill>
                <a:effectLst>
                  <a:outerShdw blurRad="38100" dist="38100" dir="2700000" algn="tl">
                    <a:srgbClr val="000000">
                      <a:alpha val="43137"/>
                    </a:srgbClr>
                  </a:outerShdw>
                </a:effectLst>
              </a:rPr>
              <a:t>Read Mark 1:21-28 and Luke 8:26-39 and answer the questions on your worksheet.</a:t>
            </a:r>
          </a:p>
        </p:txBody>
      </p:sp>
      <p:pic>
        <p:nvPicPr>
          <p:cNvPr id="9" name="Picture 8">
            <a:extLst>
              <a:ext uri="{FF2B5EF4-FFF2-40B4-BE49-F238E27FC236}">
                <a16:creationId xmlns:a16="http://schemas.microsoft.com/office/drawing/2014/main" id="{ECC5DD99-04A7-A0E1-E5A2-24240B813326}"/>
              </a:ext>
            </a:extLst>
          </p:cNvPr>
          <p:cNvPicPr>
            <a:picLocks noChangeAspect="1"/>
          </p:cNvPicPr>
          <p:nvPr/>
        </p:nvPicPr>
        <p:blipFill>
          <a:blip r:embed="rId2"/>
          <a:stretch>
            <a:fillRect/>
          </a:stretch>
        </p:blipFill>
        <p:spPr>
          <a:xfrm>
            <a:off x="4419600" y="1260813"/>
            <a:ext cx="7772399" cy="5597188"/>
          </a:xfrm>
          <a:prstGeom prst="rect">
            <a:avLst/>
          </a:prstGeom>
        </p:spPr>
      </p:pic>
      <p:sp>
        <p:nvSpPr>
          <p:cNvPr id="3" name="TextBox 2">
            <a:hlinkClick r:id="rId3"/>
            <a:extLst>
              <a:ext uri="{FF2B5EF4-FFF2-40B4-BE49-F238E27FC236}">
                <a16:creationId xmlns:a16="http://schemas.microsoft.com/office/drawing/2014/main" id="{A9DB68CD-3DCD-DB19-CB5A-79F67CC4E7F3}"/>
              </a:ext>
            </a:extLst>
          </p:cNvPr>
          <p:cNvSpPr txBox="1"/>
          <p:nvPr/>
        </p:nvSpPr>
        <p:spPr>
          <a:xfrm>
            <a:off x="578643" y="1981111"/>
            <a:ext cx="3259931" cy="523220"/>
          </a:xfrm>
          <a:prstGeom prst="rect">
            <a:avLst/>
          </a:prstGeom>
          <a:noFill/>
        </p:spPr>
        <p:txBody>
          <a:bodyPr wrap="square">
            <a:spAutoFit/>
          </a:bodyPr>
          <a:lstStyle/>
          <a:p>
            <a:r>
              <a:rPr lang="en-US" sz="2800" dirty="0">
                <a:hlinkClick r:id="rId3"/>
              </a:rPr>
              <a:t>Mark 1:21-28 (2:44)</a:t>
            </a:r>
            <a:endParaRPr lang="en-US" sz="2800" dirty="0"/>
          </a:p>
        </p:txBody>
      </p:sp>
      <p:sp>
        <p:nvSpPr>
          <p:cNvPr id="5" name="TextBox 4">
            <a:hlinkClick r:id="rId4"/>
            <a:extLst>
              <a:ext uri="{FF2B5EF4-FFF2-40B4-BE49-F238E27FC236}">
                <a16:creationId xmlns:a16="http://schemas.microsoft.com/office/drawing/2014/main" id="{3583ADC0-0178-EBCD-D9BF-1A3F01CA483A}"/>
              </a:ext>
            </a:extLst>
          </p:cNvPr>
          <p:cNvSpPr txBox="1"/>
          <p:nvPr/>
        </p:nvSpPr>
        <p:spPr>
          <a:xfrm>
            <a:off x="578643" y="3442040"/>
            <a:ext cx="3183732" cy="523220"/>
          </a:xfrm>
          <a:prstGeom prst="rect">
            <a:avLst/>
          </a:prstGeom>
          <a:noFill/>
        </p:spPr>
        <p:txBody>
          <a:bodyPr wrap="square">
            <a:spAutoFit/>
          </a:bodyPr>
          <a:lstStyle/>
          <a:p>
            <a:r>
              <a:rPr lang="en-US" sz="2800" dirty="0">
                <a:hlinkClick r:id="rId4"/>
              </a:rPr>
              <a:t>Luke 8:26-39 (4:06)</a:t>
            </a:r>
            <a:endParaRPr lang="en-US" sz="2800" dirty="0"/>
          </a:p>
        </p:txBody>
      </p:sp>
    </p:spTree>
    <p:extLst>
      <p:ext uri="{BB962C8B-B14F-4D97-AF65-F5344CB8AC3E}">
        <p14:creationId xmlns:p14="http://schemas.microsoft.com/office/powerpoint/2010/main" val="2030027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CF281-0528-C7CC-DC28-85FD8349BEA0}"/>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4919CF2-A65B-CF76-68FF-C26FB93F19AB}"/>
              </a:ext>
            </a:extLst>
          </p:cNvPr>
          <p:cNvSpPr txBox="1"/>
          <p:nvPr/>
        </p:nvSpPr>
        <p:spPr>
          <a:xfrm>
            <a:off x="130712" y="138438"/>
            <a:ext cx="11830148" cy="646331"/>
          </a:xfrm>
          <a:prstGeom prst="rect">
            <a:avLst/>
          </a:prstGeom>
          <a:noFill/>
        </p:spPr>
        <p:txBody>
          <a:bodyPr wrap="square">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r>
              <a:rPr lang="en-US" sz="3600" b="1" dirty="0">
                <a:solidFill>
                  <a:srgbClr val="653813"/>
                </a:solidFill>
                <a:effectLst>
                  <a:outerShdw blurRad="38100" dist="38100" dir="2700000" algn="tl">
                    <a:srgbClr val="000000">
                      <a:alpha val="43137"/>
                    </a:srgbClr>
                  </a:outerShdw>
                </a:effectLst>
              </a:rPr>
              <a:t>What is the relationship of the unclean spirits to Jesus?</a:t>
            </a:r>
          </a:p>
        </p:txBody>
      </p:sp>
      <p:pic>
        <p:nvPicPr>
          <p:cNvPr id="9" name="Picture 8">
            <a:extLst>
              <a:ext uri="{FF2B5EF4-FFF2-40B4-BE49-F238E27FC236}">
                <a16:creationId xmlns:a16="http://schemas.microsoft.com/office/drawing/2014/main" id="{F05B0D68-9195-C742-D016-C9AD000296B6}"/>
              </a:ext>
            </a:extLst>
          </p:cNvPr>
          <p:cNvPicPr>
            <a:picLocks noChangeAspect="1"/>
          </p:cNvPicPr>
          <p:nvPr/>
        </p:nvPicPr>
        <p:blipFill>
          <a:blip r:embed="rId2"/>
          <a:stretch>
            <a:fillRect/>
          </a:stretch>
        </p:blipFill>
        <p:spPr>
          <a:xfrm>
            <a:off x="4419600" y="1260813"/>
            <a:ext cx="7772399" cy="5597188"/>
          </a:xfrm>
          <a:prstGeom prst="rect">
            <a:avLst/>
          </a:prstGeom>
        </p:spPr>
      </p:pic>
    </p:spTree>
    <p:extLst>
      <p:ext uri="{BB962C8B-B14F-4D97-AF65-F5344CB8AC3E}">
        <p14:creationId xmlns:p14="http://schemas.microsoft.com/office/powerpoint/2010/main" val="288256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CFD9C-48C3-130B-57E1-5C63364A30A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ADFE4B7-2C9F-8EBB-6411-9DF8FAE777DF}"/>
              </a:ext>
            </a:extLst>
          </p:cNvPr>
          <p:cNvSpPr txBox="1"/>
          <p:nvPr/>
        </p:nvSpPr>
        <p:spPr>
          <a:xfrm>
            <a:off x="130712" y="138438"/>
            <a:ext cx="11830148" cy="646331"/>
          </a:xfrm>
          <a:prstGeom prst="rect">
            <a:avLst/>
          </a:prstGeom>
          <a:noFill/>
        </p:spPr>
        <p:txBody>
          <a:bodyPr wrap="square">
            <a:spAutoFit/>
          </a:bodyPr>
          <a:lstStyle/>
          <a:p>
            <a:r>
              <a:rPr lang="en-US" sz="2000" b="1" dirty="0">
                <a:solidFill>
                  <a:srgbClr val="653813"/>
                </a:solidFill>
                <a:effectLst>
                  <a:outerShdw blurRad="38100" dist="38100" dir="2700000" algn="tl">
                    <a:srgbClr val="000000">
                      <a:alpha val="43137"/>
                    </a:srgbClr>
                  </a:outerShdw>
                </a:effectLst>
              </a:rPr>
              <a:t> </a:t>
            </a:r>
            <a:r>
              <a:rPr lang="en-US" sz="3600" b="1" dirty="0">
                <a:solidFill>
                  <a:srgbClr val="653813"/>
                </a:solidFill>
                <a:effectLst>
                  <a:outerShdw blurRad="38100" dist="38100" dir="2700000" algn="tl">
                    <a:srgbClr val="000000">
                      <a:alpha val="43137"/>
                    </a:srgbClr>
                  </a:outerShdw>
                </a:effectLst>
              </a:rPr>
              <a:t>What do the evil spirits recognize about Jesus?</a:t>
            </a:r>
          </a:p>
        </p:txBody>
      </p:sp>
      <p:pic>
        <p:nvPicPr>
          <p:cNvPr id="9" name="Picture 8">
            <a:extLst>
              <a:ext uri="{FF2B5EF4-FFF2-40B4-BE49-F238E27FC236}">
                <a16:creationId xmlns:a16="http://schemas.microsoft.com/office/drawing/2014/main" id="{5FF6D46C-87BC-B6C2-12B4-CE493C3717E7}"/>
              </a:ext>
            </a:extLst>
          </p:cNvPr>
          <p:cNvPicPr>
            <a:picLocks noChangeAspect="1"/>
          </p:cNvPicPr>
          <p:nvPr/>
        </p:nvPicPr>
        <p:blipFill>
          <a:blip r:embed="rId2"/>
          <a:stretch>
            <a:fillRect/>
          </a:stretch>
        </p:blipFill>
        <p:spPr>
          <a:xfrm>
            <a:off x="4419600" y="1260813"/>
            <a:ext cx="7772399" cy="5597188"/>
          </a:xfrm>
          <a:prstGeom prst="rect">
            <a:avLst/>
          </a:prstGeom>
        </p:spPr>
      </p:pic>
    </p:spTree>
    <p:extLst>
      <p:ext uri="{BB962C8B-B14F-4D97-AF65-F5344CB8AC3E}">
        <p14:creationId xmlns:p14="http://schemas.microsoft.com/office/powerpoint/2010/main" val="3798879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4EB6F3-4AC1-B97D-F28C-B467E852F2D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CCE3D44-9571-6E3B-C2C3-F24DF372A471}"/>
              </a:ext>
            </a:extLst>
          </p:cNvPr>
          <p:cNvSpPr txBox="1"/>
          <p:nvPr/>
        </p:nvSpPr>
        <p:spPr>
          <a:xfrm>
            <a:off x="130712" y="138438"/>
            <a:ext cx="11830148" cy="1754326"/>
          </a:xfrm>
          <a:prstGeom prst="rect">
            <a:avLst/>
          </a:prstGeom>
          <a:noFill/>
        </p:spPr>
        <p:txBody>
          <a:bodyPr wrap="square">
            <a:spAutoFit/>
          </a:bodyPr>
          <a:lstStyle/>
          <a:p>
            <a:r>
              <a:rPr lang="en-US" sz="2000" dirty="0">
                <a:solidFill>
                  <a:schemeClr val="tx2">
                    <a:lumMod val="90000"/>
                    <a:lumOff val="10000"/>
                  </a:schemeClr>
                </a:solidFill>
                <a:effectLst>
                  <a:outerShdw blurRad="38100" dist="38100" dir="2700000" algn="tl">
                    <a:srgbClr val="000000">
                      <a:alpha val="43137"/>
                    </a:srgbClr>
                  </a:outerShdw>
                </a:effectLst>
              </a:rPr>
              <a:t> </a:t>
            </a:r>
            <a:r>
              <a:rPr lang="en-US" sz="3600" dirty="0">
                <a:solidFill>
                  <a:schemeClr val="tx2">
                    <a:lumMod val="90000"/>
                    <a:lumOff val="10000"/>
                  </a:schemeClr>
                </a:solidFill>
                <a:effectLst>
                  <a:outerShdw blurRad="38100" dist="38100" dir="2700000" algn="tl">
                    <a:srgbClr val="000000">
                      <a:alpha val="43137"/>
                    </a:srgbClr>
                  </a:outerShdw>
                </a:effectLst>
              </a:rPr>
              <a:t>Notice: They call Him “The Holy One of God” - This is the only event in the Bible where this title is used. (Mark 1 and Luke 4 are parallel passages, recording the same event.)</a:t>
            </a:r>
          </a:p>
        </p:txBody>
      </p:sp>
      <p:pic>
        <p:nvPicPr>
          <p:cNvPr id="9" name="Picture 8">
            <a:extLst>
              <a:ext uri="{FF2B5EF4-FFF2-40B4-BE49-F238E27FC236}">
                <a16:creationId xmlns:a16="http://schemas.microsoft.com/office/drawing/2014/main" id="{3CB99101-D9F5-CB02-BBD4-D7E6A28CFF0B}"/>
              </a:ext>
            </a:extLst>
          </p:cNvPr>
          <p:cNvPicPr>
            <a:picLocks noChangeAspect="1"/>
          </p:cNvPicPr>
          <p:nvPr/>
        </p:nvPicPr>
        <p:blipFill>
          <a:blip r:embed="rId2"/>
          <a:stretch>
            <a:fillRect/>
          </a:stretch>
        </p:blipFill>
        <p:spPr>
          <a:xfrm>
            <a:off x="6958940" y="3089483"/>
            <a:ext cx="5233059" cy="3768517"/>
          </a:xfrm>
          <a:prstGeom prst="rect">
            <a:avLst/>
          </a:prstGeom>
        </p:spPr>
      </p:pic>
      <p:sp>
        <p:nvSpPr>
          <p:cNvPr id="3" name="TextBox 2">
            <a:extLst>
              <a:ext uri="{FF2B5EF4-FFF2-40B4-BE49-F238E27FC236}">
                <a16:creationId xmlns:a16="http://schemas.microsoft.com/office/drawing/2014/main" id="{B4240573-712C-3B60-8FF0-46E2970AC405}"/>
              </a:ext>
            </a:extLst>
          </p:cNvPr>
          <p:cNvSpPr txBox="1"/>
          <p:nvPr/>
        </p:nvSpPr>
        <p:spPr>
          <a:xfrm>
            <a:off x="130712" y="2014444"/>
            <a:ext cx="11830148" cy="2308324"/>
          </a:xfrm>
          <a:prstGeom prst="rect">
            <a:avLst/>
          </a:prstGeom>
          <a:noFill/>
        </p:spPr>
        <p:txBody>
          <a:bodyPr wrap="square">
            <a:spAutoFit/>
          </a:bodyPr>
          <a:lstStyle/>
          <a:p>
            <a:r>
              <a:rPr lang="en-US" sz="3600" dirty="0">
                <a:solidFill>
                  <a:srgbClr val="825700"/>
                </a:solidFill>
                <a:effectLst>
                  <a:outerShdw blurRad="38100" dist="38100" dir="2700000" algn="tl">
                    <a:srgbClr val="000000">
                      <a:alpha val="43137"/>
                    </a:srgbClr>
                  </a:outerShdw>
                </a:effectLst>
              </a:rPr>
              <a:t>The demons automatically went into the mode for which they were created—worship. They couldn’t help but bow. When we ultimately see Jesus, we 				          will do the same.</a:t>
            </a:r>
            <a:endParaRPr lang="en-US" sz="3600" dirty="0">
              <a:solidFill>
                <a:srgbClr val="825700"/>
              </a:solidFill>
            </a:endParaRPr>
          </a:p>
        </p:txBody>
      </p:sp>
    </p:spTree>
    <p:extLst>
      <p:ext uri="{BB962C8B-B14F-4D97-AF65-F5344CB8AC3E}">
        <p14:creationId xmlns:p14="http://schemas.microsoft.com/office/powerpoint/2010/main" val="30069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15549-5E46-E230-56BF-7F7E92684E55}"/>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B68ADBED-87F7-7262-9A78-E34BF0E12B9C}"/>
              </a:ext>
            </a:extLst>
          </p:cNvPr>
          <p:cNvSpPr txBox="1"/>
          <p:nvPr/>
        </p:nvSpPr>
        <p:spPr>
          <a:xfrm>
            <a:off x="130712" y="138438"/>
            <a:ext cx="11830148" cy="646331"/>
          </a:xfrm>
          <a:prstGeom prst="rect">
            <a:avLst/>
          </a:prstGeom>
          <a:noFill/>
        </p:spPr>
        <p:txBody>
          <a:bodyPr wrap="square">
            <a:spAutoFit/>
          </a:bodyPr>
          <a:lstStyle/>
          <a:p>
            <a:r>
              <a:rPr lang="en-US" sz="2000" b="1" dirty="0">
                <a:solidFill>
                  <a:srgbClr val="653813"/>
                </a:solidFill>
                <a:effectLst>
                  <a:outerShdw blurRad="38100" dist="38100" dir="2700000" algn="tl">
                    <a:srgbClr val="000000">
                      <a:alpha val="43137"/>
                    </a:srgbClr>
                  </a:outerShdw>
                </a:effectLst>
              </a:rPr>
              <a:t> </a:t>
            </a:r>
            <a:r>
              <a:rPr lang="en-US" sz="3600" b="1" dirty="0">
                <a:solidFill>
                  <a:srgbClr val="653813"/>
                </a:solidFill>
                <a:effectLst>
                  <a:outerShdw blurRad="38100" dist="38100" dir="2700000" algn="tl">
                    <a:srgbClr val="000000">
                      <a:alpha val="43137"/>
                    </a:srgbClr>
                  </a:outerShdw>
                </a:effectLst>
              </a:rPr>
              <a:t>In the Mark passage, how do the people respond?</a:t>
            </a:r>
          </a:p>
        </p:txBody>
      </p:sp>
      <p:pic>
        <p:nvPicPr>
          <p:cNvPr id="9" name="Picture 8">
            <a:extLst>
              <a:ext uri="{FF2B5EF4-FFF2-40B4-BE49-F238E27FC236}">
                <a16:creationId xmlns:a16="http://schemas.microsoft.com/office/drawing/2014/main" id="{BF6652DB-B234-ECA0-F651-F29B8B75A9C6}"/>
              </a:ext>
            </a:extLst>
          </p:cNvPr>
          <p:cNvPicPr>
            <a:picLocks noChangeAspect="1"/>
          </p:cNvPicPr>
          <p:nvPr/>
        </p:nvPicPr>
        <p:blipFill>
          <a:blip r:embed="rId2"/>
          <a:stretch>
            <a:fillRect/>
          </a:stretch>
        </p:blipFill>
        <p:spPr>
          <a:xfrm>
            <a:off x="4419600" y="1260813"/>
            <a:ext cx="7772399" cy="5597188"/>
          </a:xfrm>
          <a:prstGeom prst="rect">
            <a:avLst/>
          </a:prstGeom>
        </p:spPr>
      </p:pic>
    </p:spTree>
    <p:extLst>
      <p:ext uri="{BB962C8B-B14F-4D97-AF65-F5344CB8AC3E}">
        <p14:creationId xmlns:p14="http://schemas.microsoft.com/office/powerpoint/2010/main" val="1795744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28158-1B6A-73F4-CD70-E9D3CD9C153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8D4DBF12-C1FD-8AF6-0D8F-4B4E6A9B9E67}"/>
              </a:ext>
            </a:extLst>
          </p:cNvPr>
          <p:cNvSpPr txBox="1"/>
          <p:nvPr/>
        </p:nvSpPr>
        <p:spPr>
          <a:xfrm>
            <a:off x="130712" y="138438"/>
            <a:ext cx="11830148" cy="1200329"/>
          </a:xfrm>
          <a:prstGeom prst="rect">
            <a:avLst/>
          </a:prstGeom>
          <a:noFill/>
        </p:spPr>
        <p:txBody>
          <a:bodyPr wrap="square">
            <a:spAutoFit/>
          </a:bodyPr>
          <a:lstStyle/>
          <a:p>
            <a:r>
              <a:rPr lang="en-US" sz="2000" b="1" dirty="0">
                <a:solidFill>
                  <a:srgbClr val="653813"/>
                </a:solidFill>
                <a:effectLst>
                  <a:outerShdw blurRad="38100" dist="38100" dir="2700000" algn="tl">
                    <a:srgbClr val="000000">
                      <a:alpha val="43137"/>
                    </a:srgbClr>
                  </a:outerShdw>
                </a:effectLst>
              </a:rPr>
              <a:t> </a:t>
            </a:r>
            <a:r>
              <a:rPr lang="en-US" sz="3600" b="1" dirty="0">
                <a:solidFill>
                  <a:srgbClr val="653813"/>
                </a:solidFill>
                <a:effectLst>
                  <a:outerShdw blurRad="38100" dist="38100" dir="2700000" algn="tl">
                    <a:srgbClr val="000000">
                      <a:alpha val="43137"/>
                    </a:srgbClr>
                  </a:outerShdw>
                </a:effectLst>
              </a:rPr>
              <a:t>In the Luke passage, what do the disciples say, and what role do they have in this event?</a:t>
            </a:r>
          </a:p>
        </p:txBody>
      </p:sp>
      <p:pic>
        <p:nvPicPr>
          <p:cNvPr id="9" name="Picture 8">
            <a:extLst>
              <a:ext uri="{FF2B5EF4-FFF2-40B4-BE49-F238E27FC236}">
                <a16:creationId xmlns:a16="http://schemas.microsoft.com/office/drawing/2014/main" id="{A8CD7A7E-2CF4-8037-0777-02439D88C7EE}"/>
              </a:ext>
            </a:extLst>
          </p:cNvPr>
          <p:cNvPicPr>
            <a:picLocks noChangeAspect="1"/>
          </p:cNvPicPr>
          <p:nvPr/>
        </p:nvPicPr>
        <p:blipFill>
          <a:blip r:embed="rId2"/>
          <a:stretch>
            <a:fillRect/>
          </a:stretch>
        </p:blipFill>
        <p:spPr>
          <a:xfrm>
            <a:off x="4419600" y="1260813"/>
            <a:ext cx="7772399" cy="5597188"/>
          </a:xfrm>
          <a:prstGeom prst="rect">
            <a:avLst/>
          </a:prstGeom>
        </p:spPr>
      </p:pic>
    </p:spTree>
    <p:extLst>
      <p:ext uri="{BB962C8B-B14F-4D97-AF65-F5344CB8AC3E}">
        <p14:creationId xmlns:p14="http://schemas.microsoft.com/office/powerpoint/2010/main" val="373863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723BFA-5D07-4449-A04A-72ACAF0AB988}">
  <ds:schemaRefs>
    <ds:schemaRef ds:uri="http://schemas.microsoft.com/sharepoint/v3/contenttype/forms"/>
  </ds:schemaRefs>
</ds:datastoreItem>
</file>

<file path=customXml/itemProps2.xml><?xml version="1.0" encoding="utf-8"?>
<ds:datastoreItem xmlns:ds="http://schemas.openxmlformats.org/officeDocument/2006/customXml" ds:itemID="{DB114022-E7AF-474C-BFEC-CAB0E5F65E1A}">
  <ds:schemaRefs>
    <ds:schemaRef ds:uri="http://schemas.microsoft.com/office/2006/metadata/properties"/>
    <ds:schemaRef ds:uri="http://schemas.microsoft.com/office/infopath/2007/PartnerControls"/>
    <ds:schemaRef ds:uri="b1a6dcaa-c685-4162-bf8d-9106957bcf2f"/>
  </ds:schemaRefs>
</ds:datastoreItem>
</file>

<file path=customXml/itemProps3.xml><?xml version="1.0" encoding="utf-8"?>
<ds:datastoreItem xmlns:ds="http://schemas.openxmlformats.org/officeDocument/2006/customXml" ds:itemID="{D3A716A5-145F-4EC8-AB49-5473358B9DB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5938</TotalTime>
  <Words>1209</Words>
  <Application>Microsoft Office PowerPoint</Application>
  <PresentationFormat>Widescreen</PresentationFormat>
  <Paragraphs>118</Paragraphs>
  <Slides>30</Slides>
  <Notes>7</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Aptos</vt:lpstr>
      <vt:lpstr>Aptos Display</vt:lpstr>
      <vt:lpstr>Arial</vt:lpstr>
      <vt:lpstr>Montserrat</vt:lpstr>
      <vt:lpstr>Office Theme</vt:lpstr>
      <vt:lpstr>PowerPoint Presentation</vt:lpstr>
      <vt:lpstr>Therefore take up the whole armor of God, that you may be able to withstand in the evil day, and having done all, to stand firm.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14 Stand therefore, having fastened on the belt of truth, and having put on the breastplate of righteousness, 15 and, as shoes for your feet, having put on the readiness given by the gospel of peace.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72</cp:revision>
  <dcterms:created xsi:type="dcterms:W3CDTF">2024-05-20T15:02:04Z</dcterms:created>
  <dcterms:modified xsi:type="dcterms:W3CDTF">2025-10-17T18:00:42Z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