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808" r:id="rId6"/>
    <p:sldId id="950" r:id="rId7"/>
    <p:sldId id="951" r:id="rId8"/>
    <p:sldId id="880" r:id="rId9"/>
    <p:sldId id="904" r:id="rId10"/>
    <p:sldId id="952" r:id="rId11"/>
    <p:sldId id="915" r:id="rId12"/>
    <p:sldId id="905" r:id="rId13"/>
    <p:sldId id="916" r:id="rId14"/>
    <p:sldId id="917" r:id="rId15"/>
    <p:sldId id="918" r:id="rId16"/>
    <p:sldId id="907" r:id="rId17"/>
    <p:sldId id="876" r:id="rId18"/>
    <p:sldId id="819" r:id="rId19"/>
  </p:sldIdLst>
  <p:sldSz cx="12192000" cy="6858000"/>
  <p:notesSz cx="7102475" cy="12131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3813"/>
    <a:srgbClr val="825700"/>
    <a:srgbClr val="996600"/>
    <a:srgbClr val="FDDD66"/>
    <a:srgbClr val="3A5058"/>
    <a:srgbClr val="163E64"/>
    <a:srgbClr val="E7DD86"/>
    <a:srgbClr val="A5151E"/>
    <a:srgbClr val="FF66FF"/>
    <a:srgbClr val="2B3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ADAC99-E216-4D9A-AFD9-E21E97B8422A}" v="14" dt="2025-10-20T17:11:51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7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 Thomas" userId="790cc23d-4c1d-4b8f-ba7f-333fd405d602" providerId="ADAL" clId="{64580245-ED5A-4DEE-9CFA-113B21E0F8D1}"/>
    <pc:docChg chg="undo custSel addSld delSld modSld sldOrd modNotesMaster">
      <pc:chgData name="Gil Thomas" userId="790cc23d-4c1d-4b8f-ba7f-333fd405d602" providerId="ADAL" clId="{64580245-ED5A-4DEE-9CFA-113B21E0F8D1}" dt="2025-09-03T15:09:41.533" v="5175" actId="2696"/>
      <pc:docMkLst>
        <pc:docMk/>
      </pc:docMkLst>
      <pc:sldChg chg="addSp modSp mod">
        <pc:chgData name="Gil Thomas" userId="790cc23d-4c1d-4b8f-ba7f-333fd405d602" providerId="ADAL" clId="{64580245-ED5A-4DEE-9CFA-113B21E0F8D1}" dt="2025-08-15T15:38:38.075" v="3625" actId="164"/>
        <pc:sldMkLst>
          <pc:docMk/>
          <pc:sldMk cId="1655172261" sldId="256"/>
        </pc:sldMkLst>
      </pc:sldChg>
      <pc:sldChg chg="addSp delSp modSp mod">
        <pc:chgData name="Gil Thomas" userId="790cc23d-4c1d-4b8f-ba7f-333fd405d602" providerId="ADAL" clId="{64580245-ED5A-4DEE-9CFA-113B21E0F8D1}" dt="2025-08-13T19:03:47.670" v="30" actId="20577"/>
        <pc:sldMkLst>
          <pc:docMk/>
          <pc:sldMk cId="1879050429" sldId="808"/>
        </pc:sldMkLst>
      </pc:sldChg>
      <pc:sldChg chg="modSp mod">
        <pc:chgData name="Gil Thomas" userId="790cc23d-4c1d-4b8f-ba7f-333fd405d602" providerId="ADAL" clId="{64580245-ED5A-4DEE-9CFA-113B21E0F8D1}" dt="2025-08-13T19:17:18.323" v="395" actId="20577"/>
        <pc:sldMkLst>
          <pc:docMk/>
          <pc:sldMk cId="3877296975" sldId="819"/>
        </pc:sldMkLst>
      </pc:sldChg>
      <pc:sldChg chg="modSp mod">
        <pc:chgData name="Gil Thomas" userId="790cc23d-4c1d-4b8f-ba7f-333fd405d602" providerId="ADAL" clId="{64580245-ED5A-4DEE-9CFA-113B21E0F8D1}" dt="2025-08-21T15:29:09.816" v="4853" actId="1035"/>
        <pc:sldMkLst>
          <pc:docMk/>
          <pc:sldMk cId="2030027606" sldId="880"/>
        </pc:sldMkLst>
      </pc:sldChg>
      <pc:sldChg chg="addSp delSp modSp del mod ord modAnim">
        <pc:chgData name="Gil Thomas" userId="790cc23d-4c1d-4b8f-ba7f-333fd405d602" providerId="ADAL" clId="{64580245-ED5A-4DEE-9CFA-113B21E0F8D1}" dt="2025-08-21T15:28:45.083" v="4836" actId="47"/>
        <pc:sldMkLst>
          <pc:docMk/>
          <pc:sldMk cId="2882568364" sldId="899"/>
        </pc:sldMkLst>
      </pc:sldChg>
      <pc:sldChg chg="del">
        <pc:chgData name="Gil Thomas" userId="790cc23d-4c1d-4b8f-ba7f-333fd405d602" providerId="ADAL" clId="{64580245-ED5A-4DEE-9CFA-113B21E0F8D1}" dt="2025-08-13T19:08:20.396" v="238" actId="47"/>
        <pc:sldMkLst>
          <pc:docMk/>
          <pc:sldMk cId="3798879208" sldId="900"/>
        </pc:sldMkLst>
      </pc:sldChg>
      <pc:sldChg chg="del">
        <pc:chgData name="Gil Thomas" userId="790cc23d-4c1d-4b8f-ba7f-333fd405d602" providerId="ADAL" clId="{64580245-ED5A-4DEE-9CFA-113B21E0F8D1}" dt="2025-08-13T19:08:20.396" v="238" actId="47"/>
        <pc:sldMkLst>
          <pc:docMk/>
          <pc:sldMk cId="1795744781" sldId="901"/>
        </pc:sldMkLst>
      </pc:sldChg>
      <pc:sldChg chg="del">
        <pc:chgData name="Gil Thomas" userId="790cc23d-4c1d-4b8f-ba7f-333fd405d602" providerId="ADAL" clId="{64580245-ED5A-4DEE-9CFA-113B21E0F8D1}" dt="2025-08-13T19:08:20.396" v="238" actId="47"/>
        <pc:sldMkLst>
          <pc:docMk/>
          <pc:sldMk cId="373863424" sldId="902"/>
        </pc:sldMkLst>
      </pc:sldChg>
      <pc:sldChg chg="del">
        <pc:chgData name="Gil Thomas" userId="790cc23d-4c1d-4b8f-ba7f-333fd405d602" providerId="ADAL" clId="{64580245-ED5A-4DEE-9CFA-113B21E0F8D1}" dt="2025-08-13T19:08:20.396" v="238" actId="47"/>
        <pc:sldMkLst>
          <pc:docMk/>
          <pc:sldMk cId="3032527901" sldId="903"/>
        </pc:sldMkLst>
      </pc:sldChg>
      <pc:sldChg chg="modAnim">
        <pc:chgData name="Gil Thomas" userId="790cc23d-4c1d-4b8f-ba7f-333fd405d602" providerId="ADAL" clId="{64580245-ED5A-4DEE-9CFA-113B21E0F8D1}" dt="2025-08-22T19:32:36.602" v="4855"/>
        <pc:sldMkLst>
          <pc:docMk/>
          <pc:sldMk cId="3006960634" sldId="904"/>
        </pc:sldMkLst>
      </pc:sldChg>
      <pc:sldChg chg="addSp delSp modSp del mod ord modAnim">
        <pc:chgData name="Gil Thomas" userId="790cc23d-4c1d-4b8f-ba7f-333fd405d602" providerId="ADAL" clId="{64580245-ED5A-4DEE-9CFA-113B21E0F8D1}" dt="2025-08-21T14:24:56.516" v="4797" actId="2696"/>
        <pc:sldMkLst>
          <pc:docMk/>
          <pc:sldMk cId="2488569365" sldId="919"/>
        </pc:sldMkLst>
      </pc:sldChg>
      <pc:sldChg chg="addSp delSp modSp del mod ord modAnim">
        <pc:chgData name="Gil Thomas" userId="790cc23d-4c1d-4b8f-ba7f-333fd405d602" providerId="ADAL" clId="{64580245-ED5A-4DEE-9CFA-113B21E0F8D1}" dt="2025-08-21T14:24:56.516" v="4797" actId="2696"/>
        <pc:sldMkLst>
          <pc:docMk/>
          <pc:sldMk cId="191056972" sldId="920"/>
        </pc:sldMkLst>
      </pc:sldChg>
      <pc:sldChg chg="addSp delSp modSp del mod ord modAnim">
        <pc:chgData name="Gil Thomas" userId="790cc23d-4c1d-4b8f-ba7f-333fd405d602" providerId="ADAL" clId="{64580245-ED5A-4DEE-9CFA-113B21E0F8D1}" dt="2025-08-21T14:24:56.516" v="4797" actId="2696"/>
        <pc:sldMkLst>
          <pc:docMk/>
          <pc:sldMk cId="3414131347" sldId="921"/>
        </pc:sldMkLst>
      </pc:sldChg>
      <pc:sldChg chg="del">
        <pc:chgData name="Gil Thomas" userId="790cc23d-4c1d-4b8f-ba7f-333fd405d602" providerId="ADAL" clId="{64580245-ED5A-4DEE-9CFA-113B21E0F8D1}" dt="2025-08-13T19:08:20.396" v="238" actId="47"/>
        <pc:sldMkLst>
          <pc:docMk/>
          <pc:sldMk cId="1176779007" sldId="922"/>
        </pc:sldMkLst>
      </pc:sldChg>
      <pc:sldChg chg="del">
        <pc:chgData name="Gil Thomas" userId="790cc23d-4c1d-4b8f-ba7f-333fd405d602" providerId="ADAL" clId="{64580245-ED5A-4DEE-9CFA-113B21E0F8D1}" dt="2025-08-13T19:08:20.396" v="238" actId="47"/>
        <pc:sldMkLst>
          <pc:docMk/>
          <pc:sldMk cId="2763858155" sldId="923"/>
        </pc:sldMkLst>
      </pc:sldChg>
      <pc:sldChg chg="del">
        <pc:chgData name="Gil Thomas" userId="790cc23d-4c1d-4b8f-ba7f-333fd405d602" providerId="ADAL" clId="{64580245-ED5A-4DEE-9CFA-113B21E0F8D1}" dt="2025-08-13T19:08:20.396" v="238" actId="47"/>
        <pc:sldMkLst>
          <pc:docMk/>
          <pc:sldMk cId="1528555983" sldId="924"/>
        </pc:sldMkLst>
      </pc:sldChg>
      <pc:sldChg chg="del">
        <pc:chgData name="Gil Thomas" userId="790cc23d-4c1d-4b8f-ba7f-333fd405d602" providerId="ADAL" clId="{64580245-ED5A-4DEE-9CFA-113B21E0F8D1}" dt="2025-08-13T19:08:20.396" v="238" actId="47"/>
        <pc:sldMkLst>
          <pc:docMk/>
          <pc:sldMk cId="3045562209" sldId="925"/>
        </pc:sldMkLst>
      </pc:sldChg>
      <pc:sldChg chg="del">
        <pc:chgData name="Gil Thomas" userId="790cc23d-4c1d-4b8f-ba7f-333fd405d602" providerId="ADAL" clId="{64580245-ED5A-4DEE-9CFA-113B21E0F8D1}" dt="2025-08-13T19:08:20.396" v="238" actId="47"/>
        <pc:sldMkLst>
          <pc:docMk/>
          <pc:sldMk cId="2541999394" sldId="926"/>
        </pc:sldMkLst>
      </pc:sldChg>
      <pc:sldChg chg="del">
        <pc:chgData name="Gil Thomas" userId="790cc23d-4c1d-4b8f-ba7f-333fd405d602" providerId="ADAL" clId="{64580245-ED5A-4DEE-9CFA-113B21E0F8D1}" dt="2025-08-13T19:08:20.396" v="238" actId="47"/>
        <pc:sldMkLst>
          <pc:docMk/>
          <pc:sldMk cId="2619117009" sldId="927"/>
        </pc:sldMkLst>
      </pc:sldChg>
      <pc:sldChg chg="del">
        <pc:chgData name="Gil Thomas" userId="790cc23d-4c1d-4b8f-ba7f-333fd405d602" providerId="ADAL" clId="{64580245-ED5A-4DEE-9CFA-113B21E0F8D1}" dt="2025-08-13T19:08:20.396" v="238" actId="47"/>
        <pc:sldMkLst>
          <pc:docMk/>
          <pc:sldMk cId="3026376464" sldId="928"/>
        </pc:sldMkLst>
      </pc:sldChg>
      <pc:sldChg chg="del">
        <pc:chgData name="Gil Thomas" userId="790cc23d-4c1d-4b8f-ba7f-333fd405d602" providerId="ADAL" clId="{64580245-ED5A-4DEE-9CFA-113B21E0F8D1}" dt="2025-08-13T19:08:20.396" v="238" actId="47"/>
        <pc:sldMkLst>
          <pc:docMk/>
          <pc:sldMk cId="2402638825" sldId="929"/>
        </pc:sldMkLst>
      </pc:sldChg>
      <pc:sldChg chg="addSp delSp modSp del mod ord modAnim">
        <pc:chgData name="Gil Thomas" userId="790cc23d-4c1d-4b8f-ba7f-333fd405d602" providerId="ADAL" clId="{64580245-ED5A-4DEE-9CFA-113B21E0F8D1}" dt="2025-08-21T14:24:56.516" v="4797" actId="2696"/>
        <pc:sldMkLst>
          <pc:docMk/>
          <pc:sldMk cId="348410330" sldId="930"/>
        </pc:sldMkLst>
      </pc:sldChg>
      <pc:sldChg chg="del">
        <pc:chgData name="Gil Thomas" userId="790cc23d-4c1d-4b8f-ba7f-333fd405d602" providerId="ADAL" clId="{64580245-ED5A-4DEE-9CFA-113B21E0F8D1}" dt="2025-08-13T19:14:18.649" v="332" actId="47"/>
        <pc:sldMkLst>
          <pc:docMk/>
          <pc:sldMk cId="3270024045" sldId="931"/>
        </pc:sldMkLst>
      </pc:sldChg>
      <pc:sldChg chg="addSp delSp modSp del">
        <pc:chgData name="Gil Thomas" userId="790cc23d-4c1d-4b8f-ba7f-333fd405d602" providerId="ADAL" clId="{64580245-ED5A-4DEE-9CFA-113B21E0F8D1}" dt="2025-08-13T21:33:02.531" v="1074" actId="47"/>
        <pc:sldMkLst>
          <pc:docMk/>
          <pc:sldMk cId="2337336081" sldId="932"/>
        </pc:sldMkLst>
      </pc:sldChg>
      <pc:sldChg chg="addSp delSp modSp del ord modAnim">
        <pc:chgData name="Gil Thomas" userId="790cc23d-4c1d-4b8f-ba7f-333fd405d602" providerId="ADAL" clId="{64580245-ED5A-4DEE-9CFA-113B21E0F8D1}" dt="2025-08-21T14:24:56.516" v="4797" actId="2696"/>
        <pc:sldMkLst>
          <pc:docMk/>
          <pc:sldMk cId="2427350621" sldId="933"/>
        </pc:sldMkLst>
      </pc:sldChg>
      <pc:sldChg chg="addSp delSp modSp del mod ord modAnim">
        <pc:chgData name="Gil Thomas" userId="790cc23d-4c1d-4b8f-ba7f-333fd405d602" providerId="ADAL" clId="{64580245-ED5A-4DEE-9CFA-113B21E0F8D1}" dt="2025-08-21T14:24:56.516" v="4797" actId="2696"/>
        <pc:sldMkLst>
          <pc:docMk/>
          <pc:sldMk cId="2004064196" sldId="934"/>
        </pc:sldMkLst>
      </pc:sldChg>
      <pc:sldChg chg="del">
        <pc:chgData name="Gil Thomas" userId="790cc23d-4c1d-4b8f-ba7f-333fd405d602" providerId="ADAL" clId="{64580245-ED5A-4DEE-9CFA-113B21E0F8D1}" dt="2025-08-14T15:41:24.569" v="1805" actId="47"/>
        <pc:sldMkLst>
          <pc:docMk/>
          <pc:sldMk cId="636754325" sldId="935"/>
        </pc:sldMkLst>
      </pc:sldChg>
      <pc:sldChg chg="addSp delSp modSp del mod ord modAnim">
        <pc:chgData name="Gil Thomas" userId="790cc23d-4c1d-4b8f-ba7f-333fd405d602" providerId="ADAL" clId="{64580245-ED5A-4DEE-9CFA-113B21E0F8D1}" dt="2025-08-21T14:24:56.516" v="4797" actId="2696"/>
        <pc:sldMkLst>
          <pc:docMk/>
          <pc:sldMk cId="3898182157" sldId="936"/>
        </pc:sldMkLst>
      </pc:sldChg>
      <pc:sldChg chg="addSp delSp modSp del mod ord">
        <pc:chgData name="Gil Thomas" userId="790cc23d-4c1d-4b8f-ba7f-333fd405d602" providerId="ADAL" clId="{64580245-ED5A-4DEE-9CFA-113B21E0F8D1}" dt="2025-08-21T14:24:56.516" v="4797" actId="2696"/>
        <pc:sldMkLst>
          <pc:docMk/>
          <pc:sldMk cId="1371368266" sldId="937"/>
        </pc:sldMkLst>
      </pc:sldChg>
      <pc:sldChg chg="addSp delSp modSp add del mod ord addAnim delAnim modAnim">
        <pc:chgData name="Gil Thomas" userId="790cc23d-4c1d-4b8f-ba7f-333fd405d602" providerId="ADAL" clId="{64580245-ED5A-4DEE-9CFA-113B21E0F8D1}" dt="2025-08-21T14:24:56.516" v="4797" actId="2696"/>
        <pc:sldMkLst>
          <pc:docMk/>
          <pc:sldMk cId="2394670248" sldId="938"/>
        </pc:sldMkLst>
      </pc:sldChg>
      <pc:sldChg chg="modSp add del mod ord modAnim">
        <pc:chgData name="Gil Thomas" userId="790cc23d-4c1d-4b8f-ba7f-333fd405d602" providerId="ADAL" clId="{64580245-ED5A-4DEE-9CFA-113B21E0F8D1}" dt="2025-08-21T14:24:56.516" v="4797" actId="2696"/>
        <pc:sldMkLst>
          <pc:docMk/>
          <pc:sldMk cId="1687415910" sldId="939"/>
        </pc:sldMkLst>
      </pc:sldChg>
      <pc:sldChg chg="addSp delSp modSp add del ord modAnim">
        <pc:chgData name="Gil Thomas" userId="790cc23d-4c1d-4b8f-ba7f-333fd405d602" providerId="ADAL" clId="{64580245-ED5A-4DEE-9CFA-113B21E0F8D1}" dt="2025-08-21T14:24:56.516" v="4797" actId="2696"/>
        <pc:sldMkLst>
          <pc:docMk/>
          <pc:sldMk cId="2475205279" sldId="940"/>
        </pc:sldMkLst>
      </pc:sldChg>
      <pc:sldChg chg="addSp delSp modSp add del mod ord modAnim">
        <pc:chgData name="Gil Thomas" userId="790cc23d-4c1d-4b8f-ba7f-333fd405d602" providerId="ADAL" clId="{64580245-ED5A-4DEE-9CFA-113B21E0F8D1}" dt="2025-08-21T14:24:56.516" v="4797" actId="2696"/>
        <pc:sldMkLst>
          <pc:docMk/>
          <pc:sldMk cId="2729306899" sldId="941"/>
        </pc:sldMkLst>
      </pc:sldChg>
      <pc:sldChg chg="addSp delSp modSp add del mod ord modAnim">
        <pc:chgData name="Gil Thomas" userId="790cc23d-4c1d-4b8f-ba7f-333fd405d602" providerId="ADAL" clId="{64580245-ED5A-4DEE-9CFA-113B21E0F8D1}" dt="2025-08-21T14:24:56.516" v="4797" actId="2696"/>
        <pc:sldMkLst>
          <pc:docMk/>
          <pc:sldMk cId="1573870855" sldId="942"/>
        </pc:sldMkLst>
      </pc:sldChg>
      <pc:sldChg chg="addSp delSp modSp add del ord modAnim">
        <pc:chgData name="Gil Thomas" userId="790cc23d-4c1d-4b8f-ba7f-333fd405d602" providerId="ADAL" clId="{64580245-ED5A-4DEE-9CFA-113B21E0F8D1}" dt="2025-08-21T14:24:56.516" v="4797" actId="2696"/>
        <pc:sldMkLst>
          <pc:docMk/>
          <pc:sldMk cId="1414791885" sldId="943"/>
        </pc:sldMkLst>
      </pc:sldChg>
      <pc:sldChg chg="addSp delSp modSp add del ord">
        <pc:chgData name="Gil Thomas" userId="790cc23d-4c1d-4b8f-ba7f-333fd405d602" providerId="ADAL" clId="{64580245-ED5A-4DEE-9CFA-113B21E0F8D1}" dt="2025-08-21T14:24:56.516" v="4797" actId="2696"/>
        <pc:sldMkLst>
          <pc:docMk/>
          <pc:sldMk cId="3294992507" sldId="944"/>
        </pc:sldMkLst>
      </pc:sldChg>
      <pc:sldChg chg="addSp delSp modSp add del mod ord modAnim">
        <pc:chgData name="Gil Thomas" userId="790cc23d-4c1d-4b8f-ba7f-333fd405d602" providerId="ADAL" clId="{64580245-ED5A-4DEE-9CFA-113B21E0F8D1}" dt="2025-08-21T14:24:56.516" v="4797" actId="2696"/>
        <pc:sldMkLst>
          <pc:docMk/>
          <pc:sldMk cId="1009544515" sldId="945"/>
        </pc:sldMkLst>
      </pc:sldChg>
      <pc:sldChg chg="addSp delSp modSp add del mod ord replId modAnim">
        <pc:chgData name="Gil Thomas" userId="790cc23d-4c1d-4b8f-ba7f-333fd405d602" providerId="ADAL" clId="{64580245-ED5A-4DEE-9CFA-113B21E0F8D1}" dt="2025-08-21T14:24:56.516" v="4797" actId="2696"/>
        <pc:sldMkLst>
          <pc:docMk/>
          <pc:sldMk cId="3299336430" sldId="946"/>
        </pc:sldMkLst>
      </pc:sldChg>
      <pc:sldChg chg="addSp delSp modSp add del replId modAnim">
        <pc:chgData name="Gil Thomas" userId="790cc23d-4c1d-4b8f-ba7f-333fd405d602" providerId="ADAL" clId="{64580245-ED5A-4DEE-9CFA-113B21E0F8D1}" dt="2025-08-15T15:03:13.534" v="3243" actId="47"/>
        <pc:sldMkLst>
          <pc:docMk/>
          <pc:sldMk cId="1520714393" sldId="947"/>
        </pc:sldMkLst>
      </pc:sldChg>
      <pc:sldChg chg="addSp delSp modSp add del ord replId modAnim">
        <pc:chgData name="Gil Thomas" userId="790cc23d-4c1d-4b8f-ba7f-333fd405d602" providerId="ADAL" clId="{64580245-ED5A-4DEE-9CFA-113B21E0F8D1}" dt="2025-08-21T14:24:56.516" v="4797" actId="2696"/>
        <pc:sldMkLst>
          <pc:docMk/>
          <pc:sldMk cId="3259360453" sldId="948"/>
        </pc:sldMkLst>
      </pc:sldChg>
      <pc:sldChg chg="addSp delSp modSp add del mod ord replId">
        <pc:chgData name="Gil Thomas" userId="790cc23d-4c1d-4b8f-ba7f-333fd405d602" providerId="ADAL" clId="{64580245-ED5A-4DEE-9CFA-113B21E0F8D1}" dt="2025-08-21T14:24:56.516" v="4797" actId="2696"/>
        <pc:sldMkLst>
          <pc:docMk/>
          <pc:sldMk cId="4135480544" sldId="949"/>
        </pc:sldMkLst>
      </pc:sldChg>
      <pc:sldChg chg="addSp delSp modSp new mod modAnim">
        <pc:chgData name="Gil Thomas" userId="790cc23d-4c1d-4b8f-ba7f-333fd405d602" providerId="ADAL" clId="{64580245-ED5A-4DEE-9CFA-113B21E0F8D1}" dt="2025-08-21T15:27:44.375" v="4835" actId="1038"/>
        <pc:sldMkLst>
          <pc:docMk/>
          <pc:sldMk cId="4290928505" sldId="950"/>
        </pc:sldMkLst>
      </pc:sldChg>
      <pc:sldChg chg="modSp add mod modAnim">
        <pc:chgData name="Gil Thomas" userId="790cc23d-4c1d-4b8f-ba7f-333fd405d602" providerId="ADAL" clId="{64580245-ED5A-4DEE-9CFA-113B21E0F8D1}" dt="2025-08-23T21:55:26.977" v="4908" actId="1037"/>
        <pc:sldMkLst>
          <pc:docMk/>
          <pc:sldMk cId="1280327281" sldId="951"/>
        </pc:sldMkLst>
      </pc:sldChg>
      <pc:sldChg chg="modSp add mod modAnim">
        <pc:chgData name="Gil Thomas" userId="790cc23d-4c1d-4b8f-ba7f-333fd405d602" providerId="ADAL" clId="{64580245-ED5A-4DEE-9CFA-113B21E0F8D1}" dt="2025-09-03T14:28:47.314" v="5174" actId="20577"/>
        <pc:sldMkLst>
          <pc:docMk/>
          <pc:sldMk cId="2721533986" sldId="952"/>
        </pc:sldMkLst>
      </pc:sldChg>
      <pc:sldChg chg="delSp modSp new del mod setBg">
        <pc:chgData name="Gil Thomas" userId="790cc23d-4c1d-4b8f-ba7f-333fd405d602" providerId="ADAL" clId="{64580245-ED5A-4DEE-9CFA-113B21E0F8D1}" dt="2025-09-03T15:09:41.533" v="5175" actId="2696"/>
        <pc:sldMkLst>
          <pc:docMk/>
          <pc:sldMk cId="758540863" sldId="953"/>
        </pc:sldMkLst>
      </pc:sldChg>
    </pc:docChg>
  </pc:docChgLst>
  <pc:docChgLst>
    <pc:chgData name="Jean Brown" userId="0d553e0b-7de6-44b1-a5c2-115d1ad30799" providerId="ADAL" clId="{3BC13318-69C7-46ED-BB35-6B1842D1FADF}"/>
    <pc:docChg chg="modSld">
      <pc:chgData name="Jean Brown" userId="0d553e0b-7de6-44b1-a5c2-115d1ad30799" providerId="ADAL" clId="{3BC13318-69C7-46ED-BB35-6B1842D1FADF}" dt="2025-10-20T17:11:51.273" v="13" actId="313"/>
      <pc:docMkLst>
        <pc:docMk/>
      </pc:docMkLst>
      <pc:sldChg chg="modSp">
        <pc:chgData name="Jean Brown" userId="0d553e0b-7de6-44b1-a5c2-115d1ad30799" providerId="ADAL" clId="{3BC13318-69C7-46ED-BB35-6B1842D1FADF}" dt="2025-10-20T17:11:51.273" v="13" actId="313"/>
        <pc:sldMkLst>
          <pc:docMk/>
          <pc:sldMk cId="763377203" sldId="876"/>
        </pc:sldMkLst>
        <pc:spChg chg="mod">
          <ac:chgData name="Jean Brown" userId="0d553e0b-7de6-44b1-a5c2-115d1ad30799" providerId="ADAL" clId="{3BC13318-69C7-46ED-BB35-6B1842D1FADF}" dt="2025-10-20T17:11:51.273" v="13" actId="313"/>
          <ac:spMkLst>
            <pc:docMk/>
            <pc:sldMk cId="763377203" sldId="876"/>
            <ac:spMk id="7" creationId="{63233B67-0F60-EEA9-F34A-8BE4FD95803D}"/>
          </ac:spMkLst>
        </pc:spChg>
      </pc:sldChg>
      <pc:sldChg chg="modSp modAnim">
        <pc:chgData name="Jean Brown" userId="0d553e0b-7de6-44b1-a5c2-115d1ad30799" providerId="ADAL" clId="{3BC13318-69C7-46ED-BB35-6B1842D1FADF}" dt="2025-10-20T15:59:02.571" v="5" actId="20577"/>
        <pc:sldMkLst>
          <pc:docMk/>
          <pc:sldMk cId="3006960634" sldId="904"/>
        </pc:sldMkLst>
        <pc:spChg chg="mod">
          <ac:chgData name="Jean Brown" userId="0d553e0b-7de6-44b1-a5c2-115d1ad30799" providerId="ADAL" clId="{3BC13318-69C7-46ED-BB35-6B1842D1FADF}" dt="2025-10-20T15:59:02.571" v="5" actId="20577"/>
          <ac:spMkLst>
            <pc:docMk/>
            <pc:sldMk cId="3006960634" sldId="904"/>
            <ac:spMk id="3" creationId="{B4240573-712C-3B60-8FF0-46E2970AC405}"/>
          </ac:spMkLst>
        </pc:spChg>
      </pc:sldChg>
      <pc:sldChg chg="modSp">
        <pc:chgData name="Jean Brown" userId="0d553e0b-7de6-44b1-a5c2-115d1ad30799" providerId="ADAL" clId="{3BC13318-69C7-46ED-BB35-6B1842D1FADF}" dt="2025-10-20T17:10:20.070" v="7" actId="20577"/>
        <pc:sldMkLst>
          <pc:docMk/>
          <pc:sldMk cId="895881542" sldId="907"/>
        </pc:sldMkLst>
        <pc:spChg chg="mod">
          <ac:chgData name="Jean Brown" userId="0d553e0b-7de6-44b1-a5c2-115d1ad30799" providerId="ADAL" clId="{3BC13318-69C7-46ED-BB35-6B1842D1FADF}" dt="2025-10-20T17:10:20.070" v="7" actId="20577"/>
          <ac:spMkLst>
            <pc:docMk/>
            <pc:sldMk cId="895881542" sldId="907"/>
            <ac:spMk id="3" creationId="{57A15105-F684-986D-F9EB-66F234C6DF85}"/>
          </ac:spMkLst>
        </pc:spChg>
      </pc:sldChg>
      <pc:sldChg chg="modSp">
        <pc:chgData name="Jean Brown" userId="0d553e0b-7de6-44b1-a5c2-115d1ad30799" providerId="ADAL" clId="{3BC13318-69C7-46ED-BB35-6B1842D1FADF}" dt="2025-10-20T15:53:43.145" v="1" actId="20577"/>
        <pc:sldMkLst>
          <pc:docMk/>
          <pc:sldMk cId="4290928505" sldId="950"/>
        </pc:sldMkLst>
        <pc:spChg chg="mod">
          <ac:chgData name="Jean Brown" userId="0d553e0b-7de6-44b1-a5c2-115d1ad30799" providerId="ADAL" clId="{3BC13318-69C7-46ED-BB35-6B1842D1FADF}" dt="2025-10-20T15:53:43.145" v="1" actId="20577"/>
          <ac:spMkLst>
            <pc:docMk/>
            <pc:sldMk cId="4290928505" sldId="950"/>
            <ac:spMk id="3" creationId="{63D8040B-7B6A-3D3B-907C-D7D358ABA80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608691"/>
          </a:xfrm>
          <a:prstGeom prst="rect">
            <a:avLst/>
          </a:prstGeom>
        </p:spPr>
        <p:txBody>
          <a:bodyPr vert="horz" lIns="109902" tIns="54951" rIns="109902" bIns="54951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608691"/>
          </a:xfrm>
          <a:prstGeom prst="rect">
            <a:avLst/>
          </a:prstGeom>
        </p:spPr>
        <p:txBody>
          <a:bodyPr vert="horz" lIns="109902" tIns="54951" rIns="109902" bIns="54951" rtlCol="0"/>
          <a:lstStyle>
            <a:lvl1pPr algn="r">
              <a:defRPr sz="1400"/>
            </a:lvl1pPr>
          </a:lstStyle>
          <a:p>
            <a:fld id="{C9FCC903-8318-4B3B-A3AF-5CF83F63DFE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87313" y="1516063"/>
            <a:ext cx="7277101" cy="4094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9902" tIns="54951" rIns="109902" bIns="549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5838369"/>
            <a:ext cx="5681980" cy="4776847"/>
          </a:xfrm>
          <a:prstGeom prst="rect">
            <a:avLst/>
          </a:prstGeom>
        </p:spPr>
        <p:txBody>
          <a:bodyPr vert="horz" lIns="109902" tIns="54951" rIns="109902" bIns="5495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522987"/>
            <a:ext cx="3077739" cy="608689"/>
          </a:xfrm>
          <a:prstGeom prst="rect">
            <a:avLst/>
          </a:prstGeom>
        </p:spPr>
        <p:txBody>
          <a:bodyPr vert="horz" lIns="109902" tIns="54951" rIns="109902" bIns="54951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11522987"/>
            <a:ext cx="3077739" cy="608689"/>
          </a:xfrm>
          <a:prstGeom prst="rect">
            <a:avLst/>
          </a:prstGeom>
        </p:spPr>
        <p:txBody>
          <a:bodyPr vert="horz" lIns="109902" tIns="54951" rIns="109902" bIns="54951" rtlCol="0" anchor="b"/>
          <a:lstStyle>
            <a:lvl1pPr algn="r">
              <a:defRPr sz="1400"/>
            </a:lvl1pPr>
          </a:lstStyle>
          <a:p>
            <a:fld id="{23A21E73-4BC7-4B5B-8BB7-F9CFBDBE5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68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21E73-4BC7-4B5B-8BB7-F9CFBDBE5A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14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3035-7C99-CD24-A93C-236ED134A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DB539-6498-3E32-0A04-3FD79773C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D12F8-42E1-29F8-48C2-578D43B72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ED49B-882C-0866-B803-2E5D9A052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0AA91-820B-25F2-8DBF-2D640A8A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6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864D5-BBE2-868A-F6F8-55F597E9A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F7043-E120-820A-DACE-DC1D58144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6AF51-722C-0E14-6106-EF1758C9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8127E-E168-7830-2127-0B2FFDE0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A1AA2-D000-95BF-24D1-3E998C60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7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BB47C6-4C58-E99F-CA6B-E2A8BF4F0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BD8AC-08CB-0156-8C75-9398027A9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81B88-1690-810E-2984-97F7DCEB7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16BE1-B7E4-0FF5-35C0-8B1D574D6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62D68-11F3-6185-A5BC-66AD1A2E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9003-DDF1-97A5-28A8-140984C4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81CD1-E694-B416-3035-A446E12CA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7A634-1DD1-0B39-91D8-113EE5798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AED5F-71B9-6009-9168-9E726A836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F5FD2-37FB-A339-DEB0-4B3EBC5FF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EE00F-4ABA-AA40-998D-9F9BD88B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450F0-16B2-24CD-ACA5-9E1660A08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2F7E9-53BF-88A0-3A9C-A8639017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226F7-1EAC-6B2D-D873-61C788CF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3FC22-ECAE-09FB-396F-C68CCC462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4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5468-A64A-ADCC-E7F9-78CF9E1FC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C502F-FCB5-61F8-B4B6-5E700F851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5F0B6-3310-D96C-7187-C42BA3B7D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46508-E86E-EF2C-645B-EBB21A5D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92BAF-D91E-EC50-0B06-3856F5CE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34F01-4CE5-4513-3FFA-5900F218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2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C645-17F7-FDC3-B559-2E4C95FD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D5A8E-82CE-D86C-F521-2AA0966D9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22CCC-803E-FC15-9724-794CAD4D8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2066C-287F-7D47-9EF4-DA205E8454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434ADE-60DE-E25F-9032-45BFA853E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119EB3-60FC-9EA3-248B-87A96E47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7E98FA-5D40-1953-B207-45411C0B3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A5B27C-1CD6-14E0-E5DB-A366B42C1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0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4C393-08C1-C8BF-F823-61FCE8EE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B8BDD3-E1AE-29E4-A8FA-E9FB459CA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B44B4-BE48-0D09-04EB-A83CE27E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614CA-B0B4-10AF-FA6A-F48BB25F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F4DFFD-FF1C-3690-997B-1FE584D8C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E520B0-ED71-9BC4-1AF8-F22634BA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AF4A5-824F-C014-B345-15500137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7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3377B-4C77-EE8A-F7AA-AD76ECFC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EA9EA-5A6B-32FA-B358-DE08DCAB9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01F93-2840-C3A7-A6DB-E9825AD6F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9F429-D4BA-E5F8-7D94-AD423608A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D84A8-53A2-9EC7-52AB-67CBA89CE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CAC06-B66C-7B20-F609-E96A3409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9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127-75FA-3ED8-96CE-A5DE96CA6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9EB1D7-DCDF-99F8-7383-5E2608AF22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3DD75-E86A-9BBC-5171-C7FA12748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3CA19-FD1A-B551-6ED6-A3C98F92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511AC-3260-72EE-32C6-824A83D29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014AC-95FE-47D8-3FE2-B55EFC45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7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D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15B5D9-711C-83E4-A9E9-FE2911392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86B23-FBC3-A403-B77D-48EB04F9E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380F1-F5B0-6415-4E1B-6A6005AAB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D6ED20-115B-4611-8BA2-EA22601962C1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4023A-B009-FF61-8A13-2D870AEB5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3173C-70E9-A2B0-0CB9-0F50541E3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5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salm 61 - Accompaniment">
            <a:hlinkClick r:id="" action="ppaction://media"/>
            <a:extLst>
              <a:ext uri="{FF2B5EF4-FFF2-40B4-BE49-F238E27FC236}">
                <a16:creationId xmlns:a16="http://schemas.microsoft.com/office/drawing/2014/main" id="{69214CC5-165C-2404-97C5-9418B82A38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1CF516C-9F95-02D8-ED4B-BDA848B7DAA9}"/>
              </a:ext>
            </a:extLst>
          </p:cNvPr>
          <p:cNvGrpSpPr/>
          <p:nvPr/>
        </p:nvGrpSpPr>
        <p:grpSpPr>
          <a:xfrm>
            <a:off x="1943100" y="775"/>
            <a:ext cx="10267950" cy="6857225"/>
            <a:chOff x="1943100" y="775"/>
            <a:chExt cx="10267950" cy="68572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EEEDF22-256C-C2D0-87DE-93CF6A3CF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43100" y="775"/>
              <a:ext cx="10267950" cy="685722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A900D8-9396-4F7B-ED20-96C4FA833242}"/>
                </a:ext>
              </a:extLst>
            </p:cNvPr>
            <p:cNvSpPr txBox="1"/>
            <p:nvPr/>
          </p:nvSpPr>
          <p:spPr>
            <a:xfrm>
              <a:off x="4567238" y="2682359"/>
              <a:ext cx="11477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i="0" u="none" strike="noStrike" baseline="0" dirty="0">
                  <a:solidFill>
                    <a:schemeClr val="tx2">
                      <a:lumMod val="90000"/>
                      <a:lumOff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"/>
                </a:rPr>
                <a:t>Part 2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5517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16888-E0F9-5513-C170-96DA16CD5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D1930D4-FBC3-8180-6A87-9349AF454933}"/>
              </a:ext>
            </a:extLst>
          </p:cNvPr>
          <p:cNvSpPr txBox="1"/>
          <p:nvPr/>
        </p:nvSpPr>
        <p:spPr>
          <a:xfrm>
            <a:off x="130712" y="138438"/>
            <a:ext cx="1183014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 You can’t put on the armor of God until . . .</a:t>
            </a:r>
          </a:p>
          <a:p>
            <a:pPr algn="ctr"/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already clothed! </a:t>
            </a:r>
          </a:p>
          <a:p>
            <a:pPr algn="ctr"/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Also, the armor of God in Ephesians has to do with salvation (look for terms that bear that out) . . 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8564FC-DB6B-3F65-1BB2-38E0C20E9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48" y="3097161"/>
            <a:ext cx="5014452" cy="376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9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EFCFB-8B22-C523-2C52-E299D7C8D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9DD5265-F6FB-6F31-79A4-D9D8F3C6E2F5}"/>
              </a:ext>
            </a:extLst>
          </p:cNvPr>
          <p:cNvSpPr txBox="1"/>
          <p:nvPr/>
        </p:nvSpPr>
        <p:spPr>
          <a:xfrm>
            <a:off x="130712" y="138438"/>
            <a:ext cx="1183014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 And the clothing of God has to do with sanctification. </a:t>
            </a:r>
          </a:p>
          <a:p>
            <a:pPr algn="ctr"/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armor becomes available to us at salvation </a:t>
            </a:r>
          </a:p>
          <a:p>
            <a:pPr algn="ctr"/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is to be used in spiritual warfare.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D0E23-8F55-3998-8980-FB6A569DD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48" y="3097161"/>
            <a:ext cx="5014452" cy="376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88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4C271-05FC-3D45-F73D-D5A3B76FC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1829B6-C9CC-6083-654F-95F395451B68}"/>
              </a:ext>
            </a:extLst>
          </p:cNvPr>
          <p:cNvSpPr txBox="1"/>
          <p:nvPr/>
        </p:nvSpPr>
        <p:spPr>
          <a:xfrm>
            <a:off x="130712" y="138438"/>
            <a:ext cx="118301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we need to clothe ourselves with the clothing of Christ (continuing with our sanctification process) . . .</a:t>
            </a:r>
          </a:p>
          <a:p>
            <a:pPr algn="ctr"/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take advantage of the armor of God </a:t>
            </a:r>
          </a:p>
          <a:p>
            <a:pPr algn="ctr"/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protect us as we participate in God’s battle.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21CE8-138A-4B65-FC0A-5B1328CD5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48" y="3097161"/>
            <a:ext cx="5014452" cy="376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2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2DE11-16F9-603C-A3A2-9D7E46202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EE4604-8B95-E541-3078-D7587B1BC755}"/>
              </a:ext>
            </a:extLst>
          </p:cNvPr>
          <p:cNvSpPr txBox="1"/>
          <p:nvPr/>
        </p:nvSpPr>
        <p:spPr>
          <a:xfrm>
            <a:off x="216041" y="95161"/>
            <a:ext cx="11526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2 Chronicles 20:15.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A15105-F684-986D-F9EB-66F234C6DF85}"/>
              </a:ext>
            </a:extLst>
          </p:cNvPr>
          <p:cNvSpPr txBox="1"/>
          <p:nvPr/>
        </p:nvSpPr>
        <p:spPr>
          <a:xfrm>
            <a:off x="1800225" y="5862492"/>
            <a:ext cx="8591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Notice that the battle is God’s, not ours.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2E6DCD-A1DE-EDE2-4848-BBEA8D07E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413" y="1168809"/>
            <a:ext cx="6027174" cy="45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8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233B67-0F60-EEA9-F34A-8BE4FD95803D}"/>
              </a:ext>
            </a:extLst>
          </p:cNvPr>
          <p:cNvSpPr txBox="1"/>
          <p:nvPr/>
        </p:nvSpPr>
        <p:spPr>
          <a:xfrm>
            <a:off x="361506" y="92998"/>
            <a:ext cx="11525693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on </a:t>
            </a:r>
            <a:r>
              <a:rPr lang="en-US" sz="3600" b="1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3” x 5” </a:t>
            </a:r>
            <a:r>
              <a:rPr lang="en-US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 one thing you learned today that will help you do spiritual warfare.</a:t>
            </a:r>
          </a:p>
        </p:txBody>
      </p:sp>
      <p:pic>
        <p:nvPicPr>
          <p:cNvPr id="1026" name="Picture 2" descr="10,000+ Free Spiritual Warfare &amp; Spiritual Images - Pixabay">
            <a:extLst>
              <a:ext uri="{FF2B5EF4-FFF2-40B4-BE49-F238E27FC236}">
                <a16:creationId xmlns:a16="http://schemas.microsoft.com/office/drawing/2014/main" id="{FC7CF6F7-068B-F404-20DC-EEA5DC5B9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786" y="1402796"/>
            <a:ext cx="8008427" cy="457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EBB25F-B86E-1A32-6B38-9CB2ABC21EC1}"/>
              </a:ext>
            </a:extLst>
          </p:cNvPr>
          <p:cNvSpPr txBox="1"/>
          <p:nvPr/>
        </p:nvSpPr>
        <p:spPr>
          <a:xfrm>
            <a:off x="2990405" y="6086089"/>
            <a:ext cx="6267894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with your table mates.</a:t>
            </a:r>
          </a:p>
        </p:txBody>
      </p:sp>
    </p:spTree>
    <p:extLst>
      <p:ext uri="{BB962C8B-B14F-4D97-AF65-F5344CB8AC3E}">
        <p14:creationId xmlns:p14="http://schemas.microsoft.com/office/powerpoint/2010/main" val="76337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D85BF0-9802-760C-97C1-0478916CB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34" y="3579752"/>
            <a:ext cx="11217728" cy="312603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Praying at all times in the Spirit, with all prayer and supplication. To that end, keep alert with all perseverance, making supplication for all </a:t>
            </a:r>
            <a:b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</a:br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the saints.</a:t>
            </a:r>
          </a:p>
        </p:txBody>
      </p:sp>
      <p:pic>
        <p:nvPicPr>
          <p:cNvPr id="2" name="Picture 4" descr="Books of the Bible - All the Books in the New &amp; Old Testament">
            <a:extLst>
              <a:ext uri="{FF2B5EF4-FFF2-40B4-BE49-F238E27FC236}">
                <a16:creationId xmlns:a16="http://schemas.microsoft.com/office/drawing/2014/main" id="{06A26660-78C3-E81F-7C1B-F628C39A6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7" b="5803"/>
          <a:stretch/>
        </p:blipFill>
        <p:spPr bwMode="auto">
          <a:xfrm>
            <a:off x="2181727" y="736993"/>
            <a:ext cx="8308887" cy="260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C7281F-E187-C4FD-F418-DD1BC72EE81D}"/>
              </a:ext>
            </a:extLst>
          </p:cNvPr>
          <p:cNvSpPr txBox="1"/>
          <p:nvPr/>
        </p:nvSpPr>
        <p:spPr>
          <a:xfrm>
            <a:off x="3946356" y="152218"/>
            <a:ext cx="42992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u="none" strike="noStrike" baseline="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 </a:t>
            </a:r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Ephesians 6</a:t>
            </a:r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sym typeface="Wingdings" panose="05000000000000000000" pitchFamily="2" charset="2"/>
              </a:rPr>
              <a:t>:18</a:t>
            </a:r>
            <a:endParaRPr lang="en-US" sz="3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9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ooks of the Bible - All the Books in the New &amp; Old Testament">
            <a:extLst>
              <a:ext uri="{FF2B5EF4-FFF2-40B4-BE49-F238E27FC236}">
                <a16:creationId xmlns:a16="http://schemas.microsoft.com/office/drawing/2014/main" id="{EF02915C-0760-7441-3CAA-AB6A72A8B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7" b="5803"/>
          <a:stretch/>
        </p:blipFill>
        <p:spPr bwMode="auto">
          <a:xfrm>
            <a:off x="1669301" y="1026160"/>
            <a:ext cx="8853397" cy="277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7052B-8652-2C4C-9C0C-2160B518A87E}"/>
              </a:ext>
            </a:extLst>
          </p:cNvPr>
          <p:cNvSpPr txBox="1"/>
          <p:nvPr/>
        </p:nvSpPr>
        <p:spPr>
          <a:xfrm>
            <a:off x="3946356" y="375738"/>
            <a:ext cx="42992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u="none" strike="noStrike" baseline="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 </a:t>
            </a:r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Ephesians 6</a:t>
            </a:r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sym typeface="Wingdings" panose="05000000000000000000" pitchFamily="2" charset="2"/>
              </a:rPr>
              <a:t>:16-17</a:t>
            </a:r>
            <a:endParaRPr lang="en-US" sz="3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D31111-007C-24CC-E334-961202227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34" y="3741677"/>
            <a:ext cx="11217728" cy="3126030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3600" b="1" i="0" u="none" strike="noStrike" baseline="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In all circumstances take up the shield of faith, with which you can extinguish all the flaming darts of the evil one; </a:t>
            </a:r>
            <a:r>
              <a:rPr lang="en-US" sz="3600" b="1" i="0" u="none" strike="noStrike" baseline="300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17</a:t>
            </a:r>
            <a:r>
              <a:rPr lang="en-US" sz="3600" b="1" i="0" u="none" strike="noStrike" baseline="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 and take the helmet of salvation, and the sword of the Spirit, which is the word        of God </a:t>
            </a:r>
            <a:endParaRPr lang="en-US" sz="5400" b="1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7905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AED49-A44F-7F7B-CB2F-00C65004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12701"/>
            <a:ext cx="10515600" cy="8636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Birds of a Feather . .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8040B-7B6A-3D3B-907C-D7D358ABA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039813"/>
            <a:ext cx="10515600" cy="26225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someone in the room who likes the     same junk food as you do.</a:t>
            </a:r>
          </a:p>
          <a:p>
            <a:pPr marL="0" indent="0">
              <a:buNone/>
            </a:pPr>
            <a:endParaRPr lang="en-US" sz="20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Then, ask, “What do you remember about putting on . . .”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4A326B3-D28A-7118-458D-FA9F28217BFB}"/>
              </a:ext>
            </a:extLst>
          </p:cNvPr>
          <p:cNvGrpSpPr/>
          <p:nvPr/>
        </p:nvGrpSpPr>
        <p:grpSpPr>
          <a:xfrm>
            <a:off x="8391525" y="-322263"/>
            <a:ext cx="3709987" cy="3648075"/>
            <a:chOff x="8429625" y="3197224"/>
            <a:chExt cx="3709987" cy="3648075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DE07E6B7-9C28-D762-FB8E-EF865405D821}"/>
                </a:ext>
              </a:extLst>
            </p:cNvPr>
            <p:cNvSpPr txBox="1">
              <a:spLocks/>
            </p:cNvSpPr>
            <p:nvPr/>
          </p:nvSpPr>
          <p:spPr>
            <a:xfrm>
              <a:off x="9553576" y="6257925"/>
              <a:ext cx="2586036" cy="5000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Image:  ar.inspiredpencil.com</a:t>
              </a:r>
            </a:p>
          </p:txBody>
        </p:sp>
        <p:pic>
          <p:nvPicPr>
            <p:cNvPr id="1028" name="Picture 4" descr="Bird Feathers">
              <a:extLst>
                <a:ext uri="{FF2B5EF4-FFF2-40B4-BE49-F238E27FC236}">
                  <a16:creationId xmlns:a16="http://schemas.microsoft.com/office/drawing/2014/main" id="{0055A67E-582A-CEE6-686F-23D733178E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9625" y="3197224"/>
              <a:ext cx="3648075" cy="3648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4178E94-AD39-D530-F4AC-30770B39100F}"/>
              </a:ext>
            </a:extLst>
          </p:cNvPr>
          <p:cNvSpPr txBox="1"/>
          <p:nvPr/>
        </p:nvSpPr>
        <p:spPr>
          <a:xfrm>
            <a:off x="613702" y="6224494"/>
            <a:ext cx="3448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825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Belt of Truth</a:t>
            </a:r>
            <a:endParaRPr lang="en-US" sz="3600" dirty="0">
              <a:solidFill>
                <a:srgbClr val="8257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0636CA-7BD0-747A-891A-8F525ED2B4DD}"/>
              </a:ext>
            </a:extLst>
          </p:cNvPr>
          <p:cNvSpPr txBox="1"/>
          <p:nvPr/>
        </p:nvSpPr>
        <p:spPr>
          <a:xfrm>
            <a:off x="5072060" y="6224416"/>
            <a:ext cx="6838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825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Breastplate of Righteousness</a:t>
            </a:r>
            <a:endParaRPr lang="en-US" sz="3600" dirty="0">
              <a:solidFill>
                <a:srgbClr val="8257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1A90A9-A40A-629C-22CA-C3AC46C829AA}"/>
              </a:ext>
            </a:extLst>
          </p:cNvPr>
          <p:cNvGrpSpPr/>
          <p:nvPr/>
        </p:nvGrpSpPr>
        <p:grpSpPr>
          <a:xfrm>
            <a:off x="1419225" y="3530599"/>
            <a:ext cx="3033052" cy="2622550"/>
            <a:chOff x="7962900" y="2628900"/>
            <a:chExt cx="4229099" cy="4229099"/>
          </a:xfrm>
        </p:grpSpPr>
        <p:pic>
          <p:nvPicPr>
            <p:cNvPr id="17" name="Picture 2" descr="Kidney Belt - Etsy">
              <a:extLst>
                <a:ext uri="{FF2B5EF4-FFF2-40B4-BE49-F238E27FC236}">
                  <a16:creationId xmlns:a16="http://schemas.microsoft.com/office/drawing/2014/main" id="{2E956EEE-B947-454C-DB3C-8A8449BD8F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00" y="2628900"/>
              <a:ext cx="4229099" cy="4229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9BF69F-9ECF-E589-2F2B-E43C5F705D54}"/>
                </a:ext>
              </a:extLst>
            </p:cNvPr>
            <p:cNvSpPr txBox="1"/>
            <p:nvPr/>
          </p:nvSpPr>
          <p:spPr>
            <a:xfrm>
              <a:off x="10115548" y="6442760"/>
              <a:ext cx="207645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r">
                <a:buNone/>
              </a:pPr>
              <a:r>
                <a:rPr lang="en-US" sz="1200" kern="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Photo credit:  Etsy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7238CB-1612-0164-C3B7-5A7679B1C2C7}"/>
              </a:ext>
            </a:extLst>
          </p:cNvPr>
          <p:cNvGrpSpPr/>
          <p:nvPr/>
        </p:nvGrpSpPr>
        <p:grpSpPr>
          <a:xfrm>
            <a:off x="6372225" y="3295650"/>
            <a:ext cx="5648324" cy="2976469"/>
            <a:chOff x="5640604" y="3429000"/>
            <a:chExt cx="6258754" cy="3467036"/>
          </a:xfrm>
        </p:grpSpPr>
        <p:pic>
          <p:nvPicPr>
            <p:cNvPr id="20" name="Picture 2" descr="What Is the Breastplate of Righteousness in the Armor of God?">
              <a:extLst>
                <a:ext uri="{FF2B5EF4-FFF2-40B4-BE49-F238E27FC236}">
                  <a16:creationId xmlns:a16="http://schemas.microsoft.com/office/drawing/2014/main" id="{B975FC69-C276-7C42-579D-26EA27F52D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" t="2611" r="4339"/>
            <a:stretch>
              <a:fillRect/>
            </a:stretch>
          </p:blipFill>
          <p:spPr bwMode="auto">
            <a:xfrm>
              <a:off x="5640604" y="3429000"/>
              <a:ext cx="6258754" cy="3428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CAB15F-4704-6853-A06F-C182328FBC6D}"/>
                </a:ext>
              </a:extLst>
            </p:cNvPr>
            <p:cNvSpPr txBox="1"/>
            <p:nvPr/>
          </p:nvSpPr>
          <p:spPr>
            <a:xfrm>
              <a:off x="8134534" y="6619037"/>
              <a:ext cx="207645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r">
                <a:buNone/>
              </a:pPr>
              <a:r>
                <a:rPr lang="en-US" sz="1200" kern="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Photo: Christianity.com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092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DDCF3-EC8C-15D3-09D8-0ED040828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8DF3A-7B82-D74C-AE67-4A77E446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12701"/>
            <a:ext cx="10515600" cy="8636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Birds of a Feather . .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CD57C-76C3-0B41-E4F5-91B0F9D20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039813"/>
            <a:ext cx="10515600" cy="26225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find someone wearing the same 	          color shoes as you are.</a:t>
            </a:r>
          </a:p>
          <a:p>
            <a:pPr marL="0" indent="0">
              <a:buNone/>
            </a:pPr>
            <a:endParaRPr lang="en-US" sz="20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ask, “What do you remember about putting on . . .”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9CD887-7090-2564-6A8D-35EBB1090B82}"/>
              </a:ext>
            </a:extLst>
          </p:cNvPr>
          <p:cNvGrpSpPr/>
          <p:nvPr/>
        </p:nvGrpSpPr>
        <p:grpSpPr>
          <a:xfrm>
            <a:off x="8391525" y="-322263"/>
            <a:ext cx="3838575" cy="3648075"/>
            <a:chOff x="8429625" y="3197224"/>
            <a:chExt cx="3838575" cy="3648075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ECC9281C-316C-7F51-8E0E-AA4437427F01}"/>
                </a:ext>
              </a:extLst>
            </p:cNvPr>
            <p:cNvSpPr txBox="1">
              <a:spLocks/>
            </p:cNvSpPr>
            <p:nvPr/>
          </p:nvSpPr>
          <p:spPr>
            <a:xfrm>
              <a:off x="9420225" y="6315075"/>
              <a:ext cx="2847975" cy="5000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Image:  ar.inspiredpencil.com</a:t>
              </a:r>
            </a:p>
          </p:txBody>
        </p:sp>
        <p:pic>
          <p:nvPicPr>
            <p:cNvPr id="1028" name="Picture 4" descr="Bird Feathers">
              <a:extLst>
                <a:ext uri="{FF2B5EF4-FFF2-40B4-BE49-F238E27FC236}">
                  <a16:creationId xmlns:a16="http://schemas.microsoft.com/office/drawing/2014/main" id="{A0616C66-D342-59C3-000B-BEB11FA972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9625" y="3197224"/>
              <a:ext cx="3648075" cy="3648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E1275B2-4A3D-85C8-780E-873B4C13D565}"/>
              </a:ext>
            </a:extLst>
          </p:cNvPr>
          <p:cNvSpPr txBox="1"/>
          <p:nvPr/>
        </p:nvSpPr>
        <p:spPr>
          <a:xfrm>
            <a:off x="613702" y="6224494"/>
            <a:ext cx="3448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825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Belt of Truth</a:t>
            </a:r>
            <a:endParaRPr lang="en-US" sz="3600" dirty="0">
              <a:solidFill>
                <a:srgbClr val="8257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A694D5-1E5B-BD92-0281-CEB81B867EB0}"/>
              </a:ext>
            </a:extLst>
          </p:cNvPr>
          <p:cNvSpPr txBox="1"/>
          <p:nvPr/>
        </p:nvSpPr>
        <p:spPr>
          <a:xfrm>
            <a:off x="5072060" y="6224416"/>
            <a:ext cx="6838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825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Breastplate of Righteousness</a:t>
            </a:r>
            <a:endParaRPr lang="en-US" sz="3600" dirty="0">
              <a:solidFill>
                <a:srgbClr val="8257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EC5F9F-5E24-05EE-AD65-7B14E77B8911}"/>
              </a:ext>
            </a:extLst>
          </p:cNvPr>
          <p:cNvGrpSpPr/>
          <p:nvPr/>
        </p:nvGrpSpPr>
        <p:grpSpPr>
          <a:xfrm>
            <a:off x="1419225" y="3530599"/>
            <a:ext cx="3033052" cy="2622550"/>
            <a:chOff x="7962900" y="2628900"/>
            <a:chExt cx="4229099" cy="4229099"/>
          </a:xfrm>
        </p:grpSpPr>
        <p:pic>
          <p:nvPicPr>
            <p:cNvPr id="17" name="Picture 2" descr="Kidney Belt - Etsy">
              <a:extLst>
                <a:ext uri="{FF2B5EF4-FFF2-40B4-BE49-F238E27FC236}">
                  <a16:creationId xmlns:a16="http://schemas.microsoft.com/office/drawing/2014/main" id="{F8FDD10F-6E72-D874-1256-477C5EE7C9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2900" y="2628900"/>
              <a:ext cx="4229099" cy="4229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0868CF9-526E-2D9C-AB64-905C6E81213A}"/>
                </a:ext>
              </a:extLst>
            </p:cNvPr>
            <p:cNvSpPr txBox="1"/>
            <p:nvPr/>
          </p:nvSpPr>
          <p:spPr>
            <a:xfrm>
              <a:off x="10115548" y="6442760"/>
              <a:ext cx="207645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r">
                <a:buNone/>
              </a:pPr>
              <a:r>
                <a:rPr lang="en-US" sz="1200" kern="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Photo credit:  Etsy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C7EC3E-27A2-0FF8-7D2B-0B2048F85E9E}"/>
              </a:ext>
            </a:extLst>
          </p:cNvPr>
          <p:cNvGrpSpPr/>
          <p:nvPr/>
        </p:nvGrpSpPr>
        <p:grpSpPr>
          <a:xfrm>
            <a:off x="6372225" y="3295650"/>
            <a:ext cx="5648324" cy="2976469"/>
            <a:chOff x="5640604" y="3429000"/>
            <a:chExt cx="6258754" cy="3467036"/>
          </a:xfrm>
        </p:grpSpPr>
        <p:pic>
          <p:nvPicPr>
            <p:cNvPr id="20" name="Picture 2" descr="What Is the Breastplate of Righteousness in the Armor of God?">
              <a:extLst>
                <a:ext uri="{FF2B5EF4-FFF2-40B4-BE49-F238E27FC236}">
                  <a16:creationId xmlns:a16="http://schemas.microsoft.com/office/drawing/2014/main" id="{82E45538-85CC-63F1-1DBE-0AE8536704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" t="2611" r="4339"/>
            <a:stretch>
              <a:fillRect/>
            </a:stretch>
          </p:blipFill>
          <p:spPr bwMode="auto">
            <a:xfrm>
              <a:off x="5640604" y="3429000"/>
              <a:ext cx="6258754" cy="3428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1DE7F4-C330-9F52-9E25-9EE69F6576EF}"/>
                </a:ext>
              </a:extLst>
            </p:cNvPr>
            <p:cNvSpPr txBox="1"/>
            <p:nvPr/>
          </p:nvSpPr>
          <p:spPr>
            <a:xfrm>
              <a:off x="8134534" y="6619037"/>
              <a:ext cx="207645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r">
                <a:buNone/>
              </a:pPr>
              <a:r>
                <a:rPr lang="en-US" sz="1200" kern="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Photo: Christianity.com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032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ADAEB-D2CD-427F-E9A2-4718B8D8E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A5A81BF-6978-63B4-3051-F136D2796727}"/>
              </a:ext>
            </a:extLst>
          </p:cNvPr>
          <p:cNvSpPr txBox="1"/>
          <p:nvPr/>
        </p:nvSpPr>
        <p:spPr>
          <a:xfrm>
            <a:off x="130712" y="138438"/>
            <a:ext cx="11830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Ephesians 6:10-18 again.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CDEDD4-2652-52D0-E265-7D09CB25E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631" y="1202147"/>
            <a:ext cx="6880737" cy="516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2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EB6F3-4AC1-B97D-F28C-B467E852F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240573-712C-3B60-8FF0-46E2970AC405}"/>
              </a:ext>
            </a:extLst>
          </p:cNvPr>
          <p:cNvSpPr txBox="1"/>
          <p:nvPr/>
        </p:nvSpPr>
        <p:spPr>
          <a:xfrm>
            <a:off x="180926" y="138019"/>
            <a:ext cx="1183014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“Whose armor is it and whose fight is it?” </a:t>
            </a:r>
          </a:p>
          <a:p>
            <a:pPr algn="ctr"/>
            <a:endParaRPr lang="en-US" sz="2000" dirty="0">
              <a:solidFill>
                <a:srgbClr val="825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dirty="0">
                <a:solidFill>
                  <a:srgbClr val="825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the armor is God’s armor, and it is God’s fight. </a:t>
            </a:r>
          </a:p>
          <a:p>
            <a:pPr algn="ctr"/>
            <a:r>
              <a:rPr lang="en-US" sz="3600" dirty="0">
                <a:solidFill>
                  <a:srgbClr val="825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that doesn’t mean we are to be passive. </a:t>
            </a:r>
          </a:p>
          <a:p>
            <a:pPr algn="ctr"/>
            <a:r>
              <a:rPr lang="en-US" sz="3600" dirty="0">
                <a:solidFill>
                  <a:srgbClr val="825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wants us to participate in the fight, </a:t>
            </a:r>
            <a:br>
              <a:rPr lang="en-US" sz="3600" dirty="0">
                <a:solidFill>
                  <a:srgbClr val="825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solidFill>
                  <a:srgbClr val="825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He wouldn’t have clothed us for the fight.</a:t>
            </a:r>
            <a:endParaRPr lang="en-US" sz="3600" dirty="0">
              <a:solidFill>
                <a:srgbClr val="8257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E1B118-A801-A342-9973-A7428142F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824" y="3236118"/>
            <a:ext cx="4829175" cy="362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6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37D4B-0904-6C12-FAC6-C58BF54D5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49BB1A-E3E6-69DC-4270-178E6F9BABFB}"/>
              </a:ext>
            </a:extLst>
          </p:cNvPr>
          <p:cNvSpPr txBox="1"/>
          <p:nvPr/>
        </p:nvSpPr>
        <p:spPr>
          <a:xfrm>
            <a:off x="180926" y="138019"/>
            <a:ext cx="1183014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Your Corners!</a:t>
            </a:r>
          </a:p>
          <a:p>
            <a:pPr algn="ctr"/>
            <a:endParaRPr lang="en-US" sz="2000" dirty="0">
              <a:solidFill>
                <a:srgbClr val="825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rgbClr val="825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 off by, “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Shoes</a:t>
            </a:r>
            <a:r>
              <a:rPr lang="en-US" sz="3200" dirty="0">
                <a:solidFill>
                  <a:srgbClr val="825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,” “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Shield</a:t>
            </a:r>
            <a:r>
              <a:rPr lang="en-US" sz="3200" dirty="0">
                <a:solidFill>
                  <a:srgbClr val="825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,” “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Helmet</a:t>
            </a:r>
            <a:r>
              <a:rPr lang="en-US" sz="3200" dirty="0">
                <a:solidFill>
                  <a:srgbClr val="825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,” “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Sword</a:t>
            </a:r>
            <a:r>
              <a:rPr lang="en-US" sz="3200" dirty="0">
                <a:solidFill>
                  <a:srgbClr val="825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pPr marL="514350" indent="-514350">
              <a:buAutoNum type="arabicPeriod"/>
            </a:pPr>
            <a:endParaRPr lang="en-US" sz="1600" dirty="0">
              <a:solidFill>
                <a:srgbClr val="825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>
                <a:solidFill>
                  <a:srgbClr val="825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Go to your Corner (taking your Bibles and worksheets).</a:t>
            </a:r>
          </a:p>
          <a:p>
            <a:endParaRPr lang="en-US" sz="1600" dirty="0">
              <a:solidFill>
                <a:srgbClr val="825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 startAt="3"/>
            </a:pPr>
            <a:r>
              <a:rPr lang="en-US" sz="3200" dirty="0">
                <a:solidFill>
                  <a:srgbClr val="825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turns reading the “looking deeper” sheet about the piece of armor, looking up verses when appropriate.</a:t>
            </a:r>
          </a:p>
          <a:p>
            <a:endParaRPr lang="en-US" sz="1600" dirty="0">
              <a:solidFill>
                <a:srgbClr val="825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>
                <a:solidFill>
                  <a:srgbClr val="825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Talk with each other about what you </a:t>
            </a:r>
          </a:p>
          <a:p>
            <a:r>
              <a:rPr lang="en-US" sz="3200" dirty="0">
                <a:solidFill>
                  <a:srgbClr val="825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learned and how you might apply it.</a:t>
            </a:r>
          </a:p>
          <a:p>
            <a:endParaRPr lang="en-US" sz="1600" dirty="0">
              <a:solidFill>
                <a:srgbClr val="825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>
                <a:solidFill>
                  <a:srgbClr val="825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Pray the prayer to put on that piece.</a:t>
            </a:r>
          </a:p>
          <a:p>
            <a:endParaRPr lang="en-US" sz="1600" dirty="0">
              <a:solidFill>
                <a:srgbClr val="825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>
                <a:solidFill>
                  <a:srgbClr val="825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 Move to the next corner and repeat.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C1DA72-B19A-7288-7713-2D9A4430A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824" y="3449478"/>
            <a:ext cx="4829175" cy="362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3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1353F-CE84-B57B-C1DF-7AF64D281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CDF3D38-46B6-45E3-B693-F951E7CABA67}"/>
              </a:ext>
            </a:extLst>
          </p:cNvPr>
          <p:cNvSpPr txBox="1"/>
          <p:nvPr/>
        </p:nvSpPr>
        <p:spPr>
          <a:xfrm>
            <a:off x="320634" y="138438"/>
            <a:ext cx="116402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6538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Colossians 3:12-14 and compare </a:t>
            </a:r>
          </a:p>
          <a:p>
            <a:pPr algn="ctr"/>
            <a:r>
              <a:rPr lang="en-US" sz="3600" b="1" dirty="0">
                <a:solidFill>
                  <a:srgbClr val="6538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armor of God with the clothing of Christ.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62B579-2D94-0D17-54AA-31A124539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413" y="1718494"/>
            <a:ext cx="6027174" cy="45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7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98CB2-C6AB-A61E-6F34-F70AB9889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DCB63AA-63D1-EB38-BED3-76BEB853DF5D}"/>
              </a:ext>
            </a:extLst>
          </p:cNvPr>
          <p:cNvSpPr txBox="1"/>
          <p:nvPr/>
        </p:nvSpPr>
        <p:spPr>
          <a:xfrm>
            <a:off x="130712" y="138438"/>
            <a:ext cx="1183014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the Ephesians passage and the Colossians passage use the Greek word </a:t>
            </a:r>
            <a:r>
              <a:rPr lang="en-US" sz="3600" i="1" dirty="0" err="1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enduo</a:t>
            </a:r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“to put on, to clothe, or dress.”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4D62DE-2EB0-C073-8D91-14CC9F4FA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48" y="3097161"/>
            <a:ext cx="5014452" cy="376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33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0269CAC561E845B19B1BF528306EBE" ma:contentTypeVersion="15" ma:contentTypeDescription="Create a new document." ma:contentTypeScope="" ma:versionID="5e0e943e6ce4b9711016d0891abbd61c">
  <xsd:schema xmlns:xsd="http://www.w3.org/2001/XMLSchema" xmlns:xs="http://www.w3.org/2001/XMLSchema" xmlns:p="http://schemas.microsoft.com/office/2006/metadata/properties" xmlns:ns2="b1a6dcaa-c685-4162-bf8d-9106957bcf2f" xmlns:ns3="1e8db885-a360-449f-a5ff-12e3b15834d5" targetNamespace="http://schemas.microsoft.com/office/2006/metadata/properties" ma:root="true" ma:fieldsID="00839ae4a4257e7ca2ec708bd6aa3573" ns2:_="" ns3:_="">
    <xsd:import namespace="b1a6dcaa-c685-4162-bf8d-9106957bcf2f"/>
    <xsd:import namespace="1e8db885-a360-449f-a5ff-12e3b15834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6dcaa-c685-4162-bf8d-9106957bcf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42002a0-d8de-4f25-bca0-0793141583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8db885-a360-449f-a5ff-12e3b15834d5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a6dcaa-c685-4162-bf8d-9106957bcf2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A55C98-577A-4FDB-A381-1522094220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FEC117-0B66-4148-887B-D32A95D8CB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a6dcaa-c685-4162-bf8d-9106957bcf2f"/>
    <ds:schemaRef ds:uri="1e8db885-a360-449f-a5ff-12e3b15834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B47860-2A75-47A2-A9D6-7F3FC0110064}">
  <ds:schemaRefs>
    <ds:schemaRef ds:uri="http://schemas.microsoft.com/office/2006/metadata/properties"/>
    <ds:schemaRef ds:uri="http://schemas.microsoft.com/office/infopath/2007/PartnerControls"/>
    <ds:schemaRef ds:uri="b1a6dcaa-c685-4162-bf8d-9106957bcf2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10112</TotalTime>
  <Words>559</Words>
  <Application>Microsoft Office PowerPoint</Application>
  <PresentationFormat>Widescreen</PresentationFormat>
  <Paragraphs>64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Montserrat</vt:lpstr>
      <vt:lpstr>Office Theme</vt:lpstr>
      <vt:lpstr>PowerPoint Presentation</vt:lpstr>
      <vt:lpstr>In all circumstances take up the shield of faith, with which you can extinguish all the flaming darts of the evil one; 17 and take the helmet of salvation, and the sword of the Spirit, which is the word        of God </vt:lpstr>
      <vt:lpstr>Birds of a Feather . . .</vt:lpstr>
      <vt:lpstr>Birds of a Feather . . 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Praying at all times in the Spirit, with all prayer and supplication. To that end, keep alert with all perseverance, making supplication for all  the saints.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 Thomas</dc:creator>
  <cp:lastModifiedBy>Jean Brown</cp:lastModifiedBy>
  <cp:revision>74</cp:revision>
  <dcterms:created xsi:type="dcterms:W3CDTF">2024-05-20T15:02:04Z</dcterms:created>
  <dcterms:modified xsi:type="dcterms:W3CDTF">2025-10-20T17:11:53Z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0x010100960269CAC561E845B19B1BF528306EBE</vt:lpwstr>
  </property>
  <property fmtid="{D5CDD505-2E9C-101B-9397-08002B2CF9AE}" pid="3" name="MediaServiceImageTags">
    <vt:lpwstr/>
  </property>
</Properties>
</file>