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919" r:id="rId5"/>
    <p:sldId id="899" r:id="rId6"/>
    <p:sldId id="256" r:id="rId7"/>
    <p:sldId id="808" r:id="rId8"/>
    <p:sldId id="880" r:id="rId9"/>
    <p:sldId id="920" r:id="rId10"/>
    <p:sldId id="921" r:id="rId11"/>
    <p:sldId id="922" r:id="rId12"/>
    <p:sldId id="900" r:id="rId13"/>
    <p:sldId id="901" r:id="rId14"/>
    <p:sldId id="918" r:id="rId15"/>
    <p:sldId id="876" r:id="rId16"/>
    <p:sldId id="81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454D"/>
    <a:srgbClr val="FDDD66"/>
    <a:srgbClr val="825700"/>
    <a:srgbClr val="653813"/>
    <a:srgbClr val="996600"/>
    <a:srgbClr val="3A5058"/>
    <a:srgbClr val="163E64"/>
    <a:srgbClr val="E7DD86"/>
    <a:srgbClr val="A5151E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30EFFA-4047-4EDE-8728-ECE0E02B16FE}" v="50" dt="2025-10-20T18:45:30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7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 Thomas" userId="790cc23d-4c1d-4b8f-ba7f-333fd405d602" providerId="ADAL" clId="{1CE7DED8-E023-4967-80E1-CAED2D0BAC08}"/>
    <pc:docChg chg="undo custSel addSld delSld modSld sldOrd">
      <pc:chgData name="Gil Thomas" userId="790cc23d-4c1d-4b8f-ba7f-333fd405d602" providerId="ADAL" clId="{1CE7DED8-E023-4967-80E1-CAED2D0BAC08}" dt="2025-08-06T23:31:36.351" v="158" actId="47"/>
      <pc:docMkLst>
        <pc:docMk/>
      </pc:docMkLst>
      <pc:sldChg chg="addSp delSp modSp mod ord delAnim">
        <pc:chgData name="Gil Thomas" userId="790cc23d-4c1d-4b8f-ba7f-333fd405d602" providerId="ADAL" clId="{1CE7DED8-E023-4967-80E1-CAED2D0BAC08}" dt="2025-08-06T23:30:04.206" v="143" actId="21"/>
        <pc:sldMkLst>
          <pc:docMk/>
          <pc:sldMk cId="1655172261" sldId="256"/>
        </pc:sldMkLst>
      </pc:sldChg>
      <pc:sldChg chg="addSp delSp modSp mod">
        <pc:chgData name="Gil Thomas" userId="790cc23d-4c1d-4b8f-ba7f-333fd405d602" providerId="ADAL" clId="{1CE7DED8-E023-4967-80E1-CAED2D0BAC08}" dt="2025-08-06T23:11:45.265" v="20"/>
        <pc:sldMkLst>
          <pc:docMk/>
          <pc:sldMk cId="1879050429" sldId="808"/>
        </pc:sldMkLst>
      </pc:sldChg>
      <pc:sldChg chg="modSp mod">
        <pc:chgData name="Gil Thomas" userId="790cc23d-4c1d-4b8f-ba7f-333fd405d602" providerId="ADAL" clId="{1CE7DED8-E023-4967-80E1-CAED2D0BAC08}" dt="2025-08-06T23:11:27.341" v="17" actId="1037"/>
        <pc:sldMkLst>
          <pc:docMk/>
          <pc:sldMk cId="3877296975" sldId="819"/>
        </pc:sldMkLst>
      </pc:sldChg>
      <pc:sldChg chg="del">
        <pc:chgData name="Gil Thomas" userId="790cc23d-4c1d-4b8f-ba7f-333fd405d602" providerId="ADAL" clId="{1CE7DED8-E023-4967-80E1-CAED2D0BAC08}" dt="2025-08-06T23:31:36.351" v="158" actId="47"/>
        <pc:sldMkLst>
          <pc:docMk/>
          <pc:sldMk cId="4082156938" sldId="870"/>
        </pc:sldMkLst>
      </pc:sldChg>
      <pc:sldChg chg="delSp modSp mod">
        <pc:chgData name="Gil Thomas" userId="790cc23d-4c1d-4b8f-ba7f-333fd405d602" providerId="ADAL" clId="{1CE7DED8-E023-4967-80E1-CAED2D0BAC08}" dt="2025-08-06T23:16:31.425" v="39" actId="6549"/>
        <pc:sldMkLst>
          <pc:docMk/>
          <pc:sldMk cId="2030027606" sldId="880"/>
        </pc:sldMkLst>
      </pc:sldChg>
      <pc:sldChg chg="addSp delSp modSp mod ord delAnim modAnim">
        <pc:chgData name="Gil Thomas" userId="790cc23d-4c1d-4b8f-ba7f-333fd405d602" providerId="ADAL" clId="{1CE7DED8-E023-4967-80E1-CAED2D0BAC08}" dt="2025-08-06T23:30:27.314" v="149" actId="21"/>
        <pc:sldMkLst>
          <pc:docMk/>
          <pc:sldMk cId="2882568364" sldId="899"/>
        </pc:sldMkLst>
      </pc:sldChg>
      <pc:sldChg chg="addSp delSp modSp mod setBg">
        <pc:chgData name="Gil Thomas" userId="790cc23d-4c1d-4b8f-ba7f-333fd405d602" providerId="ADAL" clId="{1CE7DED8-E023-4967-80E1-CAED2D0BAC08}" dt="2025-08-06T23:28:54.471" v="134" actId="26606"/>
        <pc:sldMkLst>
          <pc:docMk/>
          <pc:sldMk cId="3798879208" sldId="900"/>
        </pc:sldMkLst>
      </pc:sldChg>
      <pc:sldChg chg="delSp mod">
        <pc:chgData name="Gil Thomas" userId="790cc23d-4c1d-4b8f-ba7f-333fd405d602" providerId="ADAL" clId="{1CE7DED8-E023-4967-80E1-CAED2D0BAC08}" dt="2025-08-06T23:16:01.124" v="24" actId="478"/>
        <pc:sldMkLst>
          <pc:docMk/>
          <pc:sldMk cId="1795744781" sldId="901"/>
        </pc:sldMkLst>
      </pc:sldChg>
      <pc:sldChg chg="delSp mod">
        <pc:chgData name="Gil Thomas" userId="790cc23d-4c1d-4b8f-ba7f-333fd405d602" providerId="ADAL" clId="{1CE7DED8-E023-4967-80E1-CAED2D0BAC08}" dt="2025-08-06T23:16:02.971" v="25" actId="478"/>
        <pc:sldMkLst>
          <pc:docMk/>
          <pc:sldMk cId="373863424" sldId="902"/>
        </pc:sldMkLst>
      </pc:sldChg>
      <pc:sldChg chg="addSp delSp modSp add del mod setBg">
        <pc:chgData name="Gil Thomas" userId="790cc23d-4c1d-4b8f-ba7f-333fd405d602" providerId="ADAL" clId="{1CE7DED8-E023-4967-80E1-CAED2D0BAC08}" dt="2025-08-06T23:27:23.105" v="90" actId="47"/>
        <pc:sldMkLst>
          <pc:docMk/>
          <pc:sldMk cId="3925882497" sldId="919"/>
        </pc:sldMkLst>
      </pc:sldChg>
      <pc:sldChg chg="addSp modSp add mod ord modAnim">
        <pc:chgData name="Gil Thomas" userId="790cc23d-4c1d-4b8f-ba7f-333fd405d602" providerId="ADAL" clId="{1CE7DED8-E023-4967-80E1-CAED2D0BAC08}" dt="2025-08-06T23:31:13.317" v="157" actId="207"/>
        <pc:sldMkLst>
          <pc:docMk/>
          <pc:sldMk cId="4283311219" sldId="919"/>
        </pc:sldMkLst>
      </pc:sldChg>
    </pc:docChg>
  </pc:docChgLst>
  <pc:docChgLst>
    <pc:chgData name="Jean Brown" userId="0d553e0b-7de6-44b1-a5c2-115d1ad30799" providerId="ADAL" clId="{3BC13318-69C7-46ED-BB35-6B1842D1FADF}"/>
    <pc:docChg chg="modSld">
      <pc:chgData name="Jean Brown" userId="0d553e0b-7de6-44b1-a5c2-115d1ad30799" providerId="ADAL" clId="{3BC13318-69C7-46ED-BB35-6B1842D1FADF}" dt="2025-10-20T18:45:30.802" v="138" actId="313"/>
      <pc:docMkLst>
        <pc:docMk/>
      </pc:docMkLst>
      <pc:sldChg chg="modSp mod">
        <pc:chgData name="Jean Brown" userId="0d553e0b-7de6-44b1-a5c2-115d1ad30799" providerId="ADAL" clId="{3BC13318-69C7-46ED-BB35-6B1842D1FADF}" dt="2025-10-20T17:50:21.544" v="16" actId="14100"/>
        <pc:sldMkLst>
          <pc:docMk/>
          <pc:sldMk cId="1879050429" sldId="808"/>
        </pc:sldMkLst>
        <pc:spChg chg="mod">
          <ac:chgData name="Jean Brown" userId="0d553e0b-7de6-44b1-a5c2-115d1ad30799" providerId="ADAL" clId="{3BC13318-69C7-46ED-BB35-6B1842D1FADF}" dt="2025-10-20T17:50:21.544" v="16" actId="14100"/>
          <ac:spMkLst>
            <pc:docMk/>
            <pc:sldMk cId="1879050429" sldId="808"/>
            <ac:spMk id="3" creationId="{1B67052B-8652-2C4C-9C0C-2160B518A87E}"/>
          </ac:spMkLst>
        </pc:spChg>
      </pc:sldChg>
      <pc:sldChg chg="modSp">
        <pc:chgData name="Jean Brown" userId="0d553e0b-7de6-44b1-a5c2-115d1ad30799" providerId="ADAL" clId="{3BC13318-69C7-46ED-BB35-6B1842D1FADF}" dt="2025-10-20T18:45:30.802" v="138" actId="313"/>
        <pc:sldMkLst>
          <pc:docMk/>
          <pc:sldMk cId="763377203" sldId="876"/>
        </pc:sldMkLst>
        <pc:spChg chg="mod">
          <ac:chgData name="Jean Brown" userId="0d553e0b-7de6-44b1-a5c2-115d1ad30799" providerId="ADAL" clId="{3BC13318-69C7-46ED-BB35-6B1842D1FADF}" dt="2025-10-20T18:45:30.802" v="138" actId="313"/>
          <ac:spMkLst>
            <pc:docMk/>
            <pc:sldMk cId="763377203" sldId="876"/>
            <ac:spMk id="7" creationId="{63233B67-0F60-EEA9-F34A-8BE4FD95803D}"/>
          </ac:spMkLst>
        </pc:spChg>
      </pc:sldChg>
      <pc:sldChg chg="modSp mod modAnim">
        <pc:chgData name="Jean Brown" userId="0d553e0b-7de6-44b1-a5c2-115d1ad30799" providerId="ADAL" clId="{3BC13318-69C7-46ED-BB35-6B1842D1FADF}" dt="2025-10-20T18:43:26.274" v="132"/>
        <pc:sldMkLst>
          <pc:docMk/>
          <pc:sldMk cId="3574720321" sldId="918"/>
        </pc:sldMkLst>
        <pc:spChg chg="mod">
          <ac:chgData name="Jean Brown" userId="0d553e0b-7de6-44b1-a5c2-115d1ad30799" providerId="ADAL" clId="{3BC13318-69C7-46ED-BB35-6B1842D1FADF}" dt="2025-10-20T18:37:08.459" v="59" actId="1037"/>
          <ac:spMkLst>
            <pc:docMk/>
            <pc:sldMk cId="3574720321" sldId="918"/>
            <ac:spMk id="2" creationId="{ACD7A50F-1486-AA2A-43C7-408E08EFD8DB}"/>
          </ac:spMkLst>
        </pc:spChg>
        <pc:spChg chg="mod">
          <ac:chgData name="Jean Brown" userId="0d553e0b-7de6-44b1-a5c2-115d1ad30799" providerId="ADAL" clId="{3BC13318-69C7-46ED-BB35-6B1842D1FADF}" dt="2025-10-20T18:37:37.854" v="104" actId="1038"/>
          <ac:spMkLst>
            <pc:docMk/>
            <pc:sldMk cId="3574720321" sldId="918"/>
            <ac:spMk id="3" creationId="{02268935-4159-0694-C929-03A69F74669D}"/>
          </ac:spMkLst>
        </pc:spChg>
        <pc:spChg chg="mod">
          <ac:chgData name="Jean Brown" userId="0d553e0b-7de6-44b1-a5c2-115d1ad30799" providerId="ADAL" clId="{3BC13318-69C7-46ED-BB35-6B1842D1FADF}" dt="2025-10-20T18:37:51.411" v="112" actId="1076"/>
          <ac:spMkLst>
            <pc:docMk/>
            <pc:sldMk cId="3574720321" sldId="918"/>
            <ac:spMk id="5" creationId="{A031524B-D98C-B815-2354-97149A710670}"/>
          </ac:spMkLst>
        </pc:spChg>
      </pc:sldChg>
      <pc:sldChg chg="modSp mod">
        <pc:chgData name="Jean Brown" userId="0d553e0b-7de6-44b1-a5c2-115d1ad30799" providerId="ADAL" clId="{3BC13318-69C7-46ED-BB35-6B1842D1FADF}" dt="2025-10-20T17:16:14.364" v="9" actId="14100"/>
        <pc:sldMkLst>
          <pc:docMk/>
          <pc:sldMk cId="4283311219" sldId="919"/>
        </pc:sldMkLst>
        <pc:picChg chg="mod">
          <ac:chgData name="Jean Brown" userId="0d553e0b-7de6-44b1-a5c2-115d1ad30799" providerId="ADAL" clId="{3BC13318-69C7-46ED-BB35-6B1842D1FADF}" dt="2025-10-20T17:16:14.364" v="9" actId="14100"/>
          <ac:picMkLst>
            <pc:docMk/>
            <pc:sldMk cId="4283311219" sldId="919"/>
            <ac:picMk id="7" creationId="{7471BED2-D418-2808-7060-41D3115A8C84}"/>
          </ac:picMkLst>
        </pc:picChg>
      </pc:sldChg>
    </pc:docChg>
  </pc:docChgLst>
  <pc:docChgLst>
    <pc:chgData name="Gil Thomas" userId="790cc23d-4c1d-4b8f-ba7f-333fd405d602" providerId="ADAL" clId="{FDA0A892-E725-4699-86E3-1D9A8C4ABBF9}"/>
    <pc:docChg chg="undo redo custSel addSld delSld modSld sldOrd">
      <pc:chgData name="Gil Thomas" userId="790cc23d-4c1d-4b8f-ba7f-333fd405d602" providerId="ADAL" clId="{FDA0A892-E725-4699-86E3-1D9A8C4ABBF9}" dt="2025-09-03T17:48:04.983" v="2366" actId="20577"/>
      <pc:docMkLst>
        <pc:docMk/>
      </pc:docMkLst>
      <pc:sldChg chg="modSp mod">
        <pc:chgData name="Gil Thomas" userId="790cc23d-4c1d-4b8f-ba7f-333fd405d602" providerId="ADAL" clId="{FDA0A892-E725-4699-86E3-1D9A8C4ABBF9}" dt="2025-08-31T18:27:26.948" v="2269" actId="20577"/>
        <pc:sldMkLst>
          <pc:docMk/>
          <pc:sldMk cId="1879050429" sldId="808"/>
        </pc:sldMkLst>
      </pc:sldChg>
      <pc:sldChg chg="modSp mod">
        <pc:chgData name="Gil Thomas" userId="790cc23d-4c1d-4b8f-ba7f-333fd405d602" providerId="ADAL" clId="{FDA0A892-E725-4699-86E3-1D9A8C4ABBF9}" dt="2025-09-03T17:48:04.983" v="2366" actId="20577"/>
        <pc:sldMkLst>
          <pc:docMk/>
          <pc:sldMk cId="3877296975" sldId="819"/>
        </pc:sldMkLst>
      </pc:sldChg>
      <pc:sldChg chg="addSp modSp mod modAnim">
        <pc:chgData name="Gil Thomas" userId="790cc23d-4c1d-4b8f-ba7f-333fd405d602" providerId="ADAL" clId="{FDA0A892-E725-4699-86E3-1D9A8C4ABBF9}" dt="2025-09-03T15:37:27.240" v="2275" actId="20577"/>
        <pc:sldMkLst>
          <pc:docMk/>
          <pc:sldMk cId="2030027606" sldId="880"/>
        </pc:sldMkLst>
      </pc:sldChg>
      <pc:sldChg chg="addSp modSp mod modAnim">
        <pc:chgData name="Gil Thomas" userId="790cc23d-4c1d-4b8f-ba7f-333fd405d602" providerId="ADAL" clId="{FDA0A892-E725-4699-86E3-1D9A8C4ABBF9}" dt="2025-08-30T18:41:40.800" v="1298"/>
        <pc:sldMkLst>
          <pc:docMk/>
          <pc:sldMk cId="2882568364" sldId="899"/>
        </pc:sldMkLst>
      </pc:sldChg>
      <pc:sldChg chg="addSp delSp modSp mod modAnim">
        <pc:chgData name="Gil Thomas" userId="790cc23d-4c1d-4b8f-ba7f-333fd405d602" providerId="ADAL" clId="{FDA0A892-E725-4699-86E3-1D9A8C4ABBF9}" dt="2025-08-25T14:23:28.272" v="643" actId="1038"/>
        <pc:sldMkLst>
          <pc:docMk/>
          <pc:sldMk cId="3798879208" sldId="900"/>
        </pc:sldMkLst>
      </pc:sldChg>
      <pc:sldChg chg="addSp delSp modSp mod delAnim">
        <pc:chgData name="Gil Thomas" userId="790cc23d-4c1d-4b8f-ba7f-333fd405d602" providerId="ADAL" clId="{FDA0A892-E725-4699-86E3-1D9A8C4ABBF9}" dt="2025-08-25T14:24:17.769" v="664" actId="1036"/>
        <pc:sldMkLst>
          <pc:docMk/>
          <pc:sldMk cId="1795744781" sldId="901"/>
        </pc:sldMkLst>
      </pc:sldChg>
      <pc:sldChg chg="del">
        <pc:chgData name="Gil Thomas" userId="790cc23d-4c1d-4b8f-ba7f-333fd405d602" providerId="ADAL" clId="{FDA0A892-E725-4699-86E3-1D9A8C4ABBF9}" dt="2025-08-25T14:13:37.211" v="454" actId="47"/>
        <pc:sldMkLst>
          <pc:docMk/>
          <pc:sldMk cId="373863424" sldId="902"/>
        </pc:sldMkLst>
      </pc:sldChg>
      <pc:sldChg chg="del">
        <pc:chgData name="Gil Thomas" userId="790cc23d-4c1d-4b8f-ba7f-333fd405d602" providerId="ADAL" clId="{FDA0A892-E725-4699-86E3-1D9A8C4ABBF9}" dt="2025-08-25T14:13:44.389" v="455" actId="47"/>
        <pc:sldMkLst>
          <pc:docMk/>
          <pc:sldMk cId="3032527901" sldId="903"/>
        </pc:sldMkLst>
      </pc:sldChg>
      <pc:sldChg chg="del">
        <pc:chgData name="Gil Thomas" userId="790cc23d-4c1d-4b8f-ba7f-333fd405d602" providerId="ADAL" clId="{FDA0A892-E725-4699-86E3-1D9A8C4ABBF9}" dt="2025-08-25T14:13:46.552" v="456" actId="47"/>
        <pc:sldMkLst>
          <pc:docMk/>
          <pc:sldMk cId="3006960634" sldId="904"/>
        </pc:sldMkLst>
      </pc:sldChg>
      <pc:sldChg chg="del">
        <pc:chgData name="Gil Thomas" userId="790cc23d-4c1d-4b8f-ba7f-333fd405d602" providerId="ADAL" clId="{FDA0A892-E725-4699-86E3-1D9A8C4ABBF9}" dt="2025-08-25T14:14:00.734" v="458" actId="47"/>
        <pc:sldMkLst>
          <pc:docMk/>
          <pc:sldMk cId="4122733454" sldId="905"/>
        </pc:sldMkLst>
      </pc:sldChg>
      <pc:sldChg chg="del">
        <pc:chgData name="Gil Thomas" userId="790cc23d-4c1d-4b8f-ba7f-333fd405d602" providerId="ADAL" clId="{FDA0A892-E725-4699-86E3-1D9A8C4ABBF9}" dt="2025-09-03T17:41:09.275" v="2280" actId="47"/>
        <pc:sldMkLst>
          <pc:docMk/>
          <pc:sldMk cId="895881542" sldId="907"/>
        </pc:sldMkLst>
      </pc:sldChg>
      <pc:sldChg chg="del">
        <pc:chgData name="Gil Thomas" userId="790cc23d-4c1d-4b8f-ba7f-333fd405d602" providerId="ADAL" clId="{FDA0A892-E725-4699-86E3-1D9A8C4ABBF9}" dt="2025-08-25T14:13:56.773" v="457" actId="47"/>
        <pc:sldMkLst>
          <pc:docMk/>
          <pc:sldMk cId="2254377261" sldId="915"/>
        </pc:sldMkLst>
      </pc:sldChg>
      <pc:sldChg chg="del">
        <pc:chgData name="Gil Thomas" userId="790cc23d-4c1d-4b8f-ba7f-333fd405d602" providerId="ADAL" clId="{FDA0A892-E725-4699-86E3-1D9A8C4ABBF9}" dt="2025-08-25T14:14:02.116" v="459" actId="47"/>
        <pc:sldMkLst>
          <pc:docMk/>
          <pc:sldMk cId="765994776" sldId="916"/>
        </pc:sldMkLst>
      </pc:sldChg>
      <pc:sldChg chg="add del">
        <pc:chgData name="Gil Thomas" userId="790cc23d-4c1d-4b8f-ba7f-333fd405d602" providerId="ADAL" clId="{FDA0A892-E725-4699-86E3-1D9A8C4ABBF9}" dt="2025-08-25T14:24:46.094" v="665" actId="47"/>
        <pc:sldMkLst>
          <pc:docMk/>
          <pc:sldMk cId="2967888958" sldId="917"/>
        </pc:sldMkLst>
      </pc:sldChg>
      <pc:sldChg chg="addSp modSp add del mod ord modAnim">
        <pc:chgData name="Gil Thomas" userId="790cc23d-4c1d-4b8f-ba7f-333fd405d602" providerId="ADAL" clId="{FDA0A892-E725-4699-86E3-1D9A8C4ABBF9}" dt="2025-09-03T16:22:22.376" v="2279"/>
        <pc:sldMkLst>
          <pc:docMk/>
          <pc:sldMk cId="3574720321" sldId="918"/>
        </pc:sldMkLst>
      </pc:sldChg>
      <pc:sldChg chg="modSp mod">
        <pc:chgData name="Gil Thomas" userId="790cc23d-4c1d-4b8f-ba7f-333fd405d602" providerId="ADAL" clId="{FDA0A892-E725-4699-86E3-1D9A8C4ABBF9}" dt="2025-08-25T13:40:45.110" v="2" actId="2085"/>
        <pc:sldMkLst>
          <pc:docMk/>
          <pc:sldMk cId="4283311219" sldId="919"/>
        </pc:sldMkLst>
      </pc:sldChg>
      <pc:sldChg chg="addSp delSp modSp add mod setBg delAnim">
        <pc:chgData name="Gil Thomas" userId="790cc23d-4c1d-4b8f-ba7f-333fd405d602" providerId="ADAL" clId="{FDA0A892-E725-4699-86E3-1D9A8C4ABBF9}" dt="2025-08-25T15:22:54.021" v="1142" actId="478"/>
        <pc:sldMkLst>
          <pc:docMk/>
          <pc:sldMk cId="777454730" sldId="920"/>
        </pc:sldMkLst>
      </pc:sldChg>
      <pc:sldChg chg="addSp delSp modSp add mod modAnim">
        <pc:chgData name="Gil Thomas" userId="790cc23d-4c1d-4b8f-ba7f-333fd405d602" providerId="ADAL" clId="{FDA0A892-E725-4699-86E3-1D9A8C4ABBF9}" dt="2025-08-25T20:41:46.597" v="1248" actId="14100"/>
        <pc:sldMkLst>
          <pc:docMk/>
          <pc:sldMk cId="2094792277" sldId="921"/>
        </pc:sldMkLst>
      </pc:sldChg>
      <pc:sldChg chg="addSp modSp add mod ord modAnim">
        <pc:chgData name="Gil Thomas" userId="790cc23d-4c1d-4b8f-ba7f-333fd405d602" providerId="ADAL" clId="{FDA0A892-E725-4699-86E3-1D9A8C4ABBF9}" dt="2025-08-31T18:09:56.537" v="1785"/>
        <pc:sldMkLst>
          <pc:docMk/>
          <pc:sldMk cId="417076530" sldId="92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CC903-8318-4B3B-A3AF-5CF83F63DFE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21E73-4BC7-4B5B-8BB7-F9CFBDBE5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6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21E73-4BC7-4B5B-8BB7-F9CFBDBE5A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0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21E73-4BC7-4B5B-8BB7-F9CFBDBE5A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1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21E73-4BC7-4B5B-8BB7-F9CFBDBE5A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32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21E73-4BC7-4B5B-8BB7-F9CFBDBE5A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9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3035-7C99-CD24-A93C-236ED134A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DB539-6498-3E32-0A04-3FD79773C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D12F8-42E1-29F8-48C2-578D43B7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ED49B-882C-0866-B803-2E5D9A05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0AA91-820B-25F2-8DBF-2D640A8A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6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64D5-BBE2-868A-F6F8-55F597E9A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F7043-E120-820A-DACE-DC1D58144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6AF51-722C-0E14-6106-EF1758C9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8127E-E168-7830-2127-0B2FFDE0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A1AA2-D000-95BF-24D1-3E998C60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7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B47C6-4C58-E99F-CA6B-E2A8BF4F0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BD8AC-08CB-0156-8C75-9398027A9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1B88-1690-810E-2984-97F7DCEB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16BE1-B7E4-0FF5-35C0-8B1D574D6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62D68-11F3-6185-A5BC-66AD1A2E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9003-DDF1-97A5-28A8-140984C4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81CD1-E694-B416-3035-A446E12CA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7A634-1DD1-0B39-91D8-113EE579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AED5F-71B9-6009-9168-9E726A83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F5FD2-37FB-A339-DEB0-4B3EBC5F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E00F-4ABA-AA40-998D-9F9BD88B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450F0-16B2-24CD-ACA5-9E1660A08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2F7E9-53BF-88A0-3A9C-A8639017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226F7-1EAC-6B2D-D873-61C788CF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3FC22-ECAE-09FB-396F-C68CCC46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4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5468-A64A-ADCC-E7F9-78CF9E1F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C502F-FCB5-61F8-B4B6-5E700F851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5F0B6-3310-D96C-7187-C42BA3B7D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46508-E86E-EF2C-645B-EBB21A5D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92BAF-D91E-EC50-0B06-3856F5CE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34F01-4CE5-4513-3FFA-5900F218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2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C645-17F7-FDC3-B559-2E4C95FD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D5A8E-82CE-D86C-F521-2AA0966D9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22CCC-803E-FC15-9724-794CAD4D8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2066C-287F-7D47-9EF4-DA205E845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34ADE-60DE-E25F-9032-45BFA853E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19EB3-60FC-9EA3-248B-87A96E47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7E98FA-5D40-1953-B207-45411C0B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5B27C-1CD6-14E0-E5DB-A366B42C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0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C393-08C1-C8BF-F823-61FCE8EE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B8BDD3-E1AE-29E4-A8FA-E9FB459C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B44B4-BE48-0D09-04EB-A83CE27E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614CA-B0B4-10AF-FA6A-F48BB25F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F4DFFD-FF1C-3690-997B-1FE584D8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520B0-ED71-9BC4-1AF8-F22634BA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AF4A5-824F-C014-B345-15500137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7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377B-4C77-EE8A-F7AA-AD76ECFC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EA9EA-5A6B-32FA-B358-DE08DCAB9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01F93-2840-C3A7-A6DB-E9825AD6F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9F429-D4BA-E5F8-7D94-AD423608A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D84A8-53A2-9EC7-52AB-67CBA89C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CAC06-B66C-7B20-F609-E96A3409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9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127-75FA-3ED8-96CE-A5DE96CA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9EB1D7-DCDF-99F8-7383-5E2608AF2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3DD75-E86A-9BBC-5171-C7FA12748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3CA19-FD1A-B551-6ED6-A3C98F92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511AC-3260-72EE-32C6-824A83D2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014AC-95FE-47D8-3FE2-B55EFC45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7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5B5D9-711C-83E4-A9E9-FE291139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86B23-FBC3-A403-B77D-48EB04F9E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380F1-F5B0-6415-4E1B-6A6005AAB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4023A-B009-FF61-8A13-2D870AEB5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3173C-70E9-A2B0-0CB9-0F50541E3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5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13501-C1CE-3CCB-61B4-04B1E5A02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71BED2-D418-2808-7060-41D3115A8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2086" y="-1"/>
            <a:ext cx="10199912" cy="7320929"/>
          </a:xfrm>
          <a:prstGeom prst="rect">
            <a:avLst/>
          </a:prstGeom>
        </p:spPr>
      </p:pic>
      <p:pic>
        <p:nvPicPr>
          <p:cNvPr id="5" name="Psalm 61 - Accompaniment">
            <a:hlinkClick r:id="" action="ppaction://media"/>
            <a:extLst>
              <a:ext uri="{FF2B5EF4-FFF2-40B4-BE49-F238E27FC236}">
                <a16:creationId xmlns:a16="http://schemas.microsoft.com/office/drawing/2014/main" id="{69214CC5-165C-2404-97C5-9418B82A38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320" y="154285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C7A5F5-9F59-FBDB-60AB-489A01DE589E}"/>
              </a:ext>
            </a:extLst>
          </p:cNvPr>
          <p:cNvSpPr/>
          <p:nvPr/>
        </p:nvSpPr>
        <p:spPr>
          <a:xfrm>
            <a:off x="3028950" y="4855845"/>
            <a:ext cx="1996440" cy="441960"/>
          </a:xfrm>
          <a:prstGeom prst="rect">
            <a:avLst/>
          </a:prstGeom>
          <a:solidFill>
            <a:srgbClr val="FDDD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15549-5E46-E230-56BF-7F7E92684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68ADBED-87F7-7262-9A78-E34BF0E12B9C}"/>
              </a:ext>
            </a:extLst>
          </p:cNvPr>
          <p:cNvSpPr txBox="1"/>
          <p:nvPr/>
        </p:nvSpPr>
        <p:spPr>
          <a:xfrm>
            <a:off x="130712" y="138438"/>
            <a:ext cx="11830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6538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which command do you struggle the most?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1236CB-98CA-B791-122C-DD1C9928902E}"/>
              </a:ext>
            </a:extLst>
          </p:cNvPr>
          <p:cNvSpPr txBox="1"/>
          <p:nvPr/>
        </p:nvSpPr>
        <p:spPr>
          <a:xfrm>
            <a:off x="180926" y="1369703"/>
            <a:ext cx="11830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6538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you pray for each other?</a:t>
            </a:r>
          </a:p>
        </p:txBody>
      </p:sp>
      <p:pic>
        <p:nvPicPr>
          <p:cNvPr id="4" name="Picture 2" descr="Repentance">
            <a:extLst>
              <a:ext uri="{FF2B5EF4-FFF2-40B4-BE49-F238E27FC236}">
                <a16:creationId xmlns:a16="http://schemas.microsoft.com/office/drawing/2014/main" id="{19BCFA11-39F3-04D1-4995-E7C61A919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1" r="33408"/>
          <a:stretch>
            <a:fillRect/>
          </a:stretch>
        </p:blipFill>
        <p:spPr bwMode="auto">
          <a:xfrm flipH="1">
            <a:off x="5741920" y="2833211"/>
            <a:ext cx="6450080" cy="40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74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4C271-05FC-3D45-F73D-D5A3B76FC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1829B6-C9CC-6083-654F-95F395451B68}"/>
              </a:ext>
            </a:extLst>
          </p:cNvPr>
          <p:cNvSpPr txBox="1"/>
          <p:nvPr/>
        </p:nvSpPr>
        <p:spPr>
          <a:xfrm>
            <a:off x="130712" y="138438"/>
            <a:ext cx="118301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we need to clothe ourselves (Colossians 3—continuing with our sanctification process) . . .</a:t>
            </a:r>
          </a:p>
          <a:p>
            <a:pPr algn="ctr"/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put on the armor of God (Ephesians 6—to protect us as we participate in God’s battle) . . . </a:t>
            </a:r>
          </a:p>
          <a:p>
            <a:pPr algn="ctr"/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follow these commands (James 4) 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21CE8-138A-4B65-FC0A-5B1328CD5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48" y="3097161"/>
            <a:ext cx="5014452" cy="37608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D7A50F-1486-AA2A-43C7-408E08EFD8DB}"/>
              </a:ext>
            </a:extLst>
          </p:cNvPr>
          <p:cNvSpPr/>
          <p:nvPr/>
        </p:nvSpPr>
        <p:spPr>
          <a:xfrm>
            <a:off x="465727" y="3029250"/>
            <a:ext cx="31784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Submit to God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268935-4159-0694-C929-03A69F74669D}"/>
              </a:ext>
            </a:extLst>
          </p:cNvPr>
          <p:cNvSpPr/>
          <p:nvPr/>
        </p:nvSpPr>
        <p:spPr>
          <a:xfrm>
            <a:off x="302916" y="3534075"/>
            <a:ext cx="3441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Resist the Devil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1524B-D98C-B815-2354-97149A710670}"/>
              </a:ext>
            </a:extLst>
          </p:cNvPr>
          <p:cNvSpPr/>
          <p:nvPr/>
        </p:nvSpPr>
        <p:spPr>
          <a:xfrm>
            <a:off x="91768" y="4038900"/>
            <a:ext cx="38636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Draw Near to God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B7FFEF-09E6-50F4-059F-C4668A30C7E0}"/>
              </a:ext>
            </a:extLst>
          </p:cNvPr>
          <p:cNvSpPr/>
          <p:nvPr/>
        </p:nvSpPr>
        <p:spPr>
          <a:xfrm>
            <a:off x="4465389" y="3037791"/>
            <a:ext cx="19207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Cleanse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1E3369-2C6E-BBCD-241F-5E2DDC957A5B}"/>
              </a:ext>
            </a:extLst>
          </p:cNvPr>
          <p:cNvSpPr/>
          <p:nvPr/>
        </p:nvSpPr>
        <p:spPr>
          <a:xfrm>
            <a:off x="4723923" y="3499465"/>
            <a:ext cx="1403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Purify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F07F8C-240C-555D-91DA-FF9B08111526}"/>
              </a:ext>
            </a:extLst>
          </p:cNvPr>
          <p:cNvSpPr/>
          <p:nvPr/>
        </p:nvSpPr>
        <p:spPr>
          <a:xfrm>
            <a:off x="4117062" y="3971330"/>
            <a:ext cx="26173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</a:rPr>
              <a:t>Be Afflicted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D6F1E5-AF27-4461-D0BD-6773E1C59F92}"/>
              </a:ext>
            </a:extLst>
          </p:cNvPr>
          <p:cNvSpPr/>
          <p:nvPr/>
        </p:nvSpPr>
        <p:spPr>
          <a:xfrm>
            <a:off x="4659354" y="4422050"/>
            <a:ext cx="15327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</a:rPr>
              <a:t>Mourn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8471B5-7329-6658-A985-33187589004B}"/>
              </a:ext>
            </a:extLst>
          </p:cNvPr>
          <p:cNvSpPr/>
          <p:nvPr/>
        </p:nvSpPr>
        <p:spPr>
          <a:xfrm>
            <a:off x="4732291" y="4883724"/>
            <a:ext cx="13869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</a:rPr>
              <a:t>Weep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A9EACE-E1B9-167C-D146-EB215E55B0E7}"/>
              </a:ext>
            </a:extLst>
          </p:cNvPr>
          <p:cNvSpPr/>
          <p:nvPr/>
        </p:nvSpPr>
        <p:spPr>
          <a:xfrm>
            <a:off x="4871852" y="5355589"/>
            <a:ext cx="11078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4">
                    <a:lumMod val="75000"/>
                  </a:schemeClr>
                </a:solidFill>
              </a:rPr>
              <a:t>Turn</a:t>
            </a:r>
            <a:endParaRPr lang="en-US" sz="36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BC2AF0-40B3-3360-5ED1-EB1AD369A9C9}"/>
              </a:ext>
            </a:extLst>
          </p:cNvPr>
          <p:cNvSpPr/>
          <p:nvPr/>
        </p:nvSpPr>
        <p:spPr>
          <a:xfrm>
            <a:off x="4494245" y="5838189"/>
            <a:ext cx="18630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</a:rPr>
              <a:t>Humble</a:t>
            </a:r>
            <a:endParaRPr lang="en-US" sz="36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47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361506" y="92998"/>
            <a:ext cx="1152569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on </a:t>
            </a:r>
            <a:r>
              <a:rPr lang="en-US" sz="3600" b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3” x 5” </a:t>
            </a:r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 one thing you learned today that will help you do spiritual warfare.</a:t>
            </a:r>
          </a:p>
        </p:txBody>
      </p:sp>
      <p:pic>
        <p:nvPicPr>
          <p:cNvPr id="1026" name="Picture 2" descr="10,000+ Free Spiritual Warfare &amp; Spiritual Images - Pixabay">
            <a:extLst>
              <a:ext uri="{FF2B5EF4-FFF2-40B4-BE49-F238E27FC236}">
                <a16:creationId xmlns:a16="http://schemas.microsoft.com/office/drawing/2014/main" id="{FC7CF6F7-068B-F404-20DC-EEA5DC5B9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786" y="1402796"/>
            <a:ext cx="8008427" cy="45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EBB25F-B86E-1A32-6B38-9CB2ABC21EC1}"/>
              </a:ext>
            </a:extLst>
          </p:cNvPr>
          <p:cNvSpPr txBox="1"/>
          <p:nvPr/>
        </p:nvSpPr>
        <p:spPr>
          <a:xfrm>
            <a:off x="2990405" y="6086089"/>
            <a:ext cx="6267894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with your table mates.</a:t>
            </a:r>
          </a:p>
        </p:txBody>
      </p:sp>
    </p:spTree>
    <p:extLst>
      <p:ext uri="{BB962C8B-B14F-4D97-AF65-F5344CB8AC3E}">
        <p14:creationId xmlns:p14="http://schemas.microsoft.com/office/powerpoint/2010/main" val="76337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D85BF0-9802-760C-97C1-0478916C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34" y="3579752"/>
            <a:ext cx="11298466" cy="312603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b="1" i="0" u="none" strike="noStrike" baseline="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and also for me, that words may be given to me in opening my mouth boldly to proclaim the mystery of the gospel . . . </a:t>
            </a:r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t</a:t>
            </a:r>
            <a:r>
              <a:rPr lang="en-US" sz="3600" b="1" i="0" u="none" strike="noStrike" baseline="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hat I may declare it boldly as I ought to speak.</a:t>
            </a:r>
            <a:endParaRPr lang="en-US" sz="5400" b="1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pic>
        <p:nvPicPr>
          <p:cNvPr id="2" name="Picture 4" descr="Books of the Bible - All the Books in the New &amp; Old Testament">
            <a:extLst>
              <a:ext uri="{FF2B5EF4-FFF2-40B4-BE49-F238E27FC236}">
                <a16:creationId xmlns:a16="http://schemas.microsoft.com/office/drawing/2014/main" id="{06A26660-78C3-E81F-7C1B-F628C39A6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7" b="5803"/>
          <a:stretch/>
        </p:blipFill>
        <p:spPr bwMode="auto">
          <a:xfrm>
            <a:off x="2181727" y="736993"/>
            <a:ext cx="8308887" cy="260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C7281F-E187-C4FD-F418-DD1BC72EE81D}"/>
              </a:ext>
            </a:extLst>
          </p:cNvPr>
          <p:cNvSpPr txBox="1"/>
          <p:nvPr/>
        </p:nvSpPr>
        <p:spPr>
          <a:xfrm>
            <a:off x="3946356" y="152218"/>
            <a:ext cx="42992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u="none" strike="noStrike" baseline="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</a:t>
            </a:r>
            <a:r>
              <a:rPr lang="en-US" sz="3200" b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Ephesians 6</a:t>
            </a:r>
            <a:r>
              <a:rPr lang="en-US" sz="3200" b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sym typeface="Wingdings" panose="05000000000000000000" pitchFamily="2" charset="2"/>
              </a:rPr>
              <a:t>:19-20</a:t>
            </a:r>
            <a:endParaRPr lang="en-US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9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CF281-0528-C7CC-DC28-85FD8349B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919CF2-A65B-CF76-68FF-C26FB93F19AB}"/>
              </a:ext>
            </a:extLst>
          </p:cNvPr>
          <p:cNvSpPr txBox="1"/>
          <p:nvPr/>
        </p:nvSpPr>
        <p:spPr>
          <a:xfrm>
            <a:off x="0" y="241955"/>
            <a:ext cx="27651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6538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Talk</a:t>
            </a:r>
          </a:p>
          <a:p>
            <a:pPr algn="ctr"/>
            <a:r>
              <a:rPr lang="en-US" sz="3600" b="1" dirty="0">
                <a:solidFill>
                  <a:srgbClr val="6538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</a:p>
          <a:p>
            <a:pPr algn="ctr"/>
            <a:r>
              <a:rPr lang="en-US" sz="3600" b="1" dirty="0">
                <a:solidFill>
                  <a:srgbClr val="6538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</a:p>
        </p:txBody>
      </p:sp>
      <p:pic>
        <p:nvPicPr>
          <p:cNvPr id="1030" name="Picture 6" descr="Building Models Building Model Cars">
            <a:extLst>
              <a:ext uri="{FF2B5EF4-FFF2-40B4-BE49-F238E27FC236}">
                <a16:creationId xmlns:a16="http://schemas.microsoft.com/office/drawing/2014/main" id="{4E642210-8C01-9B6A-6771-5C153ADB8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0"/>
            <a:ext cx="9185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497E04-1450-1B98-BF82-FA385F507081}"/>
              </a:ext>
            </a:extLst>
          </p:cNvPr>
          <p:cNvSpPr txBox="1"/>
          <p:nvPr/>
        </p:nvSpPr>
        <p:spPr>
          <a:xfrm>
            <a:off x="4267200" y="6088559"/>
            <a:ext cx="77152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Cool, but will this engine work?</a:t>
            </a:r>
          </a:p>
        </p:txBody>
      </p:sp>
    </p:spTree>
    <p:extLst>
      <p:ext uri="{BB962C8B-B14F-4D97-AF65-F5344CB8AC3E}">
        <p14:creationId xmlns:p14="http://schemas.microsoft.com/office/powerpoint/2010/main" val="288256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C247DC-A61A-F463-F32B-56941D44D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962" y="0"/>
            <a:ext cx="10281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2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oks of the Bible - All the Books in the New &amp; Old Testament">
            <a:extLst>
              <a:ext uri="{FF2B5EF4-FFF2-40B4-BE49-F238E27FC236}">
                <a16:creationId xmlns:a16="http://schemas.microsoft.com/office/drawing/2014/main" id="{EF02915C-0760-7441-3CAA-AB6A72A8B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7" b="5803"/>
          <a:stretch/>
        </p:blipFill>
        <p:spPr bwMode="auto">
          <a:xfrm>
            <a:off x="1669301" y="1026160"/>
            <a:ext cx="8853397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7052B-8652-2C4C-9C0C-2160B518A87E}"/>
              </a:ext>
            </a:extLst>
          </p:cNvPr>
          <p:cNvSpPr txBox="1"/>
          <p:nvPr/>
        </p:nvSpPr>
        <p:spPr>
          <a:xfrm>
            <a:off x="3946356" y="375738"/>
            <a:ext cx="4960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u="none" strike="noStrike" baseline="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Ephesians 6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sym typeface="Wingdings" panose="05000000000000000000" pitchFamily="2" charset="2"/>
              </a:rPr>
              <a:t>:19 &amp; 20b</a:t>
            </a:r>
            <a:endParaRPr lang="en-US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636572-939C-B6FC-FF91-73EBFE1E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34" y="3579752"/>
            <a:ext cx="11298466" cy="312603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b="1" i="0" u="none" strike="noStrike" baseline="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And also for me, that words may be given to me in opening my mouth boldly to proclaim the mystery of the gospel . . . that I may declare it boldly, as I ought to speak.</a:t>
            </a:r>
            <a:endParaRPr lang="en-US" sz="5400" b="1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7905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ADAEB-D2CD-427F-E9A2-4718B8D8E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A5A81BF-6978-63B4-3051-F136D2796727}"/>
              </a:ext>
            </a:extLst>
          </p:cNvPr>
          <p:cNvSpPr txBox="1"/>
          <p:nvPr/>
        </p:nvSpPr>
        <p:spPr>
          <a:xfrm>
            <a:off x="130712" y="138438"/>
            <a:ext cx="1183014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back to when we started this series. What were the three enemies? </a:t>
            </a:r>
          </a:p>
          <a:p>
            <a:endParaRPr lang="en-US" sz="1600" b="1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_______, the _______ and the _______.</a:t>
            </a:r>
          </a:p>
          <a:p>
            <a:endParaRPr lang="en-US" sz="2000" b="1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Armor of God helps us especially when dealing with the Devil. James  gives us some help when dealing with the other two enemies.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39E16E-9C20-F717-0ED5-F35CD59BDB75}"/>
              </a:ext>
            </a:extLst>
          </p:cNvPr>
          <p:cNvSpPr/>
          <p:nvPr/>
        </p:nvSpPr>
        <p:spPr>
          <a:xfrm>
            <a:off x="1049080" y="1452860"/>
            <a:ext cx="1444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World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C9178-34CE-A20D-C2D6-89726A74467B}"/>
              </a:ext>
            </a:extLst>
          </p:cNvPr>
          <p:cNvSpPr/>
          <p:nvPr/>
        </p:nvSpPr>
        <p:spPr>
          <a:xfrm>
            <a:off x="3572163" y="1452860"/>
            <a:ext cx="13324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Flesh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655D79-100B-E049-4650-74660F18E257}"/>
              </a:ext>
            </a:extLst>
          </p:cNvPr>
          <p:cNvSpPr/>
          <p:nvPr/>
        </p:nvSpPr>
        <p:spPr>
          <a:xfrm>
            <a:off x="6754686" y="1452860"/>
            <a:ext cx="12538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Devil</a:t>
            </a:r>
          </a:p>
        </p:txBody>
      </p:sp>
    </p:spTree>
    <p:extLst>
      <p:ext uri="{BB962C8B-B14F-4D97-AF65-F5344CB8AC3E}">
        <p14:creationId xmlns:p14="http://schemas.microsoft.com/office/powerpoint/2010/main" val="203002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3BEC6-FBFD-5E79-05D3-1673BF06C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6372A82-5765-52E0-4DFE-84FC6C86DE4C}"/>
              </a:ext>
            </a:extLst>
          </p:cNvPr>
          <p:cNvSpPr txBox="1"/>
          <p:nvPr/>
        </p:nvSpPr>
        <p:spPr>
          <a:xfrm>
            <a:off x="130712" y="138438"/>
            <a:ext cx="118301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James 4:1-6 and underline or highlight all the words that deal with fighting.</a:t>
            </a:r>
          </a:p>
        </p:txBody>
      </p:sp>
    </p:spTree>
    <p:extLst>
      <p:ext uri="{BB962C8B-B14F-4D97-AF65-F5344CB8AC3E}">
        <p14:creationId xmlns:p14="http://schemas.microsoft.com/office/powerpoint/2010/main" val="77745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AC69A-7F56-67EE-1B02-33D30B12B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00+ Free Scrolls &amp; Parchment Images - Pixabay">
            <a:extLst>
              <a:ext uri="{FF2B5EF4-FFF2-40B4-BE49-F238E27FC236}">
                <a16:creationId xmlns:a16="http://schemas.microsoft.com/office/drawing/2014/main" id="{BACD59AF-3047-C455-E285-251EF4294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95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ED1BB6-0CB6-BF41-A893-CB0873683373}"/>
              </a:ext>
            </a:extLst>
          </p:cNvPr>
          <p:cNvSpPr txBox="1"/>
          <p:nvPr/>
        </p:nvSpPr>
        <p:spPr>
          <a:xfrm>
            <a:off x="906293" y="242302"/>
            <a:ext cx="10552890" cy="629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100" dirty="0"/>
              <a:t>What causes quarrels and what causes fights among you? Is it not this, that your passions are at war within you? </a:t>
            </a:r>
            <a:r>
              <a:rPr lang="en-US" sz="3100" baseline="30000" dirty="0"/>
              <a:t>2</a:t>
            </a:r>
            <a:r>
              <a:rPr lang="en-US" sz="3100" dirty="0"/>
              <a:t> You desire and do not have, so you murder. You covet and cannot obtain, so you fight and quarrel. You do not have, because you do not ask. </a:t>
            </a:r>
            <a:r>
              <a:rPr lang="en-US" sz="3100" baseline="30000" dirty="0"/>
              <a:t>3</a:t>
            </a:r>
            <a:r>
              <a:rPr lang="en-US" sz="3100" dirty="0"/>
              <a:t> You ask and do not receive, because you ask wrongly, to spend it on your passions. </a:t>
            </a:r>
            <a:r>
              <a:rPr lang="en-US" sz="3100" baseline="30000" dirty="0"/>
              <a:t>4</a:t>
            </a:r>
            <a:r>
              <a:rPr lang="en-US" sz="3100" dirty="0"/>
              <a:t> You adulterous people! Do you not know that friendship with the world is enmity with God? Therefore, whoever wishes to be a friend of the world makes himself an enemy of God</a:t>
            </a:r>
            <a:r>
              <a:rPr lang="en-US" sz="3100" baseline="30000" dirty="0"/>
              <a:t>. 5</a:t>
            </a:r>
            <a:r>
              <a:rPr lang="en-US" sz="3100" dirty="0"/>
              <a:t> Or do you suppose it is to no purpose that the Scripture says, “He yearns jealously over the spirit that he has made to dwell in us”? </a:t>
            </a:r>
            <a:r>
              <a:rPr lang="en-US" sz="3100" baseline="30000" dirty="0"/>
              <a:t>6</a:t>
            </a:r>
            <a:r>
              <a:rPr lang="en-US" sz="3100" dirty="0"/>
              <a:t> But he gives more grace. Therefore, it says, “God opposes the proud but gives grace to the humble.”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1DDC1D-60AF-D024-D941-159E71D30252}"/>
              </a:ext>
            </a:extLst>
          </p:cNvPr>
          <p:cNvSpPr/>
          <p:nvPr/>
        </p:nvSpPr>
        <p:spPr>
          <a:xfrm>
            <a:off x="3278221" y="242303"/>
            <a:ext cx="1449422" cy="555366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42D604-836E-DD28-F4A2-1ABD46B1D6E7}"/>
              </a:ext>
            </a:extLst>
          </p:cNvPr>
          <p:cNvSpPr/>
          <p:nvPr/>
        </p:nvSpPr>
        <p:spPr>
          <a:xfrm>
            <a:off x="7650196" y="271611"/>
            <a:ext cx="1036604" cy="526058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2DE4B0-B7DD-2AD3-112C-E25C95D31072}"/>
              </a:ext>
            </a:extLst>
          </p:cNvPr>
          <p:cNvSpPr/>
          <p:nvPr/>
        </p:nvSpPr>
        <p:spPr>
          <a:xfrm>
            <a:off x="6472339" y="720107"/>
            <a:ext cx="1177857" cy="555365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7C306F-E708-4FAD-F8A9-500444733016}"/>
              </a:ext>
            </a:extLst>
          </p:cNvPr>
          <p:cNvSpPr/>
          <p:nvPr/>
        </p:nvSpPr>
        <p:spPr>
          <a:xfrm>
            <a:off x="6096000" y="1275473"/>
            <a:ext cx="1449422" cy="473278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0AD5F9-26F5-246E-6DC6-99CEFDDA9E2A}"/>
              </a:ext>
            </a:extLst>
          </p:cNvPr>
          <p:cNvSpPr/>
          <p:nvPr/>
        </p:nvSpPr>
        <p:spPr>
          <a:xfrm>
            <a:off x="8250271" y="1222692"/>
            <a:ext cx="1036604" cy="526059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83F784-35B9-EC0E-2C10-E0B7EEF22172}"/>
              </a:ext>
            </a:extLst>
          </p:cNvPr>
          <p:cNvSpPr/>
          <p:nvPr/>
        </p:nvSpPr>
        <p:spPr>
          <a:xfrm>
            <a:off x="3382996" y="1743616"/>
            <a:ext cx="2808254" cy="473278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CBFE1D-88F2-5CAB-24B5-3863757AF9FE}"/>
              </a:ext>
            </a:extLst>
          </p:cNvPr>
          <p:cNvSpPr/>
          <p:nvPr/>
        </p:nvSpPr>
        <p:spPr>
          <a:xfrm>
            <a:off x="820771" y="2685037"/>
            <a:ext cx="1570004" cy="473278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153EEB-CAE2-BADE-583A-1B82C59460AB}"/>
              </a:ext>
            </a:extLst>
          </p:cNvPr>
          <p:cNvSpPr/>
          <p:nvPr/>
        </p:nvSpPr>
        <p:spPr>
          <a:xfrm>
            <a:off x="2868645" y="2644506"/>
            <a:ext cx="4398929" cy="473278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8575D2-1293-BD02-D1F7-C7934B242C4E}"/>
              </a:ext>
            </a:extLst>
          </p:cNvPr>
          <p:cNvSpPr/>
          <p:nvPr/>
        </p:nvSpPr>
        <p:spPr>
          <a:xfrm>
            <a:off x="906293" y="3590453"/>
            <a:ext cx="2856082" cy="473278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0E2663-0D0A-E6A6-D207-DFD3C4679D3A}"/>
              </a:ext>
            </a:extLst>
          </p:cNvPr>
          <p:cNvSpPr/>
          <p:nvPr/>
        </p:nvSpPr>
        <p:spPr>
          <a:xfrm>
            <a:off x="5657140" y="4117141"/>
            <a:ext cx="1286585" cy="473278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B3013D-DB33-8D48-4426-101BF3B266B2}"/>
              </a:ext>
            </a:extLst>
          </p:cNvPr>
          <p:cNvSpPr/>
          <p:nvPr/>
        </p:nvSpPr>
        <p:spPr>
          <a:xfrm>
            <a:off x="930207" y="5992657"/>
            <a:ext cx="3289368" cy="473278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9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1467A-1B4E-6157-4293-94EB6F4C4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DE7C11-38DD-0778-3FAD-FEFE1344A433}"/>
              </a:ext>
            </a:extLst>
          </p:cNvPr>
          <p:cNvSpPr txBox="1"/>
          <p:nvPr/>
        </p:nvSpPr>
        <p:spPr>
          <a:xfrm>
            <a:off x="130712" y="138438"/>
            <a:ext cx="11830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Wow! That’s a lot of fighting!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6A481F-D9C4-A48D-3EE1-FB326C3BC4B4}"/>
              </a:ext>
            </a:extLst>
          </p:cNvPr>
          <p:cNvGrpSpPr/>
          <p:nvPr/>
        </p:nvGrpSpPr>
        <p:grpSpPr>
          <a:xfrm>
            <a:off x="7839075" y="71762"/>
            <a:ext cx="4216400" cy="3147687"/>
            <a:chOff x="0" y="0"/>
            <a:chExt cx="3613150" cy="2708910"/>
          </a:xfrm>
        </p:grpSpPr>
        <p:pic>
          <p:nvPicPr>
            <p:cNvPr id="3" name="Picture 2" descr="Premium AI Image | Men and woman express anger towards each other ...">
              <a:extLst>
                <a:ext uri="{FF2B5EF4-FFF2-40B4-BE49-F238E27FC236}">
                  <a16:creationId xmlns:a16="http://schemas.microsoft.com/office/drawing/2014/main" id="{0EE9D826-D491-3C11-58A8-9823C3F50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4481">
              <a:off x="0" y="304800"/>
              <a:ext cx="3613150" cy="24041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 descr="Free Thumbtack Clipart">
              <a:extLst>
                <a:ext uri="{FF2B5EF4-FFF2-40B4-BE49-F238E27FC236}">
                  <a16:creationId xmlns:a16="http://schemas.microsoft.com/office/drawing/2014/main" id="{6747A878-A14A-5BC8-413A-6A54DB128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95425" y="0"/>
              <a:ext cx="527050" cy="8229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3DB15F4-7CED-12C2-E55F-1E344AFCA9FB}"/>
              </a:ext>
            </a:extLst>
          </p:cNvPr>
          <p:cNvSpPr txBox="1"/>
          <p:nvPr/>
        </p:nvSpPr>
        <p:spPr>
          <a:xfrm>
            <a:off x="130712" y="1198081"/>
            <a:ext cx="11830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causes the fighting?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9AF64A-0835-DAD7-5F95-53A2CC017F57}"/>
              </a:ext>
            </a:extLst>
          </p:cNvPr>
          <p:cNvSpPr txBox="1"/>
          <p:nvPr/>
        </p:nvSpPr>
        <p:spPr>
          <a:xfrm>
            <a:off x="130712" y="2503391"/>
            <a:ext cx="11830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can help?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32AD7-82B6-60AC-A356-52311924D7D2}"/>
              </a:ext>
            </a:extLst>
          </p:cNvPr>
          <p:cNvSpPr txBox="1"/>
          <p:nvPr/>
        </p:nvSpPr>
        <p:spPr>
          <a:xfrm>
            <a:off x="130712" y="3713451"/>
            <a:ext cx="11830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He help?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C41473-C474-2F02-F9AC-88321882806B}"/>
              </a:ext>
            </a:extLst>
          </p:cNvPr>
          <p:cNvSpPr txBox="1"/>
          <p:nvPr/>
        </p:nvSpPr>
        <p:spPr>
          <a:xfrm>
            <a:off x="130712" y="4952086"/>
            <a:ext cx="11830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whom does He give help?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771025-513A-84A4-449F-D72EB310C1A8}"/>
              </a:ext>
            </a:extLst>
          </p:cNvPr>
          <p:cNvSpPr txBox="1"/>
          <p:nvPr/>
        </p:nvSpPr>
        <p:spPr>
          <a:xfrm>
            <a:off x="421480" y="1822161"/>
            <a:ext cx="67032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Our passions, desires; coveting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6419B1-C7D8-2696-C347-A0BB58434BED}"/>
              </a:ext>
            </a:extLst>
          </p:cNvPr>
          <p:cNvSpPr txBox="1"/>
          <p:nvPr/>
        </p:nvSpPr>
        <p:spPr>
          <a:xfrm>
            <a:off x="421479" y="3127471"/>
            <a:ext cx="67032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God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0A850-EE13-EC21-C963-2382C1D4EE73}"/>
              </a:ext>
            </a:extLst>
          </p:cNvPr>
          <p:cNvSpPr txBox="1"/>
          <p:nvPr/>
        </p:nvSpPr>
        <p:spPr>
          <a:xfrm>
            <a:off x="421478" y="4350257"/>
            <a:ext cx="67032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He gives more grace . . 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7875CE-7DE5-1D8E-FD37-FF22921E1FB3}"/>
              </a:ext>
            </a:extLst>
          </p:cNvPr>
          <p:cNvSpPr txBox="1"/>
          <p:nvPr/>
        </p:nvSpPr>
        <p:spPr>
          <a:xfrm>
            <a:off x="421477" y="5598417"/>
            <a:ext cx="67032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The humble</a:t>
            </a:r>
          </a:p>
        </p:txBody>
      </p:sp>
    </p:spTree>
    <p:extLst>
      <p:ext uri="{BB962C8B-B14F-4D97-AF65-F5344CB8AC3E}">
        <p14:creationId xmlns:p14="http://schemas.microsoft.com/office/powerpoint/2010/main" val="41707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CFD9C-48C3-130B-57E1-5C63364A3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2DDA32-6B51-ED26-4B00-B8CB0C3996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001" b="53043"/>
          <a:stretch>
            <a:fillRect/>
          </a:stretch>
        </p:blipFill>
        <p:spPr>
          <a:xfrm>
            <a:off x="6898301" y="781449"/>
            <a:ext cx="5063301" cy="4081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6528A3-DECA-BA8E-E781-B0F8BCB939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1924" b="56510"/>
          <a:stretch>
            <a:fillRect/>
          </a:stretch>
        </p:blipFill>
        <p:spPr>
          <a:xfrm>
            <a:off x="230398" y="781449"/>
            <a:ext cx="3717253" cy="40812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4EADEB-0EAE-3E13-12D0-4EC47AF3AC2F}"/>
              </a:ext>
            </a:extLst>
          </p:cNvPr>
          <p:cNvSpPr/>
          <p:nvPr/>
        </p:nvSpPr>
        <p:spPr>
          <a:xfrm>
            <a:off x="1240875" y="995660"/>
            <a:ext cx="16962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Submit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76E0D4-0010-A8D0-6299-214A1C2EAF45}"/>
              </a:ext>
            </a:extLst>
          </p:cNvPr>
          <p:cNvSpPr/>
          <p:nvPr/>
        </p:nvSpPr>
        <p:spPr>
          <a:xfrm>
            <a:off x="1341382" y="1500485"/>
            <a:ext cx="14952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Resist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98E75E-F371-7278-3F68-91510E28ED4C}"/>
              </a:ext>
            </a:extLst>
          </p:cNvPr>
          <p:cNvSpPr/>
          <p:nvPr/>
        </p:nvSpPr>
        <p:spPr>
          <a:xfrm>
            <a:off x="898281" y="2005310"/>
            <a:ext cx="23814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Draw Near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AE73AB-57E7-A005-2BCB-14042D2A0373}"/>
              </a:ext>
            </a:extLst>
          </p:cNvPr>
          <p:cNvSpPr/>
          <p:nvPr/>
        </p:nvSpPr>
        <p:spPr>
          <a:xfrm>
            <a:off x="798783" y="2594570"/>
            <a:ext cx="2626682" cy="1077218"/>
          </a:xfrm>
          <a:prstGeom prst="rect">
            <a:avLst/>
          </a:prstGeom>
          <a:solidFill>
            <a:srgbClr val="35454D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tx2">
                    <a:lumMod val="10000"/>
                    <a:lumOff val="90000"/>
                  </a:schemeClr>
                </a:solidFill>
                <a:effectLst/>
              </a:rPr>
              <a:t>Relationship with . . .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C53B57-6433-52AD-1797-92442F291A97}"/>
              </a:ext>
            </a:extLst>
          </p:cNvPr>
          <p:cNvSpPr/>
          <p:nvPr/>
        </p:nvSpPr>
        <p:spPr>
          <a:xfrm>
            <a:off x="1489998" y="3766401"/>
            <a:ext cx="12442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4"/>
                </a:solidFill>
                <a:effectLst/>
              </a:rPr>
              <a:t>God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09154B-8210-87EE-BB93-5FC79DFC9261}"/>
              </a:ext>
            </a:extLst>
          </p:cNvPr>
          <p:cNvSpPr/>
          <p:nvPr/>
        </p:nvSpPr>
        <p:spPr>
          <a:xfrm>
            <a:off x="7716659" y="928985"/>
            <a:ext cx="19207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Cleanse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E1ED28-8E60-DC94-E3F9-AB07F4A1F6F5}"/>
              </a:ext>
            </a:extLst>
          </p:cNvPr>
          <p:cNvSpPr/>
          <p:nvPr/>
        </p:nvSpPr>
        <p:spPr>
          <a:xfrm>
            <a:off x="7975193" y="1390659"/>
            <a:ext cx="1403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Purify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BF27E1-2E70-9251-FD96-B6BE3054D24B}"/>
              </a:ext>
            </a:extLst>
          </p:cNvPr>
          <p:cNvSpPr/>
          <p:nvPr/>
        </p:nvSpPr>
        <p:spPr>
          <a:xfrm>
            <a:off x="7368332" y="1862524"/>
            <a:ext cx="26173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</a:rPr>
              <a:t>Be Afflicted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63D973-D0F4-D9AA-5216-F93BEE393473}"/>
              </a:ext>
            </a:extLst>
          </p:cNvPr>
          <p:cNvSpPr/>
          <p:nvPr/>
        </p:nvSpPr>
        <p:spPr>
          <a:xfrm>
            <a:off x="7910624" y="2313244"/>
            <a:ext cx="15327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</a:rPr>
              <a:t>Mourn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B877FA-765F-E415-960F-A9F21C1B3948}"/>
              </a:ext>
            </a:extLst>
          </p:cNvPr>
          <p:cNvSpPr/>
          <p:nvPr/>
        </p:nvSpPr>
        <p:spPr>
          <a:xfrm>
            <a:off x="7983561" y="2774918"/>
            <a:ext cx="13869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</a:rPr>
              <a:t>Weep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3DE0C-4D4B-DE76-0E9E-EA7DB95A0575}"/>
              </a:ext>
            </a:extLst>
          </p:cNvPr>
          <p:cNvSpPr/>
          <p:nvPr/>
        </p:nvSpPr>
        <p:spPr>
          <a:xfrm>
            <a:off x="8123122" y="3246783"/>
            <a:ext cx="11078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4">
                    <a:lumMod val="75000"/>
                  </a:schemeClr>
                </a:solidFill>
              </a:rPr>
              <a:t>Turn</a:t>
            </a:r>
            <a:endParaRPr lang="en-US" sz="36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EB81D5-6135-478E-D420-99E0BDDA7AD6}"/>
              </a:ext>
            </a:extLst>
          </p:cNvPr>
          <p:cNvSpPr/>
          <p:nvPr/>
        </p:nvSpPr>
        <p:spPr>
          <a:xfrm>
            <a:off x="7745515" y="3729383"/>
            <a:ext cx="18630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</a:rPr>
              <a:t>Humble</a:t>
            </a:r>
            <a:endParaRPr lang="en-US" sz="36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4AC72C4-52FD-D552-2A78-6F105CBFCE25}"/>
              </a:ext>
            </a:extLst>
          </p:cNvPr>
          <p:cNvCxnSpPr/>
          <p:nvPr/>
        </p:nvCxnSpPr>
        <p:spPr>
          <a:xfrm flipH="1">
            <a:off x="3800475" y="1252150"/>
            <a:ext cx="3097826" cy="39389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7A6DC89-73D7-7973-72C6-9229473EBEF8}"/>
              </a:ext>
            </a:extLst>
          </p:cNvPr>
          <p:cNvCxnSpPr>
            <a:cxnSpLocks/>
          </p:cNvCxnSpPr>
          <p:nvPr/>
        </p:nvCxnSpPr>
        <p:spPr>
          <a:xfrm flipH="1">
            <a:off x="3819400" y="1707492"/>
            <a:ext cx="3030443" cy="348363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D600833-3DBF-7DEF-0388-DD374E9D64A6}"/>
              </a:ext>
            </a:extLst>
          </p:cNvPr>
          <p:cNvSpPr/>
          <p:nvPr/>
        </p:nvSpPr>
        <p:spPr>
          <a:xfrm>
            <a:off x="1368641" y="5054867"/>
            <a:ext cx="27247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Repentance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7511BA5-0CB0-8F0B-E1B0-886D70114960}"/>
              </a:ext>
            </a:extLst>
          </p:cNvPr>
          <p:cNvCxnSpPr/>
          <p:nvPr/>
        </p:nvCxnSpPr>
        <p:spPr>
          <a:xfrm flipH="1">
            <a:off x="3800475" y="2178555"/>
            <a:ext cx="3097826" cy="39389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D8893F9-64BD-DC38-23C2-8EAE97313A83}"/>
              </a:ext>
            </a:extLst>
          </p:cNvPr>
          <p:cNvCxnSpPr>
            <a:cxnSpLocks/>
          </p:cNvCxnSpPr>
          <p:nvPr/>
        </p:nvCxnSpPr>
        <p:spPr>
          <a:xfrm flipH="1">
            <a:off x="3819400" y="2633897"/>
            <a:ext cx="3030443" cy="34836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839ABEF-7614-E558-5D15-6C5C3047C672}"/>
              </a:ext>
            </a:extLst>
          </p:cNvPr>
          <p:cNvSpPr/>
          <p:nvPr/>
        </p:nvSpPr>
        <p:spPr>
          <a:xfrm>
            <a:off x="2179767" y="6088148"/>
            <a:ext cx="25823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</a:rPr>
              <a:t>Confession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1D29474-213E-21A2-B1C5-C67F2BB65547}"/>
              </a:ext>
            </a:extLst>
          </p:cNvPr>
          <p:cNvCxnSpPr>
            <a:cxnSpLocks/>
          </p:cNvCxnSpPr>
          <p:nvPr/>
        </p:nvCxnSpPr>
        <p:spPr>
          <a:xfrm flipH="1">
            <a:off x="3840372" y="3100098"/>
            <a:ext cx="3039004" cy="3012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8DF5AFB-BE65-4570-6673-3AE7B511134E}"/>
              </a:ext>
            </a:extLst>
          </p:cNvPr>
          <p:cNvCxnSpPr>
            <a:cxnSpLocks/>
          </p:cNvCxnSpPr>
          <p:nvPr/>
        </p:nvCxnSpPr>
        <p:spPr>
          <a:xfrm flipH="1">
            <a:off x="3819400" y="3555440"/>
            <a:ext cx="3011518" cy="25572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894D1E7-AE6F-EA3C-4434-8FAD60276B74}"/>
              </a:ext>
            </a:extLst>
          </p:cNvPr>
          <p:cNvCxnSpPr>
            <a:cxnSpLocks/>
          </p:cNvCxnSpPr>
          <p:nvPr/>
        </p:nvCxnSpPr>
        <p:spPr>
          <a:xfrm flipH="1">
            <a:off x="5813041" y="4050306"/>
            <a:ext cx="1085156" cy="152776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54E3A53-1AD5-2A4F-722C-9D713EAB1DED}"/>
              </a:ext>
            </a:extLst>
          </p:cNvPr>
          <p:cNvSpPr/>
          <p:nvPr/>
        </p:nvSpPr>
        <p:spPr>
          <a:xfrm>
            <a:off x="5169197" y="5601494"/>
            <a:ext cx="22846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</a:rPr>
              <a:t>Character</a:t>
            </a:r>
            <a:endParaRPr lang="en-US" sz="36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5B8C95-2ADC-5767-9397-ECE3271F0183}"/>
              </a:ext>
            </a:extLst>
          </p:cNvPr>
          <p:cNvSpPr txBox="1"/>
          <p:nvPr/>
        </p:nvSpPr>
        <p:spPr>
          <a:xfrm>
            <a:off x="130712" y="138438"/>
            <a:ext cx="11830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6538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10 commands in verses 7-10 and list them below.</a:t>
            </a:r>
          </a:p>
        </p:txBody>
      </p:sp>
      <p:pic>
        <p:nvPicPr>
          <p:cNvPr id="1026" name="Picture 2" descr="Repentance">
            <a:extLst>
              <a:ext uri="{FF2B5EF4-FFF2-40B4-BE49-F238E27FC236}">
                <a16:creationId xmlns:a16="http://schemas.microsoft.com/office/drawing/2014/main" id="{7EBEB09C-3E25-5AE5-A8FB-FA630A844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1" r="33408"/>
          <a:stretch>
            <a:fillRect/>
          </a:stretch>
        </p:blipFill>
        <p:spPr bwMode="auto">
          <a:xfrm flipH="1">
            <a:off x="8765786" y="4853988"/>
            <a:ext cx="3197614" cy="199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7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5" grpId="0"/>
      <p:bldP spid="28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a6dcaa-c685-4162-bf8d-9106957bcf2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269CAC561E845B19B1BF528306EBE" ma:contentTypeVersion="15" ma:contentTypeDescription="Create a new document." ma:contentTypeScope="" ma:versionID="5e0e943e6ce4b9711016d0891abbd61c">
  <xsd:schema xmlns:xsd="http://www.w3.org/2001/XMLSchema" xmlns:xs="http://www.w3.org/2001/XMLSchema" xmlns:p="http://schemas.microsoft.com/office/2006/metadata/properties" xmlns:ns2="b1a6dcaa-c685-4162-bf8d-9106957bcf2f" xmlns:ns3="1e8db885-a360-449f-a5ff-12e3b15834d5" targetNamespace="http://schemas.microsoft.com/office/2006/metadata/properties" ma:root="true" ma:fieldsID="00839ae4a4257e7ca2ec708bd6aa3573" ns2:_="" ns3:_="">
    <xsd:import namespace="b1a6dcaa-c685-4162-bf8d-9106957bcf2f"/>
    <xsd:import namespace="1e8db885-a360-449f-a5ff-12e3b15834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6dcaa-c685-4162-bf8d-9106957bcf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42002a0-d8de-4f25-bca0-0793141583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db885-a360-449f-a5ff-12e3b15834d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555087-E9D2-4FE8-9F15-F9FFC37F2363}">
  <ds:schemaRefs>
    <ds:schemaRef ds:uri="http://schemas.microsoft.com/office/2006/metadata/properties"/>
    <ds:schemaRef ds:uri="http://schemas.microsoft.com/office/infopath/2007/PartnerControls"/>
    <ds:schemaRef ds:uri="b1a6dcaa-c685-4162-bf8d-9106957bcf2f"/>
  </ds:schemaRefs>
</ds:datastoreItem>
</file>

<file path=customXml/itemProps2.xml><?xml version="1.0" encoding="utf-8"?>
<ds:datastoreItem xmlns:ds="http://schemas.openxmlformats.org/officeDocument/2006/customXml" ds:itemID="{160DD380-0C13-41E1-8709-75CEC5C767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03FE7A-E841-4320-9673-CDBD462ABE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a6dcaa-c685-4162-bf8d-9106957bcf2f"/>
    <ds:schemaRef ds:uri="1e8db885-a360-449f-a5ff-12e3b1583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6663</TotalTime>
  <Words>545</Words>
  <Application>Microsoft Office PowerPoint</Application>
  <PresentationFormat>Widescreen</PresentationFormat>
  <Paragraphs>64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Bradley Hand ITC</vt:lpstr>
      <vt:lpstr>Montserrat</vt:lpstr>
      <vt:lpstr>Office Theme</vt:lpstr>
      <vt:lpstr>PowerPoint Presentation</vt:lpstr>
      <vt:lpstr>PowerPoint Presentation</vt:lpstr>
      <vt:lpstr>PowerPoint Presentation</vt:lpstr>
      <vt:lpstr>And also for me, that words may be given to me in opening my mouth boldly to proclaim the mystery of the gospel . . . that I may declare it boldly, as I ought to speak.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also for me, that words may be given to me in opening my mouth boldly to proclaim the mystery of the gospel . . . that I may declare it boldly as I ought to speak.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 Thomas</dc:creator>
  <cp:lastModifiedBy>Jean Brown</cp:lastModifiedBy>
  <cp:revision>74</cp:revision>
  <dcterms:created xsi:type="dcterms:W3CDTF">2024-05-20T15:02:04Z</dcterms:created>
  <dcterms:modified xsi:type="dcterms:W3CDTF">2025-10-20T18:45:34Z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0x010100960269CAC561E845B19B1BF528306EBE</vt:lpwstr>
  </property>
  <property fmtid="{D5CDD505-2E9C-101B-9397-08002B2CF9AE}" pid="3" name="MediaServiceImageTags">
    <vt:lpwstr/>
  </property>
</Properties>
</file>