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32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7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88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90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560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32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81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0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1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03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00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6CB8B-DE88-406D-860E-80C0EB2C9559}" type="datetimeFigureOut">
              <a:rPr lang="en-US" smtClean="0"/>
              <a:t>4/8/2014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58FC-9A98-47AA-8153-098C68C50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74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709613"/>
            <a:ext cx="5486402" cy="5462587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447800" y="1310459"/>
            <a:ext cx="1119811" cy="1051741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094049" y="2910659"/>
            <a:ext cx="1119811" cy="1051741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5872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14400" y="674444"/>
            <a:ext cx="5486400" cy="5462587"/>
            <a:chOff x="1533525" y="0"/>
            <a:chExt cx="1314450" cy="1323975"/>
          </a:xfrm>
        </p:grpSpPr>
        <p:sp>
          <p:nvSpPr>
            <p:cNvPr id="6" name="Rectangle 5"/>
            <p:cNvSpPr/>
            <p:nvPr/>
          </p:nvSpPr>
          <p:spPr>
            <a:xfrm>
              <a:off x="1533525" y="0"/>
              <a:ext cx="1314450" cy="1323975"/>
            </a:xfrm>
            <a:prstGeom prst="rect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679575" y="907719"/>
              <a:ext cx="268288" cy="254912"/>
            </a:xfrm>
            <a:prstGeom prst="ellips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</a:endParaRPr>
            </a:p>
          </p:txBody>
        </p:sp>
      </p:grpSp>
      <p:sp>
        <p:nvSpPr>
          <p:cNvPr id="12" name="Oval 11"/>
          <p:cNvSpPr/>
          <p:nvPr/>
        </p:nvSpPr>
        <p:spPr>
          <a:xfrm>
            <a:off x="4671389" y="4419600"/>
            <a:ext cx="1119811" cy="1051741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524000" y="1310459"/>
            <a:ext cx="1119811" cy="1051741"/>
          </a:xfrm>
          <a:prstGeom prst="ellipse">
            <a:avLst/>
          </a:prstGeom>
          <a:solidFill>
            <a:sysClr val="windowText" lastClr="000000"/>
          </a:solidFill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01212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0269CAC561E845B19B1BF528306EBE" ma:contentTypeVersion="15" ma:contentTypeDescription="Create a new document." ma:contentTypeScope="" ma:versionID="5e0e943e6ce4b9711016d0891abbd61c">
  <xsd:schema xmlns:xsd="http://www.w3.org/2001/XMLSchema" xmlns:xs="http://www.w3.org/2001/XMLSchema" xmlns:p="http://schemas.microsoft.com/office/2006/metadata/properties" xmlns:ns2="b1a6dcaa-c685-4162-bf8d-9106957bcf2f" xmlns:ns3="1e8db885-a360-449f-a5ff-12e3b15834d5" targetNamespace="http://schemas.microsoft.com/office/2006/metadata/properties" ma:root="true" ma:fieldsID="00839ae4a4257e7ca2ec708bd6aa3573" ns2:_="" ns3:_="">
    <xsd:import namespace="b1a6dcaa-c685-4162-bf8d-9106957bcf2f"/>
    <xsd:import namespace="1e8db885-a360-449f-a5ff-12e3b15834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a6dcaa-c685-4162-bf8d-9106957bcf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42002a0-d8de-4f25-bca0-07931415838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8db885-a360-449f-a5ff-12e3b15834d5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a6dcaa-c685-4162-bf8d-9106957bcf2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E3FB83-F734-440B-93BF-23BCD6A3FFF4}"/>
</file>

<file path=customXml/itemProps2.xml><?xml version="1.0" encoding="utf-8"?>
<ds:datastoreItem xmlns:ds="http://schemas.openxmlformats.org/officeDocument/2006/customXml" ds:itemID="{3F9B6FBC-EE18-411E-A540-A681601FD966}"/>
</file>

<file path=customXml/itemProps3.xml><?xml version="1.0" encoding="utf-8"?>
<ds:datastoreItem xmlns:ds="http://schemas.openxmlformats.org/officeDocument/2006/customXml" ds:itemID="{A06D4B13-EED4-4001-92CD-5D23852F93EA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 Thomas</dc:creator>
  <cp:lastModifiedBy>Gil Thomas</cp:lastModifiedBy>
  <cp:revision>1</cp:revision>
  <dcterms:created xsi:type="dcterms:W3CDTF">2014-04-08T12:43:16Z</dcterms:created>
  <dcterms:modified xsi:type="dcterms:W3CDTF">2014-04-08T12:52:46Z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0x010100960269CAC561E845B19B1BF528306EBE</vt:lpwstr>
  </property>
</Properties>
</file>