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808" r:id="rId6"/>
    <p:sldId id="870" r:id="rId7"/>
    <p:sldId id="878" r:id="rId8"/>
    <p:sldId id="872" r:id="rId9"/>
    <p:sldId id="873" r:id="rId10"/>
    <p:sldId id="877" r:id="rId11"/>
    <p:sldId id="874" r:id="rId12"/>
    <p:sldId id="875" r:id="rId13"/>
    <p:sldId id="876" r:id="rId14"/>
    <p:sldId id="8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B3A59"/>
    <a:srgbClr val="515E70"/>
    <a:srgbClr val="FF99FF"/>
    <a:srgbClr val="35454D"/>
    <a:srgbClr val="333333"/>
    <a:srgbClr val="006666"/>
    <a:srgbClr val="003366"/>
    <a:srgbClr val="357442"/>
    <a:srgbClr val="CD4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BB310-1C59-4956-9B7B-0585D6591B6F}" v="22" dt="2025-06-10T16:55:25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7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Thomas" userId="790cc23d-4c1d-4b8f-ba7f-333fd405d602" providerId="ADAL" clId="{CDB2C912-C6AE-4DA0-8A1D-5853DC43A550}"/>
    <pc:docChg chg="undo custSel addSld delSld modSld sldOrd">
      <pc:chgData name="Gil Thomas" userId="790cc23d-4c1d-4b8f-ba7f-333fd405d602" providerId="ADAL" clId="{CDB2C912-C6AE-4DA0-8A1D-5853DC43A550}" dt="2025-03-25T16:38:49.704" v="534" actId="6549"/>
      <pc:docMkLst>
        <pc:docMk/>
      </pc:docMkLst>
      <pc:sldChg chg="addSp delSp modSp mod delAnim modAnim">
        <pc:chgData name="Gil Thomas" userId="790cc23d-4c1d-4b8f-ba7f-333fd405d602" providerId="ADAL" clId="{CDB2C912-C6AE-4DA0-8A1D-5853DC43A550}" dt="2025-03-25T14:46:07.296" v="299"/>
        <pc:sldMkLst>
          <pc:docMk/>
          <pc:sldMk cId="1655172261" sldId="256"/>
        </pc:sldMkLst>
        <pc:picChg chg="add mod">
          <ac:chgData name="Gil Thomas" userId="790cc23d-4c1d-4b8f-ba7f-333fd405d602" providerId="ADAL" clId="{CDB2C912-C6AE-4DA0-8A1D-5853DC43A550}" dt="2025-03-25T14:45:44.881" v="297"/>
          <ac:picMkLst>
            <pc:docMk/>
            <pc:sldMk cId="1655172261" sldId="256"/>
            <ac:picMk id="3" creationId="{DC4276B8-9C3E-CA21-CFDD-077C51899BC4}"/>
          </ac:picMkLst>
        </pc:picChg>
      </pc:sldChg>
      <pc:sldChg chg="addSp modSp mod">
        <pc:chgData name="Gil Thomas" userId="790cc23d-4c1d-4b8f-ba7f-333fd405d602" providerId="ADAL" clId="{CDB2C912-C6AE-4DA0-8A1D-5853DC43A550}" dt="2025-03-25T14:35:41.163" v="292" actId="20577"/>
        <pc:sldMkLst>
          <pc:docMk/>
          <pc:sldMk cId="3877296975" sldId="819"/>
        </pc:sldMkLst>
        <pc:spChg chg="add mod">
          <ac:chgData name="Gil Thomas" userId="790cc23d-4c1d-4b8f-ba7f-333fd405d602" providerId="ADAL" clId="{CDB2C912-C6AE-4DA0-8A1D-5853DC43A550}" dt="2025-03-25T14:34:29.280" v="234" actId="1076"/>
          <ac:spMkLst>
            <pc:docMk/>
            <pc:sldMk cId="3877296975" sldId="819"/>
            <ac:spMk id="4" creationId="{B3C7281F-E187-C4FD-F418-DD1BC72EE81D}"/>
          </ac:spMkLst>
        </pc:spChg>
        <pc:spChg chg="mod">
          <ac:chgData name="Gil Thomas" userId="790cc23d-4c1d-4b8f-ba7f-333fd405d602" providerId="ADAL" clId="{CDB2C912-C6AE-4DA0-8A1D-5853DC43A550}" dt="2025-03-25T14:35:41.163" v="292" actId="20577"/>
          <ac:spMkLst>
            <pc:docMk/>
            <pc:sldMk cId="3877296975" sldId="819"/>
            <ac:spMk id="5" creationId="{70D85BF0-9802-760C-97C1-0478916CB267}"/>
          </ac:spMkLst>
        </pc:spChg>
        <pc:picChg chg="mod">
          <ac:chgData name="Gil Thomas" userId="790cc23d-4c1d-4b8f-ba7f-333fd405d602" providerId="ADAL" clId="{CDB2C912-C6AE-4DA0-8A1D-5853DC43A550}" dt="2025-03-25T14:35:33.149" v="290" actId="1076"/>
          <ac:picMkLst>
            <pc:docMk/>
            <pc:sldMk cId="3877296975" sldId="819"/>
            <ac:picMk id="2" creationId="{06A26660-78C3-E81F-7C1B-F628C39A6B33}"/>
          </ac:picMkLst>
        </pc:picChg>
      </pc:sldChg>
      <pc:sldChg chg="del">
        <pc:chgData name="Gil Thomas" userId="790cc23d-4c1d-4b8f-ba7f-333fd405d602" providerId="ADAL" clId="{CDB2C912-C6AE-4DA0-8A1D-5853DC43A550}" dt="2025-03-25T14:36:03.501" v="293" actId="47"/>
        <pc:sldMkLst>
          <pc:docMk/>
          <pc:sldMk cId="444098799" sldId="836"/>
        </pc:sldMkLst>
      </pc:sldChg>
      <pc:sldChg chg="addSp modSp mod modAnim">
        <pc:chgData name="Gil Thomas" userId="790cc23d-4c1d-4b8f-ba7f-333fd405d602" providerId="ADAL" clId="{CDB2C912-C6AE-4DA0-8A1D-5853DC43A550}" dt="2025-03-25T14:14:07.744" v="13"/>
        <pc:sldMkLst>
          <pc:docMk/>
          <pc:sldMk cId="4082156938" sldId="870"/>
        </pc:sldMkLst>
        <pc:spChg chg="add mod">
          <ac:chgData name="Gil Thomas" userId="790cc23d-4c1d-4b8f-ba7f-333fd405d602" providerId="ADAL" clId="{CDB2C912-C6AE-4DA0-8A1D-5853DC43A550}" dt="2025-03-25T14:13:34.007" v="11" actId="207"/>
          <ac:spMkLst>
            <pc:docMk/>
            <pc:sldMk cId="4082156938" sldId="870"/>
            <ac:spMk id="3" creationId="{26396260-8891-9E15-FEA3-CE21D313A2E6}"/>
          </ac:spMkLst>
        </pc:spChg>
        <pc:spChg chg="mod">
          <ac:chgData name="Gil Thomas" userId="790cc23d-4c1d-4b8f-ba7f-333fd405d602" providerId="ADAL" clId="{CDB2C912-C6AE-4DA0-8A1D-5853DC43A550}" dt="2025-03-25T14:12:40.558" v="0" actId="21"/>
          <ac:spMkLst>
            <pc:docMk/>
            <pc:sldMk cId="4082156938" sldId="870"/>
            <ac:spMk id="7" creationId="{63233B67-0F60-EEA9-F34A-8BE4FD95803D}"/>
          </ac:spMkLst>
        </pc:spChg>
      </pc:sldChg>
      <pc:sldChg chg="del">
        <pc:chgData name="Gil Thomas" userId="790cc23d-4c1d-4b8f-ba7f-333fd405d602" providerId="ADAL" clId="{CDB2C912-C6AE-4DA0-8A1D-5853DC43A550}" dt="2025-03-25T14:36:03.501" v="293" actId="47"/>
        <pc:sldMkLst>
          <pc:docMk/>
          <pc:sldMk cId="2662725847" sldId="871"/>
        </pc:sldMkLst>
      </pc:sldChg>
      <pc:sldChg chg="modSp">
        <pc:chgData name="Gil Thomas" userId="790cc23d-4c1d-4b8f-ba7f-333fd405d602" providerId="ADAL" clId="{CDB2C912-C6AE-4DA0-8A1D-5853DC43A550}" dt="2025-03-25T14:50:10.317" v="304" actId="20577"/>
        <pc:sldMkLst>
          <pc:docMk/>
          <pc:sldMk cId="847619369" sldId="872"/>
        </pc:sldMkLst>
        <pc:spChg chg="mod">
          <ac:chgData name="Gil Thomas" userId="790cc23d-4c1d-4b8f-ba7f-333fd405d602" providerId="ADAL" clId="{CDB2C912-C6AE-4DA0-8A1D-5853DC43A550}" dt="2025-03-25T14:50:10.317" v="304" actId="20577"/>
          <ac:spMkLst>
            <pc:docMk/>
            <pc:sldMk cId="847619369" sldId="872"/>
            <ac:spMk id="7" creationId="{63233B67-0F60-EEA9-F34A-8BE4FD95803D}"/>
          </ac:spMkLst>
        </pc:spChg>
      </pc:sldChg>
      <pc:sldChg chg="modSp modAnim">
        <pc:chgData name="Gil Thomas" userId="790cc23d-4c1d-4b8f-ba7f-333fd405d602" providerId="ADAL" clId="{CDB2C912-C6AE-4DA0-8A1D-5853DC43A550}" dt="2025-03-25T14:46:43.465" v="300"/>
        <pc:sldMkLst>
          <pc:docMk/>
          <pc:sldMk cId="1709021283" sldId="874"/>
        </pc:sldMkLst>
        <pc:spChg chg="mod">
          <ac:chgData name="Gil Thomas" userId="790cc23d-4c1d-4b8f-ba7f-333fd405d602" providerId="ADAL" clId="{CDB2C912-C6AE-4DA0-8A1D-5853DC43A550}" dt="2025-03-25T14:30:43.467" v="193" actId="207"/>
          <ac:spMkLst>
            <pc:docMk/>
            <pc:sldMk cId="1709021283" sldId="874"/>
            <ac:spMk id="7" creationId="{63233B67-0F60-EEA9-F34A-8BE4FD95803D}"/>
          </ac:spMkLst>
        </pc:spChg>
      </pc:sldChg>
      <pc:sldChg chg="modSp add mod ord modAnim">
        <pc:chgData name="Gil Thomas" userId="790cc23d-4c1d-4b8f-ba7f-333fd405d602" providerId="ADAL" clId="{CDB2C912-C6AE-4DA0-8A1D-5853DC43A550}" dt="2025-03-25T16:38:49.704" v="534" actId="6549"/>
        <pc:sldMkLst>
          <pc:docMk/>
          <pc:sldMk cId="4088001056" sldId="877"/>
        </pc:sldMkLst>
        <pc:spChg chg="mod">
          <ac:chgData name="Gil Thomas" userId="790cc23d-4c1d-4b8f-ba7f-333fd405d602" providerId="ADAL" clId="{CDB2C912-C6AE-4DA0-8A1D-5853DC43A550}" dt="2025-03-25T16:38:49.704" v="534" actId="6549"/>
          <ac:spMkLst>
            <pc:docMk/>
            <pc:sldMk cId="4088001056" sldId="877"/>
            <ac:spMk id="7" creationId="{3C901F0A-870B-C95A-9DAF-574AC287E8F2}"/>
          </ac:spMkLst>
        </pc:spChg>
      </pc:sldChg>
      <pc:sldChg chg="addSp delSp modSp add mod delAnim modAnim">
        <pc:chgData name="Gil Thomas" userId="790cc23d-4c1d-4b8f-ba7f-333fd405d602" providerId="ADAL" clId="{CDB2C912-C6AE-4DA0-8A1D-5853DC43A550}" dt="2025-03-25T16:22:01.634" v="528" actId="20577"/>
        <pc:sldMkLst>
          <pc:docMk/>
          <pc:sldMk cId="2846955270" sldId="878"/>
        </pc:sldMkLst>
        <pc:spChg chg="add mod">
          <ac:chgData name="Gil Thomas" userId="790cc23d-4c1d-4b8f-ba7f-333fd405d602" providerId="ADAL" clId="{CDB2C912-C6AE-4DA0-8A1D-5853DC43A550}" dt="2025-03-25T15:08:12.102" v="521" actId="1036"/>
          <ac:spMkLst>
            <pc:docMk/>
            <pc:sldMk cId="2846955270" sldId="878"/>
            <ac:spMk id="2" creationId="{4E4216E6-25A4-190C-12D2-200E6264CA1D}"/>
          </ac:spMkLst>
        </pc:spChg>
        <pc:spChg chg="mod">
          <ac:chgData name="Gil Thomas" userId="790cc23d-4c1d-4b8f-ba7f-333fd405d602" providerId="ADAL" clId="{CDB2C912-C6AE-4DA0-8A1D-5853DC43A550}" dt="2025-03-25T16:22:01.634" v="528" actId="20577"/>
          <ac:spMkLst>
            <pc:docMk/>
            <pc:sldMk cId="2846955270" sldId="878"/>
            <ac:spMk id="7" creationId="{E38586B7-C784-9BDD-EC05-1CE819E88F0F}"/>
          </ac:spMkLst>
        </pc:spChg>
      </pc:sldChg>
    </pc:docChg>
  </pc:docChgLst>
  <pc:docChgLst>
    <pc:chgData name="Gil Thomas" userId="790cc23d-4c1d-4b8f-ba7f-333fd405d602" providerId="ADAL" clId="{26E5CDA1-9A1F-48B4-AED9-794767BF101B}"/>
    <pc:docChg chg="undo redo custSel addSld delSld modSld sldOrd modMainMaster">
      <pc:chgData name="Gil Thomas" userId="790cc23d-4c1d-4b8f-ba7f-333fd405d602" providerId="ADAL" clId="{26E5CDA1-9A1F-48B4-AED9-794767BF101B}" dt="2024-09-25T15:16:11.865" v="943" actId="478"/>
      <pc:docMkLst>
        <pc:docMk/>
      </pc:docMkLst>
      <pc:sldChg chg="addSp delSp modSp mod setBg delAnim modAnim">
        <pc:chgData name="Gil Thomas" userId="790cc23d-4c1d-4b8f-ba7f-333fd405d602" providerId="ADAL" clId="{26E5CDA1-9A1F-48B4-AED9-794767BF101B}" dt="2024-09-18T14:42:48.123" v="127"/>
        <pc:sldMkLst>
          <pc:docMk/>
          <pc:sldMk cId="1655172261" sldId="256"/>
        </pc:sldMkLst>
      </pc:sldChg>
      <pc:sldChg chg="addSp delSp modSp mod addAnim delAnim">
        <pc:chgData name="Gil Thomas" userId="790cc23d-4c1d-4b8f-ba7f-333fd405d602" providerId="ADAL" clId="{26E5CDA1-9A1F-48B4-AED9-794767BF101B}" dt="2024-09-25T15:16:11.865" v="943" actId="478"/>
        <pc:sldMkLst>
          <pc:docMk/>
          <pc:sldMk cId="1879050429" sldId="808"/>
        </pc:sldMkLst>
      </pc:sldChg>
      <pc:sldChg chg="addSp modSp mod">
        <pc:chgData name="Gil Thomas" userId="790cc23d-4c1d-4b8f-ba7f-333fd405d602" providerId="ADAL" clId="{26E5CDA1-9A1F-48B4-AED9-794767BF101B}" dt="2024-09-22T00:57:59.571" v="841" actId="1036"/>
        <pc:sldMkLst>
          <pc:docMk/>
          <pc:sldMk cId="3877296975" sldId="819"/>
        </pc:sldMkLst>
      </pc:sldChg>
      <pc:sldChg chg="addSp delSp modSp mod ord setBg">
        <pc:chgData name="Gil Thomas" userId="790cc23d-4c1d-4b8f-ba7f-333fd405d602" providerId="ADAL" clId="{26E5CDA1-9A1F-48B4-AED9-794767BF101B}" dt="2024-09-18T15:28:15.073" v="754" actId="6549"/>
        <pc:sldMkLst>
          <pc:docMk/>
          <pc:sldMk cId="444098799" sldId="836"/>
        </pc:sldMkLst>
      </pc:sldChg>
      <pc:sldChg chg="del setBg">
        <pc:chgData name="Gil Thomas" userId="790cc23d-4c1d-4b8f-ba7f-333fd405d602" providerId="ADAL" clId="{26E5CDA1-9A1F-48B4-AED9-794767BF101B}" dt="2024-09-18T14:56:53.589" v="398" actId="47"/>
        <pc:sldMkLst>
          <pc:docMk/>
          <pc:sldMk cId="3276847317" sldId="843"/>
        </pc:sldMkLst>
      </pc:sldChg>
      <pc:sldChg chg="del setBg">
        <pc:chgData name="Gil Thomas" userId="790cc23d-4c1d-4b8f-ba7f-333fd405d602" providerId="ADAL" clId="{26E5CDA1-9A1F-48B4-AED9-794767BF101B}" dt="2024-09-18T14:56:56.846" v="402" actId="47"/>
        <pc:sldMkLst>
          <pc:docMk/>
          <pc:sldMk cId="556182427" sldId="852"/>
        </pc:sldMkLst>
      </pc:sldChg>
      <pc:sldChg chg="del setBg">
        <pc:chgData name="Gil Thomas" userId="790cc23d-4c1d-4b8f-ba7f-333fd405d602" providerId="ADAL" clId="{26E5CDA1-9A1F-48B4-AED9-794767BF101B}" dt="2024-09-18T14:56:54.107" v="399" actId="47"/>
        <pc:sldMkLst>
          <pc:docMk/>
          <pc:sldMk cId="1644915986" sldId="860"/>
        </pc:sldMkLst>
      </pc:sldChg>
      <pc:sldChg chg="delSp del setBg">
        <pc:chgData name="Gil Thomas" userId="790cc23d-4c1d-4b8f-ba7f-333fd405d602" providerId="ADAL" clId="{26E5CDA1-9A1F-48B4-AED9-794767BF101B}" dt="2024-09-18T14:56:49.246" v="395" actId="47"/>
        <pc:sldMkLst>
          <pc:docMk/>
          <pc:sldMk cId="115175171" sldId="863"/>
        </pc:sldMkLst>
      </pc:sldChg>
      <pc:sldChg chg="del setBg">
        <pc:chgData name="Gil Thomas" userId="790cc23d-4c1d-4b8f-ba7f-333fd405d602" providerId="ADAL" clId="{26E5CDA1-9A1F-48B4-AED9-794767BF101B}" dt="2024-09-18T14:56:51.257" v="396" actId="47"/>
        <pc:sldMkLst>
          <pc:docMk/>
          <pc:sldMk cId="950835635" sldId="864"/>
        </pc:sldMkLst>
      </pc:sldChg>
      <pc:sldChg chg="del setBg">
        <pc:chgData name="Gil Thomas" userId="790cc23d-4c1d-4b8f-ba7f-333fd405d602" providerId="ADAL" clId="{26E5CDA1-9A1F-48B4-AED9-794767BF101B}" dt="2024-09-18T14:56:54.564" v="400" actId="47"/>
        <pc:sldMkLst>
          <pc:docMk/>
          <pc:sldMk cId="1075341880" sldId="865"/>
        </pc:sldMkLst>
      </pc:sldChg>
      <pc:sldChg chg="del setBg">
        <pc:chgData name="Gil Thomas" userId="790cc23d-4c1d-4b8f-ba7f-333fd405d602" providerId="ADAL" clId="{26E5CDA1-9A1F-48B4-AED9-794767BF101B}" dt="2024-09-18T14:56:55.084" v="401" actId="47"/>
        <pc:sldMkLst>
          <pc:docMk/>
          <pc:sldMk cId="93044890" sldId="866"/>
        </pc:sldMkLst>
      </pc:sldChg>
      <pc:sldChg chg="del setBg">
        <pc:chgData name="Gil Thomas" userId="790cc23d-4c1d-4b8f-ba7f-333fd405d602" providerId="ADAL" clId="{26E5CDA1-9A1F-48B4-AED9-794767BF101B}" dt="2024-09-18T14:56:52.013" v="397" actId="47"/>
        <pc:sldMkLst>
          <pc:docMk/>
          <pc:sldMk cId="238931244" sldId="867"/>
        </pc:sldMkLst>
      </pc:sldChg>
      <pc:sldChg chg="del">
        <pc:chgData name="Gil Thomas" userId="790cc23d-4c1d-4b8f-ba7f-333fd405d602" providerId="ADAL" clId="{26E5CDA1-9A1F-48B4-AED9-794767BF101B}" dt="2024-09-18T14:42:11.511" v="126" actId="47"/>
        <pc:sldMkLst>
          <pc:docMk/>
          <pc:sldMk cId="3620982419" sldId="868"/>
        </pc:sldMkLst>
      </pc:sldChg>
      <pc:sldChg chg="del setBg">
        <pc:chgData name="Gil Thomas" userId="790cc23d-4c1d-4b8f-ba7f-333fd405d602" providerId="ADAL" clId="{26E5CDA1-9A1F-48B4-AED9-794767BF101B}" dt="2024-09-18T14:56:57.742" v="403" actId="47"/>
        <pc:sldMkLst>
          <pc:docMk/>
          <pc:sldMk cId="1661282860" sldId="869"/>
        </pc:sldMkLst>
      </pc:sldChg>
      <pc:sldChg chg="addSp delSp modSp add mod">
        <pc:chgData name="Gil Thomas" userId="790cc23d-4c1d-4b8f-ba7f-333fd405d602" providerId="ADAL" clId="{26E5CDA1-9A1F-48B4-AED9-794767BF101B}" dt="2024-09-18T14:56:19.437" v="393" actId="20577"/>
        <pc:sldMkLst>
          <pc:docMk/>
          <pc:sldMk cId="4082156938" sldId="870"/>
        </pc:sldMkLst>
      </pc:sldChg>
      <pc:sldChg chg="addSp delSp modSp add mod ord">
        <pc:chgData name="Gil Thomas" userId="790cc23d-4c1d-4b8f-ba7f-333fd405d602" providerId="ADAL" clId="{26E5CDA1-9A1F-48B4-AED9-794767BF101B}" dt="2024-09-18T15:28:05.477" v="752" actId="6549"/>
        <pc:sldMkLst>
          <pc:docMk/>
          <pc:sldMk cId="2662725847" sldId="871"/>
        </pc:sldMkLst>
      </pc:sldChg>
      <pc:sldChg chg="modSp add mod modAnim">
        <pc:chgData name="Gil Thomas" userId="790cc23d-4c1d-4b8f-ba7f-333fd405d602" providerId="ADAL" clId="{26E5CDA1-9A1F-48B4-AED9-794767BF101B}" dt="2024-09-18T15:09:20.106" v="509"/>
        <pc:sldMkLst>
          <pc:docMk/>
          <pc:sldMk cId="847619369" sldId="872"/>
        </pc:sldMkLst>
      </pc:sldChg>
      <pc:sldChg chg="addSp delSp modSp add mod modAnim">
        <pc:chgData name="Gil Thomas" userId="790cc23d-4c1d-4b8f-ba7f-333fd405d602" providerId="ADAL" clId="{26E5CDA1-9A1F-48B4-AED9-794767BF101B}" dt="2024-09-18T15:11:39.995" v="530" actId="1036"/>
        <pc:sldMkLst>
          <pc:docMk/>
          <pc:sldMk cId="3546065704" sldId="873"/>
        </pc:sldMkLst>
      </pc:sldChg>
      <pc:sldChg chg="modSp add ord modAnim">
        <pc:chgData name="Gil Thomas" userId="790cc23d-4c1d-4b8f-ba7f-333fd405d602" providerId="ADAL" clId="{26E5CDA1-9A1F-48B4-AED9-794767BF101B}" dt="2024-09-18T15:29:29.211" v="756"/>
        <pc:sldMkLst>
          <pc:docMk/>
          <pc:sldMk cId="1709021283" sldId="874"/>
        </pc:sldMkLst>
      </pc:sldChg>
      <pc:sldChg chg="addSp delSp modSp add mod modAnim">
        <pc:chgData name="Gil Thomas" userId="790cc23d-4c1d-4b8f-ba7f-333fd405d602" providerId="ADAL" clId="{26E5CDA1-9A1F-48B4-AED9-794767BF101B}" dt="2024-09-18T15:30:00.245" v="758"/>
        <pc:sldMkLst>
          <pc:docMk/>
          <pc:sldMk cId="661532445" sldId="875"/>
        </pc:sldMkLst>
      </pc:sldChg>
      <pc:sldChg chg="addSp delSp modSp add mod modAnim">
        <pc:chgData name="Gil Thomas" userId="790cc23d-4c1d-4b8f-ba7f-333fd405d602" providerId="ADAL" clId="{26E5CDA1-9A1F-48B4-AED9-794767BF101B}" dt="2024-09-18T15:30:42.706" v="761" actId="2085"/>
        <pc:sldMkLst>
          <pc:docMk/>
          <pc:sldMk cId="763377203" sldId="876"/>
        </pc:sldMkLst>
      </pc:sldChg>
      <pc:sldMasterChg chg="setBg modSldLayout">
        <pc:chgData name="Gil Thomas" userId="790cc23d-4c1d-4b8f-ba7f-333fd405d602" providerId="ADAL" clId="{26E5CDA1-9A1F-48B4-AED9-794767BF101B}" dt="2024-09-18T14:42:48.123" v="127"/>
        <pc:sldMasterMkLst>
          <pc:docMk/>
          <pc:sldMasterMk cId="2306450990" sldId="2147483648"/>
        </pc:sldMasterMkLst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2570460341" sldId="2147483649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355732540" sldId="2147483650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1635246875" sldId="2147483651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1380522941" sldId="2147483652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2487602411" sldId="2147483653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4203832362" sldId="2147483654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2989279030" sldId="2147483655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3881894485" sldId="2147483656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3353476420" sldId="2147483657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2329478888" sldId="2147483658"/>
          </pc:sldLayoutMkLst>
        </pc:sldLayoutChg>
        <pc:sldLayoutChg chg="setBg">
          <pc:chgData name="Gil Thomas" userId="790cc23d-4c1d-4b8f-ba7f-333fd405d602" providerId="ADAL" clId="{26E5CDA1-9A1F-48B4-AED9-794767BF101B}" dt="2024-09-18T14:42:48.123" v="127"/>
          <pc:sldLayoutMkLst>
            <pc:docMk/>
            <pc:sldMasterMk cId="2306450990" sldId="2147483648"/>
            <pc:sldLayoutMk cId="312349811" sldId="2147483659"/>
          </pc:sldLayoutMkLst>
        </pc:sldLayoutChg>
      </pc:sldMasterChg>
    </pc:docChg>
  </pc:docChgLst>
  <pc:docChgLst>
    <pc:chgData name="Jean Brown" userId="S::jbrown@abwe.org::0d553e0b-7de6-44b1-a5c2-115d1ad30799" providerId="AD" clId="Web-{679EDA41-303C-A229-AFB1-CFA8B67CEDBA}"/>
    <pc:docChg chg="modSld">
      <pc:chgData name="Jean Brown" userId="S::jbrown@abwe.org::0d553e0b-7de6-44b1-a5c2-115d1ad30799" providerId="AD" clId="Web-{679EDA41-303C-A229-AFB1-CFA8B67CEDBA}" dt="2025-05-14T19:02:36.136" v="146" actId="20577"/>
      <pc:docMkLst>
        <pc:docMk/>
      </pc:docMkLst>
      <pc:sldChg chg="modSp">
        <pc:chgData name="Jean Brown" userId="S::jbrown@abwe.org::0d553e0b-7de6-44b1-a5c2-115d1ad30799" providerId="AD" clId="Web-{679EDA41-303C-A229-AFB1-CFA8B67CEDBA}" dt="2025-05-14T19:02:36.136" v="146" actId="20577"/>
        <pc:sldMkLst>
          <pc:docMk/>
          <pc:sldMk cId="3877296975" sldId="819"/>
        </pc:sldMkLst>
        <pc:spChg chg="mod">
          <ac:chgData name="Jean Brown" userId="S::jbrown@abwe.org::0d553e0b-7de6-44b1-a5c2-115d1ad30799" providerId="AD" clId="Web-{679EDA41-303C-A229-AFB1-CFA8B67CEDBA}" dt="2025-05-14T19:02:36.136" v="146" actId="20577"/>
          <ac:spMkLst>
            <pc:docMk/>
            <pc:sldMk cId="3877296975" sldId="819"/>
            <ac:spMk id="5" creationId="{70D85BF0-9802-760C-97C1-0478916CB267}"/>
          </ac:spMkLst>
        </pc:spChg>
      </pc:sldChg>
      <pc:sldChg chg="addSp modSp">
        <pc:chgData name="Jean Brown" userId="S::jbrown@abwe.org::0d553e0b-7de6-44b1-a5c2-115d1ad30799" providerId="AD" clId="Web-{679EDA41-303C-A229-AFB1-CFA8B67CEDBA}" dt="2025-05-14T18:07:13.149" v="56" actId="14100"/>
        <pc:sldMkLst>
          <pc:docMk/>
          <pc:sldMk cId="3546065704" sldId="873"/>
        </pc:sldMkLst>
        <pc:spChg chg="add mod">
          <ac:chgData name="Jean Brown" userId="S::jbrown@abwe.org::0d553e0b-7de6-44b1-a5c2-115d1ad30799" providerId="AD" clId="Web-{679EDA41-303C-A229-AFB1-CFA8B67CEDBA}" dt="2025-05-14T18:07:13.149" v="56" actId="14100"/>
          <ac:spMkLst>
            <pc:docMk/>
            <pc:sldMk cId="3546065704" sldId="873"/>
            <ac:spMk id="3" creationId="{3AD14AB0-30C0-9F0C-62FB-8E1D0437ED02}"/>
          </ac:spMkLst>
        </pc:spChg>
        <pc:spChg chg="mod">
          <ac:chgData name="Jean Brown" userId="S::jbrown@abwe.org::0d553e0b-7de6-44b1-a5c2-115d1ad30799" providerId="AD" clId="Web-{679EDA41-303C-A229-AFB1-CFA8B67CEDBA}" dt="2025-05-14T18:06:47.304" v="54" actId="20577"/>
          <ac:spMkLst>
            <pc:docMk/>
            <pc:sldMk cId="3546065704" sldId="873"/>
            <ac:spMk id="7" creationId="{63233B67-0F60-EEA9-F34A-8BE4FD95803D}"/>
          </ac:spMkLst>
        </pc:spChg>
        <pc:picChg chg="mod">
          <ac:chgData name="Jean Brown" userId="S::jbrown@abwe.org::0d553e0b-7de6-44b1-a5c2-115d1ad30799" providerId="AD" clId="Web-{679EDA41-303C-A229-AFB1-CFA8B67CEDBA}" dt="2025-05-14T18:05:47.209" v="30" actId="1076"/>
          <ac:picMkLst>
            <pc:docMk/>
            <pc:sldMk cId="3546065704" sldId="873"/>
            <ac:picMk id="2" creationId="{EBACB689-942A-63B7-BCA1-BD1971BFC9AA}"/>
          </ac:picMkLst>
        </pc:picChg>
      </pc:sldChg>
      <pc:sldChg chg="modSp">
        <pc:chgData name="Jean Brown" userId="S::jbrown@abwe.org::0d553e0b-7de6-44b1-a5c2-115d1ad30799" providerId="AD" clId="Web-{679EDA41-303C-A229-AFB1-CFA8B67CEDBA}" dt="2025-05-14T18:15:49.369" v="58" actId="20577"/>
        <pc:sldMkLst>
          <pc:docMk/>
          <pc:sldMk cId="1709021283" sldId="874"/>
        </pc:sldMkLst>
        <pc:spChg chg="mod">
          <ac:chgData name="Jean Brown" userId="S::jbrown@abwe.org::0d553e0b-7de6-44b1-a5c2-115d1ad30799" providerId="AD" clId="Web-{679EDA41-303C-A229-AFB1-CFA8B67CEDBA}" dt="2025-05-14T18:15:49.369" v="58" actId="20577"/>
          <ac:spMkLst>
            <pc:docMk/>
            <pc:sldMk cId="1709021283" sldId="874"/>
            <ac:spMk id="7" creationId="{63233B67-0F60-EEA9-F34A-8BE4FD95803D}"/>
          </ac:spMkLst>
        </pc:spChg>
      </pc:sldChg>
      <pc:sldChg chg="addSp delSp modSp">
        <pc:chgData name="Jean Brown" userId="S::jbrown@abwe.org::0d553e0b-7de6-44b1-a5c2-115d1ad30799" providerId="AD" clId="Web-{679EDA41-303C-A229-AFB1-CFA8B67CEDBA}" dt="2025-05-14T18:24:59.543" v="114" actId="20577"/>
        <pc:sldMkLst>
          <pc:docMk/>
          <pc:sldMk cId="661532445" sldId="875"/>
        </pc:sldMkLst>
        <pc:spChg chg="add mod">
          <ac:chgData name="Jean Brown" userId="S::jbrown@abwe.org::0d553e0b-7de6-44b1-a5c2-115d1ad30799" providerId="AD" clId="Web-{679EDA41-303C-A229-AFB1-CFA8B67CEDBA}" dt="2025-05-14T18:24:59.543" v="114" actId="20577"/>
          <ac:spMkLst>
            <pc:docMk/>
            <pc:sldMk cId="661532445" sldId="875"/>
            <ac:spMk id="2" creationId="{250B1FD1-7A4E-D510-7525-6E371E975130}"/>
          </ac:spMkLst>
        </pc:spChg>
        <pc:spChg chg="mod">
          <ac:chgData name="Jean Brown" userId="S::jbrown@abwe.org::0d553e0b-7de6-44b1-a5c2-115d1ad30799" providerId="AD" clId="Web-{679EDA41-303C-A229-AFB1-CFA8B67CEDBA}" dt="2025-05-14T18:23:37.118" v="96" actId="20577"/>
          <ac:spMkLst>
            <pc:docMk/>
            <pc:sldMk cId="661532445" sldId="875"/>
            <ac:spMk id="7" creationId="{63233B67-0F60-EEA9-F34A-8BE4FD95803D}"/>
          </ac:spMkLst>
        </pc:spChg>
      </pc:sldChg>
      <pc:sldChg chg="modSp">
        <pc:chgData name="Jean Brown" userId="S::jbrown@abwe.org::0d553e0b-7de6-44b1-a5c2-115d1ad30799" providerId="AD" clId="Web-{679EDA41-303C-A229-AFB1-CFA8B67CEDBA}" dt="2025-05-14T18:55:29.047" v="143" actId="20577"/>
        <pc:sldMkLst>
          <pc:docMk/>
          <pc:sldMk cId="763377203" sldId="876"/>
        </pc:sldMkLst>
        <pc:spChg chg="mod">
          <ac:chgData name="Jean Brown" userId="S::jbrown@abwe.org::0d553e0b-7de6-44b1-a5c2-115d1ad30799" providerId="AD" clId="Web-{679EDA41-303C-A229-AFB1-CFA8B67CEDBA}" dt="2025-05-14T18:55:29.047" v="143" actId="20577"/>
          <ac:spMkLst>
            <pc:docMk/>
            <pc:sldMk cId="763377203" sldId="876"/>
            <ac:spMk id="7" creationId="{63233B67-0F60-EEA9-F34A-8BE4FD95803D}"/>
          </ac:spMkLst>
        </pc:spChg>
      </pc:sldChg>
    </pc:docChg>
  </pc:docChgLst>
  <pc:docChgLst>
    <pc:chgData name="Gil Thomas" userId="790cc23d-4c1d-4b8f-ba7f-333fd405d602" providerId="ADAL" clId="{59EB928D-AC0E-48C9-98BB-F7FB0DE8FAF0}"/>
    <pc:docChg chg="undo custSel modSld">
      <pc:chgData name="Gil Thomas" userId="790cc23d-4c1d-4b8f-ba7f-333fd405d602" providerId="ADAL" clId="{59EB928D-AC0E-48C9-98BB-F7FB0DE8FAF0}" dt="2025-05-28T17:42:15.091" v="45" actId="403"/>
      <pc:docMkLst>
        <pc:docMk/>
      </pc:docMkLst>
      <pc:sldChg chg="modAnim">
        <pc:chgData name="Gil Thomas" userId="790cc23d-4c1d-4b8f-ba7f-333fd405d602" providerId="ADAL" clId="{59EB928D-AC0E-48C9-98BB-F7FB0DE8FAF0}" dt="2025-05-28T16:07:40.386" v="0"/>
        <pc:sldMkLst>
          <pc:docMk/>
          <pc:sldMk cId="1879050429" sldId="808"/>
        </pc:sldMkLst>
      </pc:sldChg>
      <pc:sldChg chg="addSp delSp modSp mod">
        <pc:chgData name="Gil Thomas" userId="790cc23d-4c1d-4b8f-ba7f-333fd405d602" providerId="ADAL" clId="{59EB928D-AC0E-48C9-98BB-F7FB0DE8FAF0}" dt="2025-05-28T16:24:55.637" v="36" actId="1037"/>
        <pc:sldMkLst>
          <pc:docMk/>
          <pc:sldMk cId="847619369" sldId="872"/>
        </pc:sldMkLst>
        <pc:spChg chg="mod">
          <ac:chgData name="Gil Thomas" userId="790cc23d-4c1d-4b8f-ba7f-333fd405d602" providerId="ADAL" clId="{59EB928D-AC0E-48C9-98BB-F7FB0DE8FAF0}" dt="2025-05-28T16:24:55.637" v="36" actId="1037"/>
          <ac:spMkLst>
            <pc:docMk/>
            <pc:sldMk cId="847619369" sldId="872"/>
            <ac:spMk id="7" creationId="{63233B67-0F60-EEA9-F34A-8BE4FD95803D}"/>
          </ac:spMkLst>
        </pc:spChg>
        <pc:picChg chg="add mod">
          <ac:chgData name="Gil Thomas" userId="790cc23d-4c1d-4b8f-ba7f-333fd405d602" providerId="ADAL" clId="{59EB928D-AC0E-48C9-98BB-F7FB0DE8FAF0}" dt="2025-05-28T16:24:36.382" v="7"/>
          <ac:picMkLst>
            <pc:docMk/>
            <pc:sldMk cId="847619369" sldId="872"/>
            <ac:picMk id="3" creationId="{67C2043B-0694-AA6C-29AE-D60A845077E5}"/>
          </ac:picMkLst>
        </pc:picChg>
      </pc:sldChg>
      <pc:sldChg chg="modSp mod">
        <pc:chgData name="Gil Thomas" userId="790cc23d-4c1d-4b8f-ba7f-333fd405d602" providerId="ADAL" clId="{59EB928D-AC0E-48C9-98BB-F7FB0DE8FAF0}" dt="2025-05-28T16:24:31.135" v="6" actId="14100"/>
        <pc:sldMkLst>
          <pc:docMk/>
          <pc:sldMk cId="3546065704" sldId="873"/>
        </pc:sldMkLst>
        <pc:picChg chg="mod">
          <ac:chgData name="Gil Thomas" userId="790cc23d-4c1d-4b8f-ba7f-333fd405d602" providerId="ADAL" clId="{59EB928D-AC0E-48C9-98BB-F7FB0DE8FAF0}" dt="2025-05-28T16:24:31.135" v="6" actId="14100"/>
          <ac:picMkLst>
            <pc:docMk/>
            <pc:sldMk cId="3546065704" sldId="873"/>
            <ac:picMk id="2" creationId="{EBACB689-942A-63B7-BCA1-BD1971BFC9AA}"/>
          </ac:picMkLst>
        </pc:picChg>
      </pc:sldChg>
      <pc:sldChg chg="modAnim">
        <pc:chgData name="Gil Thomas" userId="790cc23d-4c1d-4b8f-ba7f-333fd405d602" providerId="ADAL" clId="{59EB928D-AC0E-48C9-98BB-F7FB0DE8FAF0}" dt="2025-05-28T17:41:42.304" v="39"/>
        <pc:sldMkLst>
          <pc:docMk/>
          <pc:sldMk cId="661532445" sldId="875"/>
        </pc:sldMkLst>
      </pc:sldChg>
      <pc:sldChg chg="modSp modAnim">
        <pc:chgData name="Gil Thomas" userId="790cc23d-4c1d-4b8f-ba7f-333fd405d602" providerId="ADAL" clId="{59EB928D-AC0E-48C9-98BB-F7FB0DE8FAF0}" dt="2025-05-28T17:42:15.091" v="45" actId="403"/>
        <pc:sldMkLst>
          <pc:docMk/>
          <pc:sldMk cId="763377203" sldId="876"/>
        </pc:sldMkLst>
        <pc:spChg chg="mod">
          <ac:chgData name="Gil Thomas" userId="790cc23d-4c1d-4b8f-ba7f-333fd405d602" providerId="ADAL" clId="{59EB928D-AC0E-48C9-98BB-F7FB0DE8FAF0}" dt="2025-05-28T17:42:15.091" v="45" actId="403"/>
          <ac:spMkLst>
            <pc:docMk/>
            <pc:sldMk cId="763377203" sldId="876"/>
            <ac:spMk id="7" creationId="{63233B67-0F60-EEA9-F34A-8BE4FD95803D}"/>
          </ac:spMkLst>
        </pc:spChg>
      </pc:sldChg>
    </pc:docChg>
  </pc:docChgLst>
  <pc:docChgLst>
    <pc:chgData name="Jean Brown" userId="0d553e0b-7de6-44b1-a5c2-115d1ad30799" providerId="ADAL" clId="{D7DBB310-1C59-4956-9B7B-0585D6591B6F}"/>
    <pc:docChg chg="undo custSel modSld">
      <pc:chgData name="Jean Brown" userId="0d553e0b-7de6-44b1-a5c2-115d1ad30799" providerId="ADAL" clId="{D7DBB310-1C59-4956-9B7B-0585D6591B6F}" dt="2025-06-10T16:55:25.738" v="150" actId="20577"/>
      <pc:docMkLst>
        <pc:docMk/>
      </pc:docMkLst>
      <pc:sldChg chg="modSp mod">
        <pc:chgData name="Jean Brown" userId="0d553e0b-7de6-44b1-a5c2-115d1ad30799" providerId="ADAL" clId="{D7DBB310-1C59-4956-9B7B-0585D6591B6F}" dt="2025-06-04T13:53:34.005" v="4" actId="20577"/>
        <pc:sldMkLst>
          <pc:docMk/>
          <pc:sldMk cId="1879050429" sldId="808"/>
        </pc:sldMkLst>
        <pc:spChg chg="mod">
          <ac:chgData name="Jean Brown" userId="0d553e0b-7de6-44b1-a5c2-115d1ad30799" providerId="ADAL" clId="{D7DBB310-1C59-4956-9B7B-0585D6591B6F}" dt="2025-06-04T13:53:34.005" v="4" actId="20577"/>
          <ac:spMkLst>
            <pc:docMk/>
            <pc:sldMk cId="1879050429" sldId="808"/>
            <ac:spMk id="10" creationId="{2972C274-85B7-06AC-B77B-61BCEF0B6895}"/>
          </ac:spMkLst>
        </pc:spChg>
      </pc:sldChg>
      <pc:sldChg chg="modSp mod">
        <pc:chgData name="Jean Brown" userId="0d553e0b-7de6-44b1-a5c2-115d1ad30799" providerId="ADAL" clId="{D7DBB310-1C59-4956-9B7B-0585D6591B6F}" dt="2025-06-04T14:30:48.839" v="71" actId="20577"/>
        <pc:sldMkLst>
          <pc:docMk/>
          <pc:sldMk cId="3877296975" sldId="819"/>
        </pc:sldMkLst>
        <pc:spChg chg="mod">
          <ac:chgData name="Jean Brown" userId="0d553e0b-7de6-44b1-a5c2-115d1ad30799" providerId="ADAL" clId="{D7DBB310-1C59-4956-9B7B-0585D6591B6F}" dt="2025-06-04T14:30:48.839" v="71" actId="20577"/>
          <ac:spMkLst>
            <pc:docMk/>
            <pc:sldMk cId="3877296975" sldId="819"/>
            <ac:spMk id="5" creationId="{70D85BF0-9802-760C-97C1-0478916CB267}"/>
          </ac:spMkLst>
        </pc:spChg>
      </pc:sldChg>
      <pc:sldChg chg="modSp mod modAnim">
        <pc:chgData name="Jean Brown" userId="0d553e0b-7de6-44b1-a5c2-115d1ad30799" providerId="ADAL" clId="{D7DBB310-1C59-4956-9B7B-0585D6591B6F}" dt="2025-06-10T16:13:34.113" v="138" actId="1037"/>
        <pc:sldMkLst>
          <pc:docMk/>
          <pc:sldMk cId="4082156938" sldId="870"/>
        </pc:sldMkLst>
        <pc:spChg chg="mod">
          <ac:chgData name="Jean Brown" userId="0d553e0b-7de6-44b1-a5c2-115d1ad30799" providerId="ADAL" clId="{D7DBB310-1C59-4956-9B7B-0585D6591B6F}" dt="2025-06-10T16:13:34.113" v="138" actId="1037"/>
          <ac:spMkLst>
            <pc:docMk/>
            <pc:sldMk cId="4082156938" sldId="870"/>
            <ac:spMk id="3" creationId="{26396260-8891-9E15-FEA3-CE21D313A2E6}"/>
          </ac:spMkLst>
        </pc:spChg>
        <pc:spChg chg="mod">
          <ac:chgData name="Jean Brown" userId="0d553e0b-7de6-44b1-a5c2-115d1ad30799" providerId="ADAL" clId="{D7DBB310-1C59-4956-9B7B-0585D6591B6F}" dt="2025-06-10T16:13:09.663" v="81" actId="20577"/>
          <ac:spMkLst>
            <pc:docMk/>
            <pc:sldMk cId="4082156938" sldId="870"/>
            <ac:spMk id="7" creationId="{63233B67-0F60-EEA9-F34A-8BE4FD95803D}"/>
          </ac:spMkLst>
        </pc:spChg>
      </pc:sldChg>
      <pc:sldChg chg="modSp mod">
        <pc:chgData name="Jean Brown" userId="0d553e0b-7de6-44b1-a5c2-115d1ad30799" providerId="ADAL" clId="{D7DBB310-1C59-4956-9B7B-0585D6591B6F}" dt="2025-06-04T14:21:54.242" v="62" actId="20577"/>
        <pc:sldMkLst>
          <pc:docMk/>
          <pc:sldMk cId="661532445" sldId="875"/>
        </pc:sldMkLst>
        <pc:spChg chg="mod">
          <ac:chgData name="Jean Brown" userId="0d553e0b-7de6-44b1-a5c2-115d1ad30799" providerId="ADAL" clId="{D7DBB310-1C59-4956-9B7B-0585D6591B6F}" dt="2025-06-04T14:21:54.242" v="62" actId="20577"/>
          <ac:spMkLst>
            <pc:docMk/>
            <pc:sldMk cId="661532445" sldId="875"/>
            <ac:spMk id="2" creationId="{250B1FD1-7A4E-D510-7525-6E371E975130}"/>
          </ac:spMkLst>
        </pc:spChg>
      </pc:sldChg>
      <pc:sldChg chg="modSp">
        <pc:chgData name="Jean Brown" userId="0d553e0b-7de6-44b1-a5c2-115d1ad30799" providerId="ADAL" clId="{D7DBB310-1C59-4956-9B7B-0585D6591B6F}" dt="2025-06-10T16:55:25.738" v="150" actId="20577"/>
        <pc:sldMkLst>
          <pc:docMk/>
          <pc:sldMk cId="4088001056" sldId="877"/>
        </pc:sldMkLst>
        <pc:spChg chg="mod">
          <ac:chgData name="Jean Brown" userId="0d553e0b-7de6-44b1-a5c2-115d1ad30799" providerId="ADAL" clId="{D7DBB310-1C59-4956-9B7B-0585D6591B6F}" dt="2025-06-10T16:55:25.738" v="150" actId="20577"/>
          <ac:spMkLst>
            <pc:docMk/>
            <pc:sldMk cId="4088001056" sldId="877"/>
            <ac:spMk id="7" creationId="{3C901F0A-870B-C95A-9DAF-574AC287E8F2}"/>
          </ac:spMkLst>
        </pc:spChg>
      </pc:sldChg>
      <pc:sldChg chg="modSp mod">
        <pc:chgData name="Jean Brown" userId="0d553e0b-7de6-44b1-a5c2-115d1ad30799" providerId="ADAL" clId="{D7DBB310-1C59-4956-9B7B-0585D6591B6F}" dt="2025-06-04T14:07:03.992" v="38" actId="20577"/>
        <pc:sldMkLst>
          <pc:docMk/>
          <pc:sldMk cId="2846955270" sldId="878"/>
        </pc:sldMkLst>
        <pc:spChg chg="mod">
          <ac:chgData name="Jean Brown" userId="0d553e0b-7de6-44b1-a5c2-115d1ad30799" providerId="ADAL" clId="{D7DBB310-1C59-4956-9B7B-0585D6591B6F}" dt="2025-06-04T14:07:03.992" v="38" actId="20577"/>
          <ac:spMkLst>
            <pc:docMk/>
            <pc:sldMk cId="2846955270" sldId="878"/>
            <ac:spMk id="7" creationId="{E38586B7-C784-9BDD-EC05-1CE819E88F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7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83EE7C-F5E7-0885-5FF0-CE35A53D1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402" y="10160"/>
            <a:ext cx="7390395" cy="6855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6C9FF4-F704-906F-896C-BF639101A19C}"/>
              </a:ext>
            </a:extLst>
          </p:cNvPr>
          <p:cNvSpPr/>
          <p:nvPr/>
        </p:nvSpPr>
        <p:spPr>
          <a:xfrm>
            <a:off x="1" y="6299200"/>
            <a:ext cx="4788402" cy="558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A972F1-4737-4782-A8BA-722E4FC2B10A}"/>
              </a:ext>
            </a:extLst>
          </p:cNvPr>
          <p:cNvCxnSpPr/>
          <p:nvPr/>
        </p:nvCxnSpPr>
        <p:spPr>
          <a:xfrm flipH="1">
            <a:off x="0" y="6228080"/>
            <a:ext cx="4788402" cy="0"/>
          </a:xfrm>
          <a:prstGeom prst="line">
            <a:avLst/>
          </a:prstGeom>
          <a:ln w="142875">
            <a:solidFill>
              <a:srgbClr val="3545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4-Unfathomable Grace (accompaniment)">
            <a:hlinkClick r:id="" action="ppaction://media"/>
            <a:extLst>
              <a:ext uri="{FF2B5EF4-FFF2-40B4-BE49-F238E27FC236}">
                <a16:creationId xmlns:a16="http://schemas.microsoft.com/office/drawing/2014/main" id="{DC4276B8-9C3E-CA21-CFDD-077C51899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361506" y="188248"/>
            <a:ext cx="11525693" cy="5878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 was unified. </a:t>
            </a:r>
          </a:p>
          <a:p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exhorted to maintain the 				    unity of the Spirit in the bond of 			         peace. </a:t>
            </a:r>
          </a:p>
          <a:p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practical steps can you take 				          to walk in  unity with people in your church?                   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Body of Christ outside your church?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01634A-A55F-DDB4-95D9-2ADD3A388791}"/>
              </a:ext>
            </a:extLst>
          </p:cNvPr>
          <p:cNvGrpSpPr/>
          <p:nvPr/>
        </p:nvGrpSpPr>
        <p:grpSpPr>
          <a:xfrm>
            <a:off x="7487920" y="101600"/>
            <a:ext cx="4587240" cy="4338320"/>
            <a:chOff x="2992120" y="0"/>
            <a:chExt cx="6350000" cy="6329680"/>
          </a:xfrm>
        </p:grpSpPr>
        <p:pic>
          <p:nvPicPr>
            <p:cNvPr id="5124" name="Picture 4" descr="Unity Logo Images | Free Vectors, Stock Photos &amp; PSD">
              <a:extLst>
                <a:ext uri="{FF2B5EF4-FFF2-40B4-BE49-F238E27FC236}">
                  <a16:creationId xmlns:a16="http://schemas.microsoft.com/office/drawing/2014/main" id="{7184127F-C707-35E9-22A8-0DB68157D9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03"/>
            <a:stretch/>
          </p:blipFill>
          <p:spPr bwMode="auto">
            <a:xfrm>
              <a:off x="2992120" y="0"/>
              <a:ext cx="6350000" cy="632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15476219-2136-FE2F-C006-6CBB1B5AB9F9}"/>
                </a:ext>
              </a:extLst>
            </p:cNvPr>
            <p:cNvSpPr/>
            <p:nvPr/>
          </p:nvSpPr>
          <p:spPr>
            <a:xfrm>
              <a:off x="5516880" y="1330960"/>
              <a:ext cx="1402080" cy="142240"/>
            </a:xfrm>
            <a:prstGeom prst="flowChartAlternateProcess">
              <a:avLst/>
            </a:prstGeom>
            <a:solidFill>
              <a:srgbClr val="2B3A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33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0" y="3066415"/>
            <a:ext cx="11341085" cy="400815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I therefore, a prisoner for the Lord, urge you to walk in a manner worthy of the calling to which you have been called,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 </a:t>
            </a:r>
            <a:r>
              <a:rPr lang="en-US" sz="3600" b="1" i="0" u="none" strike="noStrike" baseline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with all humility and gentleness, with patience, bearing with one another in love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		. . . eager to maintain the unity of the Spirit in the bond of peace.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06A26660-78C3-E81F-7C1B-F628C39A6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2181727" y="736993"/>
            <a:ext cx="8308887" cy="26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7281F-E187-C4FD-F418-DD1BC72EE81D}"/>
              </a:ext>
            </a:extLst>
          </p:cNvPr>
          <p:cNvSpPr txBox="1"/>
          <p:nvPr/>
        </p:nvSpPr>
        <p:spPr>
          <a:xfrm>
            <a:off x="3946356" y="152218"/>
            <a:ext cx="4299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Ephesians 4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sym typeface="Wingdings" panose="05000000000000000000" pitchFamily="2" charset="2"/>
              </a:rPr>
              <a:t>:(1-2)</a:t>
            </a:r>
            <a:r>
              <a:rPr lang="en-US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8" y="167359"/>
            <a:ext cx="12201092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Review Galatians 5:25-26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2C274-85B7-06AC-B77B-61BCEF0B6895}"/>
              </a:ext>
            </a:extLst>
          </p:cNvPr>
          <p:cNvSpPr txBox="1"/>
          <p:nvPr/>
        </p:nvSpPr>
        <p:spPr>
          <a:xfrm>
            <a:off x="472439" y="4324088"/>
            <a:ext cx="112471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59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“If we live by the Spirit, let us also keep in step with the Spirit. Let us not become conceited, provoking one another,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envying one another.”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102616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404037" y="762403"/>
            <a:ext cx="72080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Ephesians 5:1-2.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our example of walking in love? 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for followers of Jesus who walk in love, also.</a:t>
            </a:r>
          </a:p>
        </p:txBody>
      </p:sp>
      <p:pic>
        <p:nvPicPr>
          <p:cNvPr id="2050" name="Picture 2" descr="Couple on piggyback stock photo. Image of sand, together - 269814188">
            <a:extLst>
              <a:ext uri="{FF2B5EF4-FFF2-40B4-BE49-F238E27FC236}">
                <a16:creationId xmlns:a16="http://schemas.microsoft.com/office/drawing/2014/main" id="{11E88240-A63B-1995-4371-D0E83C49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-11073"/>
            <a:ext cx="457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396260-8891-9E15-FEA3-CE21D313A2E6}"/>
              </a:ext>
            </a:extLst>
          </p:cNvPr>
          <p:cNvSpPr txBox="1"/>
          <p:nvPr/>
        </p:nvSpPr>
        <p:spPr>
          <a:xfrm>
            <a:off x="2115242" y="3180027"/>
            <a:ext cx="2149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Jesus.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3C4D-245A-A087-E28C-BBE2F6CE8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8586B7-C784-9BDD-EC05-1CE819E88F0F}"/>
              </a:ext>
            </a:extLst>
          </p:cNvPr>
          <p:cNvSpPr txBox="1"/>
          <p:nvPr/>
        </p:nvSpPr>
        <p:spPr>
          <a:xfrm>
            <a:off x="404037" y="762403"/>
            <a:ext cx="7208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anyone remember a song, poem, or a statement about love?</a:t>
            </a:r>
          </a:p>
        </p:txBody>
      </p:sp>
      <p:pic>
        <p:nvPicPr>
          <p:cNvPr id="2050" name="Picture 2" descr="Couple on piggyback stock photo. Image of sand, together - 269814188">
            <a:extLst>
              <a:ext uri="{FF2B5EF4-FFF2-40B4-BE49-F238E27FC236}">
                <a16:creationId xmlns:a16="http://schemas.microsoft.com/office/drawing/2014/main" id="{24600F52-96E8-31B1-8B8A-6D5A2A8B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-11073"/>
            <a:ext cx="457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4216E6-25A4-190C-12D2-200E6264CA1D}"/>
              </a:ext>
            </a:extLst>
          </p:cNvPr>
          <p:cNvSpPr txBox="1"/>
          <p:nvPr/>
        </p:nvSpPr>
        <p:spPr>
          <a:xfrm>
            <a:off x="175437" y="3035159"/>
            <a:ext cx="72080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something 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can touch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Love touches </a:t>
            </a:r>
          </a:p>
          <a:p>
            <a:pPr algn="ctr"/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Everyone.</a:t>
            </a:r>
          </a:p>
        </p:txBody>
      </p:sp>
    </p:spTree>
    <p:extLst>
      <p:ext uri="{BB962C8B-B14F-4D97-AF65-F5344CB8AC3E}">
        <p14:creationId xmlns:p14="http://schemas.microsoft.com/office/powerpoint/2010/main" val="28469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03093" y="-593"/>
            <a:ext cx="72080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Acts 1 &amp; 2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(attention to 1:14 &amp; 2:41-47).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this passage tell us? </a:t>
            </a: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should I respond to God?  </a:t>
            </a: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should I change the way I relate to people? </a:t>
            </a:r>
          </a:p>
        </p:txBody>
      </p:sp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7C2043B-0694-AA6C-29AE-D60A84507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16" y="2557146"/>
            <a:ext cx="5730484" cy="43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361506" y="-46212"/>
            <a:ext cx="11502247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Ephesians, we have already been talking about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how we should walk as opposed to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how we should not walk. </a:t>
            </a:r>
          </a:p>
        </p:txBody>
      </p:sp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id="{EBACB689-942A-63B7-BCA1-BD1971BFC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16" y="2557146"/>
            <a:ext cx="5730484" cy="4300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14AB0-30C0-9F0C-62FB-8E1D0437ED02}"/>
              </a:ext>
            </a:extLst>
          </p:cNvPr>
          <p:cNvSpPr txBox="1"/>
          <p:nvPr/>
        </p:nvSpPr>
        <p:spPr>
          <a:xfrm>
            <a:off x="364067" y="2935816"/>
            <a:ext cx="583353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This story, in the book of Acts, emphasizes the fact that the people walked in </a:t>
            </a:r>
            <a:r>
              <a:rPr lang="en-US" sz="3600" b="1">
                <a:solidFill>
                  <a:srgbClr val="FF99FF"/>
                </a:solidFill>
              </a:rPr>
              <a:t>unity</a:t>
            </a:r>
            <a:r>
              <a:rPr lang="en-US" sz="3600" b="1">
                <a:solidFill>
                  <a:srgbClr val="FFFFFF"/>
                </a:solidFill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56696-33B1-665A-EDEB-902CF449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901F0A-870B-C95A-9DAF-574AC287E8F2}"/>
              </a:ext>
            </a:extLst>
          </p:cNvPr>
          <p:cNvSpPr txBox="1"/>
          <p:nvPr/>
        </p:nvSpPr>
        <p:spPr>
          <a:xfrm>
            <a:off x="361507" y="188248"/>
            <a:ext cx="720802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4:1-6.</a:t>
            </a: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our exhortation to walk worthy of our calling.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this passage tell us? </a:t>
            </a:r>
          </a:p>
        </p:txBody>
      </p:sp>
      <p:pic>
        <p:nvPicPr>
          <p:cNvPr id="2050" name="Picture 2" descr="Couple on piggyback stock photo. Image of sand, together - 269814188">
            <a:extLst>
              <a:ext uri="{FF2B5EF4-FFF2-40B4-BE49-F238E27FC236}">
                <a16:creationId xmlns:a16="http://schemas.microsoft.com/office/drawing/2014/main" id="{8A9092B0-D83A-D983-2D5D-FBF9DD18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-11073"/>
            <a:ext cx="457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361507" y="188248"/>
            <a:ext cx="7208026" cy="5509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verses 2 and 3,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part of a worthy walk?</a:t>
            </a:r>
            <a:endParaRPr lang="en-US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  <a:p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Gentleness</a:t>
            </a:r>
          </a:p>
          <a:p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</a:t>
            </a:r>
          </a:p>
          <a:p>
            <a:r>
              <a:rPr lang="en-US" sz="36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Bearing with one another in love</a:t>
            </a:r>
            <a:endParaRPr lang="en-US" sz="4400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Eager to maintain the unity of the Spirit in the bond of peace.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ouple on piggyback stock photo. Image of sand, together - 269814188">
            <a:extLst>
              <a:ext uri="{FF2B5EF4-FFF2-40B4-BE49-F238E27FC236}">
                <a16:creationId xmlns:a16="http://schemas.microsoft.com/office/drawing/2014/main" id="{11E88240-A63B-1995-4371-D0E83C49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-11073"/>
            <a:ext cx="457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43589" y="188248"/>
            <a:ext cx="10139277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around a bit with the 7 “ones” in Eph 4:4-6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see if  you can make a diagram or sketch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would illustrate the content of those verses. 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harts And Diagrams Sketch Royalty Free Vector Image">
            <a:extLst>
              <a:ext uri="{FF2B5EF4-FFF2-40B4-BE49-F238E27FC236}">
                <a16:creationId xmlns:a16="http://schemas.microsoft.com/office/drawing/2014/main" id="{08F874BD-0A80-313A-630A-4AB46D2B4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"/>
          <a:stretch/>
        </p:blipFill>
        <p:spPr bwMode="auto">
          <a:xfrm>
            <a:off x="6096000" y="2311959"/>
            <a:ext cx="4514850" cy="45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0B1FD1-7A4E-D510-7525-6E371E975130}"/>
              </a:ext>
            </a:extLst>
          </p:cNvPr>
          <p:cNvSpPr txBox="1"/>
          <p:nvPr/>
        </p:nvSpPr>
        <p:spPr>
          <a:xfrm>
            <a:off x="946150" y="2999316"/>
            <a:ext cx="432011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(Use the back of your worksheet or draw on a flipchart)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FBA716-A5C5-4F27-B0F2-E70C560393E3}">
  <ds:schemaRefs>
    <ds:schemaRef ds:uri="http://schemas.microsoft.com/office/2006/metadata/properties"/>
    <ds:schemaRef ds:uri="http://schemas.microsoft.com/office/infopath/2007/PartnerControls"/>
    <ds:schemaRef ds:uri="b1a6dcaa-c685-4162-bf8d-9106957bcf2f"/>
  </ds:schemaRefs>
</ds:datastoreItem>
</file>

<file path=customXml/itemProps2.xml><?xml version="1.0" encoding="utf-8"?>
<ds:datastoreItem xmlns:ds="http://schemas.openxmlformats.org/officeDocument/2006/customXml" ds:itemID="{E86338E9-5D27-4EB2-B39E-88D54B4C1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dcaa-c685-4162-bf8d-9106957bcf2f"/>
    <ds:schemaRef ds:uri="1e8db885-a360-449f-a5ff-12e3b1583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EA00EE-0D3D-4616-A767-9395E2CBD6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414</Words>
  <Application>Microsoft Office PowerPoint</Application>
  <PresentationFormat>Widescreen</PresentationFormat>
  <Paragraphs>57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therefore, a prisoner for the Lord, urge you to walk in a manner worthy of the calling to which you have been called,  with all humility and gentleness, with patience, bearing with one another in love   . . . eager to maintain the unity of the Spirit in the bond of peace.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Jean Brown</cp:lastModifiedBy>
  <cp:revision>68</cp:revision>
  <dcterms:created xsi:type="dcterms:W3CDTF">2024-05-20T15:02:04Z</dcterms:created>
  <dcterms:modified xsi:type="dcterms:W3CDTF">2025-06-10T16:55:30Z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  <property fmtid="{D5CDD505-2E9C-101B-9397-08002B2CF9AE}" pid="3" name="MediaServiceImageTags">
    <vt:lpwstr/>
  </property>
</Properties>
</file>