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808" r:id="rId3"/>
    <p:sldId id="870" r:id="rId4"/>
    <p:sldId id="872" r:id="rId5"/>
    <p:sldId id="873" r:id="rId6"/>
    <p:sldId id="879" r:id="rId7"/>
    <p:sldId id="878" r:id="rId8"/>
    <p:sldId id="877" r:id="rId9"/>
    <p:sldId id="880" r:id="rId10"/>
    <p:sldId id="874" r:id="rId11"/>
    <p:sldId id="875" r:id="rId12"/>
    <p:sldId id="876" r:id="rId13"/>
    <p:sldId id="881" r:id="rId14"/>
    <p:sldId id="882" r:id="rId15"/>
    <p:sldId id="883" r:id="rId16"/>
    <p:sldId id="887" r:id="rId17"/>
    <p:sldId id="884" r:id="rId18"/>
    <p:sldId id="885" r:id="rId19"/>
    <p:sldId id="886" r:id="rId20"/>
    <p:sldId id="888" r:id="rId21"/>
    <p:sldId id="889" r:id="rId22"/>
    <p:sldId id="890" r:id="rId23"/>
    <p:sldId id="891" r:id="rId24"/>
    <p:sldId id="892" r:id="rId25"/>
    <p:sldId id="893" r:id="rId26"/>
    <p:sldId id="894" r:id="rId27"/>
    <p:sldId id="896" r:id="rId28"/>
    <p:sldId id="897" r:id="rId29"/>
    <p:sldId id="895" r:id="rId30"/>
    <p:sldId id="898" r:id="rId31"/>
    <p:sldId id="899" r:id="rId32"/>
    <p:sldId id="903" r:id="rId33"/>
    <p:sldId id="900" r:id="rId34"/>
    <p:sldId id="901" r:id="rId35"/>
    <p:sldId id="902" r:id="rId36"/>
    <p:sldId id="81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A59"/>
    <a:srgbClr val="515E70"/>
    <a:srgbClr val="FF99FF"/>
    <a:srgbClr val="35454D"/>
    <a:srgbClr val="333333"/>
    <a:srgbClr val="006666"/>
    <a:srgbClr val="003366"/>
    <a:srgbClr val="357442"/>
    <a:srgbClr val="CD47BD"/>
    <a:srgbClr val="7BA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4F781-D1A6-4CB1-AF33-EA36DEEE74F4}" v="26" dt="2025-05-28T18:40:12.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101" d="100"/>
          <a:sy n="101" d="100"/>
        </p:scale>
        <p:origin x="36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Brown" userId="S::jbrown@abwe.org::0d553e0b-7de6-44b1-a5c2-115d1ad30799" providerId="AD" clId="Web-{0D4B5614-3C3E-C67E-F4DE-B09E4C3723F0}"/>
    <pc:docChg chg="modSld">
      <pc:chgData name="Jean Brown" userId="S::jbrown@abwe.org::0d553e0b-7de6-44b1-a5c2-115d1ad30799" providerId="AD" clId="Web-{0D4B5614-3C3E-C67E-F4DE-B09E4C3723F0}" dt="2025-05-14T19:34:12.875" v="1" actId="20577"/>
      <pc:docMkLst>
        <pc:docMk/>
      </pc:docMkLst>
      <pc:sldChg chg="modSp">
        <pc:chgData name="Jean Brown" userId="S::jbrown@abwe.org::0d553e0b-7de6-44b1-a5c2-115d1ad30799" providerId="AD" clId="Web-{0D4B5614-3C3E-C67E-F4DE-B09E4C3723F0}" dt="2025-05-14T19:34:12.875" v="1" actId="20577"/>
        <pc:sldMkLst>
          <pc:docMk/>
          <pc:sldMk cId="2255894744" sldId="881"/>
        </pc:sldMkLst>
        <pc:spChg chg="mod">
          <ac:chgData name="Jean Brown" userId="S::jbrown@abwe.org::0d553e0b-7de6-44b1-a5c2-115d1ad30799" providerId="AD" clId="Web-{0D4B5614-3C3E-C67E-F4DE-B09E4C3723F0}" dt="2025-05-14T19:34:12.875" v="1" actId="20577"/>
          <ac:spMkLst>
            <pc:docMk/>
            <pc:sldMk cId="2255894744" sldId="881"/>
            <ac:spMk id="7" creationId="{63233B67-0F60-EEA9-F34A-8BE4FD95803D}"/>
          </ac:spMkLst>
        </pc:spChg>
      </pc:sldChg>
    </pc:docChg>
  </pc:docChgLst>
  <pc:docChgLst>
    <pc:chgData name="Gil Thomas" userId="790cc23d-4c1d-4b8f-ba7f-333fd405d602" providerId="ADAL" clId="{6434F781-D1A6-4CB1-AF33-EA36DEEE74F4}"/>
    <pc:docChg chg="undo custSel modSld">
      <pc:chgData name="Gil Thomas" userId="790cc23d-4c1d-4b8f-ba7f-333fd405d602" providerId="ADAL" clId="{6434F781-D1A6-4CB1-AF33-EA36DEEE74F4}" dt="2025-05-28T18:40:12.437" v="358"/>
      <pc:docMkLst>
        <pc:docMk/>
      </pc:docMkLst>
      <pc:sldChg chg="modSp mod modAnim">
        <pc:chgData name="Gil Thomas" userId="790cc23d-4c1d-4b8f-ba7f-333fd405d602" providerId="ADAL" clId="{6434F781-D1A6-4CB1-AF33-EA36DEEE74F4}" dt="2025-05-28T17:55:15.722" v="8" actId="1076"/>
        <pc:sldMkLst>
          <pc:docMk/>
          <pc:sldMk cId="1879050429" sldId="808"/>
        </pc:sldMkLst>
        <pc:spChg chg="mod">
          <ac:chgData name="Gil Thomas" userId="790cc23d-4c1d-4b8f-ba7f-333fd405d602" providerId="ADAL" clId="{6434F781-D1A6-4CB1-AF33-EA36DEEE74F4}" dt="2025-05-28T17:55:15.722" v="8" actId="1076"/>
          <ac:spMkLst>
            <pc:docMk/>
            <pc:sldMk cId="1879050429" sldId="808"/>
            <ac:spMk id="5" creationId="{23956DBB-007A-5E1C-6E86-BB1885475606}"/>
          </ac:spMkLst>
        </pc:spChg>
      </pc:sldChg>
      <pc:sldChg chg="addSp modSp mod">
        <pc:chgData name="Gil Thomas" userId="790cc23d-4c1d-4b8f-ba7f-333fd405d602" providerId="ADAL" clId="{6434F781-D1A6-4CB1-AF33-EA36DEEE74F4}" dt="2025-05-28T18:12:15.929" v="257" actId="164"/>
        <pc:sldMkLst>
          <pc:docMk/>
          <pc:sldMk cId="3546065704" sldId="873"/>
        </pc:sldMkLst>
        <pc:spChg chg="add mod">
          <ac:chgData name="Gil Thomas" userId="790cc23d-4c1d-4b8f-ba7f-333fd405d602" providerId="ADAL" clId="{6434F781-D1A6-4CB1-AF33-EA36DEEE74F4}" dt="2025-05-28T18:11:16.614" v="201" actId="164"/>
          <ac:spMkLst>
            <pc:docMk/>
            <pc:sldMk cId="3546065704" sldId="873"/>
            <ac:spMk id="2" creationId="{7C64E67E-F0E2-3CD8-538F-0CBE9BFB88C5}"/>
          </ac:spMkLst>
        </pc:spChg>
        <pc:spChg chg="add mod">
          <ac:chgData name="Gil Thomas" userId="790cc23d-4c1d-4b8f-ba7f-333fd405d602" providerId="ADAL" clId="{6434F781-D1A6-4CB1-AF33-EA36DEEE74F4}" dt="2025-05-28T18:12:15.929" v="257" actId="164"/>
          <ac:spMkLst>
            <pc:docMk/>
            <pc:sldMk cId="3546065704" sldId="873"/>
            <ac:spMk id="6" creationId="{A6E8D9A2-ECB4-62FB-8E96-37CBBBE2F480}"/>
          </ac:spMkLst>
        </pc:spChg>
        <pc:grpChg chg="add mod">
          <ac:chgData name="Gil Thomas" userId="790cc23d-4c1d-4b8f-ba7f-333fd405d602" providerId="ADAL" clId="{6434F781-D1A6-4CB1-AF33-EA36DEEE74F4}" dt="2025-05-28T18:12:15.929" v="257" actId="164"/>
          <ac:grpSpMkLst>
            <pc:docMk/>
            <pc:sldMk cId="3546065704" sldId="873"/>
            <ac:grpSpMk id="4" creationId="{EAE14B8A-A83A-C818-BBB8-1CC5AFFA309F}"/>
          </ac:grpSpMkLst>
        </pc:grpChg>
        <pc:grpChg chg="add mod">
          <ac:chgData name="Gil Thomas" userId="790cc23d-4c1d-4b8f-ba7f-333fd405d602" providerId="ADAL" clId="{6434F781-D1A6-4CB1-AF33-EA36DEEE74F4}" dt="2025-05-28T18:12:15.929" v="257" actId="164"/>
          <ac:grpSpMkLst>
            <pc:docMk/>
            <pc:sldMk cId="3546065704" sldId="873"/>
            <ac:grpSpMk id="8" creationId="{B3A965EA-53CE-789B-2FF7-FF3389B9A3ED}"/>
          </ac:grpSpMkLst>
        </pc:grpChg>
        <pc:picChg chg="mod">
          <ac:chgData name="Gil Thomas" userId="790cc23d-4c1d-4b8f-ba7f-333fd405d602" providerId="ADAL" clId="{6434F781-D1A6-4CB1-AF33-EA36DEEE74F4}" dt="2025-05-28T18:11:16.614" v="201" actId="164"/>
          <ac:picMkLst>
            <pc:docMk/>
            <pc:sldMk cId="3546065704" sldId="873"/>
            <ac:picMk id="3" creationId="{A86908E4-2B36-4746-77FC-AAD91B6E02E0}"/>
          </ac:picMkLst>
        </pc:picChg>
      </pc:sldChg>
      <pc:sldChg chg="addSp modSp mod modAnim">
        <pc:chgData name="Gil Thomas" userId="790cc23d-4c1d-4b8f-ba7f-333fd405d602" providerId="ADAL" clId="{6434F781-D1A6-4CB1-AF33-EA36DEEE74F4}" dt="2025-05-28T18:16:58.779" v="355" actId="1038"/>
        <pc:sldMkLst>
          <pc:docMk/>
          <pc:sldMk cId="1709021283" sldId="874"/>
        </pc:sldMkLst>
        <pc:spChg chg="add mod">
          <ac:chgData name="Gil Thomas" userId="790cc23d-4c1d-4b8f-ba7f-333fd405d602" providerId="ADAL" clId="{6434F781-D1A6-4CB1-AF33-EA36DEEE74F4}" dt="2025-05-28T18:16:47.491" v="337" actId="164"/>
          <ac:spMkLst>
            <pc:docMk/>
            <pc:sldMk cId="1709021283" sldId="874"/>
            <ac:spMk id="3" creationId="{552803CB-276F-F3C1-5314-6320FA10CCFB}"/>
          </ac:spMkLst>
        </pc:spChg>
        <pc:spChg chg="add mod">
          <ac:chgData name="Gil Thomas" userId="790cc23d-4c1d-4b8f-ba7f-333fd405d602" providerId="ADAL" clId="{6434F781-D1A6-4CB1-AF33-EA36DEEE74F4}" dt="2025-05-28T18:16:58.779" v="355" actId="1038"/>
          <ac:spMkLst>
            <pc:docMk/>
            <pc:sldMk cId="1709021283" sldId="874"/>
            <ac:spMk id="4" creationId="{09440C02-BB48-BF29-11CB-401756735B20}"/>
          </ac:spMkLst>
        </pc:spChg>
        <pc:spChg chg="add mod">
          <ac:chgData name="Gil Thomas" userId="790cc23d-4c1d-4b8f-ba7f-333fd405d602" providerId="ADAL" clId="{6434F781-D1A6-4CB1-AF33-EA36DEEE74F4}" dt="2025-05-28T18:16:47.491" v="337" actId="164"/>
          <ac:spMkLst>
            <pc:docMk/>
            <pc:sldMk cId="1709021283" sldId="874"/>
            <ac:spMk id="6" creationId="{3347C780-C4E2-D5B6-1641-DFFD8AD6894B}"/>
          </ac:spMkLst>
        </pc:spChg>
        <pc:spChg chg="mod">
          <ac:chgData name="Gil Thomas" userId="790cc23d-4c1d-4b8f-ba7f-333fd405d602" providerId="ADAL" clId="{6434F781-D1A6-4CB1-AF33-EA36DEEE74F4}" dt="2025-05-28T18:15:55.272" v="312"/>
          <ac:spMkLst>
            <pc:docMk/>
            <pc:sldMk cId="1709021283" sldId="874"/>
            <ac:spMk id="7" creationId="{63233B67-0F60-EEA9-F34A-8BE4FD95803D}"/>
          </ac:spMkLst>
        </pc:spChg>
        <pc:grpChg chg="add mod">
          <ac:chgData name="Gil Thomas" userId="790cc23d-4c1d-4b8f-ba7f-333fd405d602" providerId="ADAL" clId="{6434F781-D1A6-4CB1-AF33-EA36DEEE74F4}" dt="2025-05-28T18:16:47.491" v="337" actId="164"/>
          <ac:grpSpMkLst>
            <pc:docMk/>
            <pc:sldMk cId="1709021283" sldId="874"/>
            <ac:grpSpMk id="8" creationId="{235DA2EF-C2C6-5AA3-BD49-F7F931808715}"/>
          </ac:grpSpMkLst>
        </pc:grpChg>
        <pc:picChg chg="mod">
          <ac:chgData name="Gil Thomas" userId="790cc23d-4c1d-4b8f-ba7f-333fd405d602" providerId="ADAL" clId="{6434F781-D1A6-4CB1-AF33-EA36DEEE74F4}" dt="2025-05-28T18:16:47.491" v="337" actId="164"/>
          <ac:picMkLst>
            <pc:docMk/>
            <pc:sldMk cId="1709021283" sldId="874"/>
            <ac:picMk id="2" creationId="{B03059CE-550A-91A1-BD35-6A1626523B66}"/>
          </ac:picMkLst>
        </pc:picChg>
      </pc:sldChg>
      <pc:sldChg chg="addSp modSp">
        <pc:chgData name="Gil Thomas" userId="790cc23d-4c1d-4b8f-ba7f-333fd405d602" providerId="ADAL" clId="{6434F781-D1A6-4CB1-AF33-EA36DEEE74F4}" dt="2025-05-28T18:13:02.413" v="263" actId="164"/>
        <pc:sldMkLst>
          <pc:docMk/>
          <pc:sldMk cId="4132440272" sldId="877"/>
        </pc:sldMkLst>
        <pc:spChg chg="add mod">
          <ac:chgData name="Gil Thomas" userId="790cc23d-4c1d-4b8f-ba7f-333fd405d602" providerId="ADAL" clId="{6434F781-D1A6-4CB1-AF33-EA36DEEE74F4}" dt="2025-05-28T18:13:02.413" v="263" actId="164"/>
          <ac:spMkLst>
            <pc:docMk/>
            <pc:sldMk cId="4132440272" sldId="877"/>
            <ac:spMk id="4" creationId="{E209DC3E-E863-9140-4711-6985F05569D5}"/>
          </ac:spMkLst>
        </pc:spChg>
        <pc:spChg chg="add mod">
          <ac:chgData name="Gil Thomas" userId="790cc23d-4c1d-4b8f-ba7f-333fd405d602" providerId="ADAL" clId="{6434F781-D1A6-4CB1-AF33-EA36DEEE74F4}" dt="2025-05-28T18:13:02.413" v="263" actId="164"/>
          <ac:spMkLst>
            <pc:docMk/>
            <pc:sldMk cId="4132440272" sldId="877"/>
            <ac:spMk id="6" creationId="{3E010848-8613-DEE6-B216-A0D45209AC67}"/>
          </ac:spMkLst>
        </pc:spChg>
        <pc:grpChg chg="add mod">
          <ac:chgData name="Gil Thomas" userId="790cc23d-4c1d-4b8f-ba7f-333fd405d602" providerId="ADAL" clId="{6434F781-D1A6-4CB1-AF33-EA36DEEE74F4}" dt="2025-05-28T18:13:02.413" v="263" actId="164"/>
          <ac:grpSpMkLst>
            <pc:docMk/>
            <pc:sldMk cId="4132440272" sldId="877"/>
            <ac:grpSpMk id="7" creationId="{93DB4F4C-4691-2678-97AE-B44EC20EC173}"/>
          </ac:grpSpMkLst>
        </pc:grpChg>
        <pc:picChg chg="mod">
          <ac:chgData name="Gil Thomas" userId="790cc23d-4c1d-4b8f-ba7f-333fd405d602" providerId="ADAL" clId="{6434F781-D1A6-4CB1-AF33-EA36DEEE74F4}" dt="2025-05-28T18:13:02.413" v="263" actId="164"/>
          <ac:picMkLst>
            <pc:docMk/>
            <pc:sldMk cId="4132440272" sldId="877"/>
            <ac:picMk id="3" creationId="{A86908E4-2B36-4746-77FC-AAD91B6E02E0}"/>
          </ac:picMkLst>
        </pc:picChg>
      </pc:sldChg>
      <pc:sldChg chg="addSp modSp">
        <pc:chgData name="Gil Thomas" userId="790cc23d-4c1d-4b8f-ba7f-333fd405d602" providerId="ADAL" clId="{6434F781-D1A6-4CB1-AF33-EA36DEEE74F4}" dt="2025-05-28T18:12:50.209" v="261" actId="164"/>
        <pc:sldMkLst>
          <pc:docMk/>
          <pc:sldMk cId="2931316777" sldId="878"/>
        </pc:sldMkLst>
        <pc:spChg chg="add mod">
          <ac:chgData name="Gil Thomas" userId="790cc23d-4c1d-4b8f-ba7f-333fd405d602" providerId="ADAL" clId="{6434F781-D1A6-4CB1-AF33-EA36DEEE74F4}" dt="2025-05-28T18:12:50.209" v="261" actId="164"/>
          <ac:spMkLst>
            <pc:docMk/>
            <pc:sldMk cId="2931316777" sldId="878"/>
            <ac:spMk id="4" creationId="{A23B466E-4175-B6F9-538D-798906CE0B81}"/>
          </ac:spMkLst>
        </pc:spChg>
        <pc:spChg chg="add mod">
          <ac:chgData name="Gil Thomas" userId="790cc23d-4c1d-4b8f-ba7f-333fd405d602" providerId="ADAL" clId="{6434F781-D1A6-4CB1-AF33-EA36DEEE74F4}" dt="2025-05-28T18:12:50.209" v="261" actId="164"/>
          <ac:spMkLst>
            <pc:docMk/>
            <pc:sldMk cId="2931316777" sldId="878"/>
            <ac:spMk id="6" creationId="{15D891C2-B515-D319-16EB-02F1915E406B}"/>
          </ac:spMkLst>
        </pc:spChg>
        <pc:grpChg chg="add mod">
          <ac:chgData name="Gil Thomas" userId="790cc23d-4c1d-4b8f-ba7f-333fd405d602" providerId="ADAL" clId="{6434F781-D1A6-4CB1-AF33-EA36DEEE74F4}" dt="2025-05-28T18:12:50.209" v="261" actId="164"/>
          <ac:grpSpMkLst>
            <pc:docMk/>
            <pc:sldMk cId="2931316777" sldId="878"/>
            <ac:grpSpMk id="7" creationId="{68E3D0E9-0AB2-359B-3D5F-7E2A9EA2623C}"/>
          </ac:grpSpMkLst>
        </pc:grpChg>
        <pc:picChg chg="mod">
          <ac:chgData name="Gil Thomas" userId="790cc23d-4c1d-4b8f-ba7f-333fd405d602" providerId="ADAL" clId="{6434F781-D1A6-4CB1-AF33-EA36DEEE74F4}" dt="2025-05-28T18:12:50.209" v="261" actId="164"/>
          <ac:picMkLst>
            <pc:docMk/>
            <pc:sldMk cId="2931316777" sldId="878"/>
            <ac:picMk id="3" creationId="{A86908E4-2B36-4746-77FC-AAD91B6E02E0}"/>
          </ac:picMkLst>
        </pc:picChg>
      </pc:sldChg>
      <pc:sldChg chg="addSp modSp">
        <pc:chgData name="Gil Thomas" userId="790cc23d-4c1d-4b8f-ba7f-333fd405d602" providerId="ADAL" clId="{6434F781-D1A6-4CB1-AF33-EA36DEEE74F4}" dt="2025-05-28T18:12:39.457" v="259" actId="164"/>
        <pc:sldMkLst>
          <pc:docMk/>
          <pc:sldMk cId="2226947842" sldId="879"/>
        </pc:sldMkLst>
        <pc:spChg chg="add mod">
          <ac:chgData name="Gil Thomas" userId="790cc23d-4c1d-4b8f-ba7f-333fd405d602" providerId="ADAL" clId="{6434F781-D1A6-4CB1-AF33-EA36DEEE74F4}" dt="2025-05-28T18:12:39.457" v="259" actId="164"/>
          <ac:spMkLst>
            <pc:docMk/>
            <pc:sldMk cId="2226947842" sldId="879"/>
            <ac:spMk id="4" creationId="{0E2D2034-EA6B-B8D5-9239-2BE5BE9B8DD7}"/>
          </ac:spMkLst>
        </pc:spChg>
        <pc:spChg chg="add mod">
          <ac:chgData name="Gil Thomas" userId="790cc23d-4c1d-4b8f-ba7f-333fd405d602" providerId="ADAL" clId="{6434F781-D1A6-4CB1-AF33-EA36DEEE74F4}" dt="2025-05-28T18:12:39.457" v="259" actId="164"/>
          <ac:spMkLst>
            <pc:docMk/>
            <pc:sldMk cId="2226947842" sldId="879"/>
            <ac:spMk id="6" creationId="{DD23529F-1B64-236F-5F59-71625B4E89E5}"/>
          </ac:spMkLst>
        </pc:spChg>
        <pc:grpChg chg="add mod">
          <ac:chgData name="Gil Thomas" userId="790cc23d-4c1d-4b8f-ba7f-333fd405d602" providerId="ADAL" clId="{6434F781-D1A6-4CB1-AF33-EA36DEEE74F4}" dt="2025-05-28T18:12:39.457" v="259" actId="164"/>
          <ac:grpSpMkLst>
            <pc:docMk/>
            <pc:sldMk cId="2226947842" sldId="879"/>
            <ac:grpSpMk id="7" creationId="{3A7766D9-BC2A-FBEA-3511-A3228F199C4F}"/>
          </ac:grpSpMkLst>
        </pc:grpChg>
        <pc:picChg chg="mod">
          <ac:chgData name="Gil Thomas" userId="790cc23d-4c1d-4b8f-ba7f-333fd405d602" providerId="ADAL" clId="{6434F781-D1A6-4CB1-AF33-EA36DEEE74F4}" dt="2025-05-28T18:12:39.457" v="259" actId="164"/>
          <ac:picMkLst>
            <pc:docMk/>
            <pc:sldMk cId="2226947842" sldId="879"/>
            <ac:picMk id="3" creationId="{A86908E4-2B36-4746-77FC-AAD91B6E02E0}"/>
          </ac:picMkLst>
        </pc:picChg>
      </pc:sldChg>
      <pc:sldChg chg="addSp modSp">
        <pc:chgData name="Gil Thomas" userId="790cc23d-4c1d-4b8f-ba7f-333fd405d602" providerId="ADAL" clId="{6434F781-D1A6-4CB1-AF33-EA36DEEE74F4}" dt="2025-05-28T18:13:16.234" v="265" actId="164"/>
        <pc:sldMkLst>
          <pc:docMk/>
          <pc:sldMk cId="3837927047" sldId="880"/>
        </pc:sldMkLst>
        <pc:spChg chg="add mod">
          <ac:chgData name="Gil Thomas" userId="790cc23d-4c1d-4b8f-ba7f-333fd405d602" providerId="ADAL" clId="{6434F781-D1A6-4CB1-AF33-EA36DEEE74F4}" dt="2025-05-28T18:13:16.234" v="265" actId="164"/>
          <ac:spMkLst>
            <pc:docMk/>
            <pc:sldMk cId="3837927047" sldId="880"/>
            <ac:spMk id="4" creationId="{227A350D-9138-594B-4D38-7AE75A7054BF}"/>
          </ac:spMkLst>
        </pc:spChg>
        <pc:spChg chg="add mod">
          <ac:chgData name="Gil Thomas" userId="790cc23d-4c1d-4b8f-ba7f-333fd405d602" providerId="ADAL" clId="{6434F781-D1A6-4CB1-AF33-EA36DEEE74F4}" dt="2025-05-28T18:13:16.234" v="265" actId="164"/>
          <ac:spMkLst>
            <pc:docMk/>
            <pc:sldMk cId="3837927047" sldId="880"/>
            <ac:spMk id="6" creationId="{1A4E0DC0-E02C-EB03-1D57-F0A7BD9A5F7E}"/>
          </ac:spMkLst>
        </pc:spChg>
        <pc:grpChg chg="add mod">
          <ac:chgData name="Gil Thomas" userId="790cc23d-4c1d-4b8f-ba7f-333fd405d602" providerId="ADAL" clId="{6434F781-D1A6-4CB1-AF33-EA36DEEE74F4}" dt="2025-05-28T18:13:16.234" v="265" actId="164"/>
          <ac:grpSpMkLst>
            <pc:docMk/>
            <pc:sldMk cId="3837927047" sldId="880"/>
            <ac:grpSpMk id="7" creationId="{154A0633-4E58-89AC-A6D4-8D4184D3561D}"/>
          </ac:grpSpMkLst>
        </pc:grpChg>
        <pc:picChg chg="mod">
          <ac:chgData name="Gil Thomas" userId="790cc23d-4c1d-4b8f-ba7f-333fd405d602" providerId="ADAL" clId="{6434F781-D1A6-4CB1-AF33-EA36DEEE74F4}" dt="2025-05-28T18:13:16.234" v="265" actId="164"/>
          <ac:picMkLst>
            <pc:docMk/>
            <pc:sldMk cId="3837927047" sldId="880"/>
            <ac:picMk id="3" creationId="{A86908E4-2B36-4746-77FC-AAD91B6E02E0}"/>
          </ac:picMkLst>
        </pc:picChg>
      </pc:sldChg>
      <pc:sldChg chg="modAnim">
        <pc:chgData name="Gil Thomas" userId="790cc23d-4c1d-4b8f-ba7f-333fd405d602" providerId="ADAL" clId="{6434F781-D1A6-4CB1-AF33-EA36DEEE74F4}" dt="2025-05-28T18:40:12.437" v="358"/>
        <pc:sldMkLst>
          <pc:docMk/>
          <pc:sldMk cId="1874505993" sldId="887"/>
        </pc:sldMkLst>
      </pc:sldChg>
    </pc:docChg>
  </pc:docChgLst>
  <pc:docChgLst>
    <pc:chgData name="Gil Thomas" userId="790cc23d-4c1d-4b8f-ba7f-333fd405d602" providerId="ADAL" clId="{C633A5C2-30F9-4EBF-BCE0-3B21DDCECBC8}"/>
    <pc:docChg chg="undo custSel addSld modSld sldOrd">
      <pc:chgData name="Gil Thomas" userId="790cc23d-4c1d-4b8f-ba7f-333fd405d602" providerId="ADAL" clId="{C633A5C2-30F9-4EBF-BCE0-3B21DDCECBC8}" dt="2024-10-06T00:12:35.386" v="2060" actId="207"/>
      <pc:docMkLst>
        <pc:docMk/>
      </pc:docMkLst>
      <pc:sldChg chg="addSp delSp modSp mod delAnim modAnim">
        <pc:chgData name="Gil Thomas" userId="790cc23d-4c1d-4b8f-ba7f-333fd405d602" providerId="ADAL" clId="{C633A5C2-30F9-4EBF-BCE0-3B21DDCECBC8}" dt="2024-09-25T20:03:36.352" v="1723"/>
        <pc:sldMkLst>
          <pc:docMk/>
          <pc:sldMk cId="1655172261" sldId="256"/>
        </pc:sldMkLst>
      </pc:sldChg>
      <pc:sldChg chg="addSp delSp modSp mod delAnim modAnim">
        <pc:chgData name="Gil Thomas" userId="790cc23d-4c1d-4b8f-ba7f-333fd405d602" providerId="ADAL" clId="{C633A5C2-30F9-4EBF-BCE0-3B21DDCECBC8}" dt="2024-09-25T20:05:19.039" v="1724"/>
        <pc:sldMkLst>
          <pc:docMk/>
          <pc:sldMk cId="1879050429" sldId="808"/>
        </pc:sldMkLst>
      </pc:sldChg>
      <pc:sldChg chg="modSp mod">
        <pc:chgData name="Gil Thomas" userId="790cc23d-4c1d-4b8f-ba7f-333fd405d602" providerId="ADAL" clId="{C633A5C2-30F9-4EBF-BCE0-3B21DDCECBC8}" dt="2024-09-25T19:55:41.159" v="1707" actId="404"/>
        <pc:sldMkLst>
          <pc:docMk/>
          <pc:sldMk cId="3877296975" sldId="819"/>
        </pc:sldMkLst>
      </pc:sldChg>
      <pc:sldChg chg="modSp mod">
        <pc:chgData name="Gil Thomas" userId="790cc23d-4c1d-4b8f-ba7f-333fd405d602" providerId="ADAL" clId="{C633A5C2-30F9-4EBF-BCE0-3B21DDCECBC8}" dt="2024-09-26T20:19:47.756" v="1951" actId="20577"/>
        <pc:sldMkLst>
          <pc:docMk/>
          <pc:sldMk cId="444098799" sldId="836"/>
        </pc:sldMkLst>
      </pc:sldChg>
      <pc:sldChg chg="addSp delSp modSp mod modAnim">
        <pc:chgData name="Gil Thomas" userId="790cc23d-4c1d-4b8f-ba7f-333fd405d602" providerId="ADAL" clId="{C633A5C2-30F9-4EBF-BCE0-3B21DDCECBC8}" dt="2024-09-26T20:04:17.163" v="1794" actId="1076"/>
        <pc:sldMkLst>
          <pc:docMk/>
          <pc:sldMk cId="4082156938" sldId="870"/>
        </pc:sldMkLst>
      </pc:sldChg>
      <pc:sldChg chg="modSp mod">
        <pc:chgData name="Gil Thomas" userId="790cc23d-4c1d-4b8f-ba7f-333fd405d602" providerId="ADAL" clId="{C633A5C2-30F9-4EBF-BCE0-3B21DDCECBC8}" dt="2024-09-26T20:20:04.867" v="1985" actId="14100"/>
        <pc:sldMkLst>
          <pc:docMk/>
          <pc:sldMk cId="2662725847" sldId="871"/>
        </pc:sldMkLst>
      </pc:sldChg>
      <pc:sldChg chg="addSp delSp modSp mod setBg modAnim">
        <pc:chgData name="Gil Thomas" userId="790cc23d-4c1d-4b8f-ba7f-333fd405d602" providerId="ADAL" clId="{C633A5C2-30F9-4EBF-BCE0-3B21DDCECBC8}" dt="2024-09-26T20:08:34.855" v="1811" actId="1037"/>
        <pc:sldMkLst>
          <pc:docMk/>
          <pc:sldMk cId="847619369" sldId="872"/>
        </pc:sldMkLst>
      </pc:sldChg>
      <pc:sldChg chg="addSp delSp modSp mod modAnim">
        <pc:chgData name="Gil Thomas" userId="790cc23d-4c1d-4b8f-ba7f-333fd405d602" providerId="ADAL" clId="{C633A5C2-30F9-4EBF-BCE0-3B21DDCECBC8}" dt="2024-09-26T20:09:54.130" v="1847" actId="1038"/>
        <pc:sldMkLst>
          <pc:docMk/>
          <pc:sldMk cId="3546065704" sldId="873"/>
        </pc:sldMkLst>
      </pc:sldChg>
      <pc:sldChg chg="addSp delSp modSp mod modAnim">
        <pc:chgData name="Gil Thomas" userId="790cc23d-4c1d-4b8f-ba7f-333fd405d602" providerId="ADAL" clId="{C633A5C2-30F9-4EBF-BCE0-3B21DDCECBC8}" dt="2024-09-25T18:37:54.075" v="494" actId="403"/>
        <pc:sldMkLst>
          <pc:docMk/>
          <pc:sldMk cId="1709021283" sldId="874"/>
        </pc:sldMkLst>
      </pc:sldChg>
      <pc:sldChg chg="addSp delSp modSp mod setBg modAnim">
        <pc:chgData name="Gil Thomas" userId="790cc23d-4c1d-4b8f-ba7f-333fd405d602" providerId="ADAL" clId="{C633A5C2-30F9-4EBF-BCE0-3B21DDCECBC8}" dt="2024-10-06T00:09:24.945" v="2054" actId="20577"/>
        <pc:sldMkLst>
          <pc:docMk/>
          <pc:sldMk cId="661532445" sldId="875"/>
        </pc:sldMkLst>
      </pc:sldChg>
      <pc:sldChg chg="addSp delSp modSp mod setBg modAnim">
        <pc:chgData name="Gil Thomas" userId="790cc23d-4c1d-4b8f-ba7f-333fd405d602" providerId="ADAL" clId="{C633A5C2-30F9-4EBF-BCE0-3B21DDCECBC8}" dt="2024-09-26T20:14:14.987" v="1878"/>
        <pc:sldMkLst>
          <pc:docMk/>
          <pc:sldMk cId="763377203" sldId="876"/>
        </pc:sldMkLst>
      </pc:sldChg>
      <pc:sldChg chg="modSp add mod">
        <pc:chgData name="Gil Thomas" userId="790cc23d-4c1d-4b8f-ba7f-333fd405d602" providerId="ADAL" clId="{C633A5C2-30F9-4EBF-BCE0-3B21DDCECBC8}" dt="2024-09-25T20:07:51.305" v="1733" actId="1076"/>
        <pc:sldMkLst>
          <pc:docMk/>
          <pc:sldMk cId="4132440272" sldId="877"/>
        </pc:sldMkLst>
      </pc:sldChg>
      <pc:sldChg chg="modSp add mod">
        <pc:chgData name="Gil Thomas" userId="790cc23d-4c1d-4b8f-ba7f-333fd405d602" providerId="ADAL" clId="{C633A5C2-30F9-4EBF-BCE0-3B21DDCECBC8}" dt="2024-09-25T20:07:26.254" v="1731" actId="1076"/>
        <pc:sldMkLst>
          <pc:docMk/>
          <pc:sldMk cId="2931316777" sldId="878"/>
        </pc:sldMkLst>
      </pc:sldChg>
      <pc:sldChg chg="modSp add mod">
        <pc:chgData name="Gil Thomas" userId="790cc23d-4c1d-4b8f-ba7f-333fd405d602" providerId="ADAL" clId="{C633A5C2-30F9-4EBF-BCE0-3B21DDCECBC8}" dt="2024-09-25T20:07:15.108" v="1729" actId="1076"/>
        <pc:sldMkLst>
          <pc:docMk/>
          <pc:sldMk cId="2226947842" sldId="879"/>
        </pc:sldMkLst>
      </pc:sldChg>
      <pc:sldChg chg="modSp add mod">
        <pc:chgData name="Gil Thomas" userId="790cc23d-4c1d-4b8f-ba7f-333fd405d602" providerId="ADAL" clId="{C633A5C2-30F9-4EBF-BCE0-3B21DDCECBC8}" dt="2024-09-25T20:08:05.527" v="1735" actId="1076"/>
        <pc:sldMkLst>
          <pc:docMk/>
          <pc:sldMk cId="3837927047" sldId="880"/>
        </pc:sldMkLst>
      </pc:sldChg>
      <pc:sldChg chg="addSp modSp add mod modAnim">
        <pc:chgData name="Gil Thomas" userId="790cc23d-4c1d-4b8f-ba7f-333fd405d602" providerId="ADAL" clId="{C633A5C2-30F9-4EBF-BCE0-3B21DDCECBC8}" dt="2024-09-25T20:09:24.970" v="1749" actId="20577"/>
        <pc:sldMkLst>
          <pc:docMk/>
          <pc:sldMk cId="2255894744" sldId="881"/>
        </pc:sldMkLst>
      </pc:sldChg>
      <pc:sldChg chg="addSp delSp modSp add mod ord modAnim">
        <pc:chgData name="Gil Thomas" userId="790cc23d-4c1d-4b8f-ba7f-333fd405d602" providerId="ADAL" clId="{C633A5C2-30F9-4EBF-BCE0-3B21DDCECBC8}" dt="2024-09-25T20:11:55.203" v="1761"/>
        <pc:sldMkLst>
          <pc:docMk/>
          <pc:sldMk cId="1054445707" sldId="882"/>
        </pc:sldMkLst>
      </pc:sldChg>
      <pc:sldChg chg="addSp delSp modSp add mod ord modAnim">
        <pc:chgData name="Gil Thomas" userId="790cc23d-4c1d-4b8f-ba7f-333fd405d602" providerId="ADAL" clId="{C633A5C2-30F9-4EBF-BCE0-3B21DDCECBC8}" dt="2024-09-25T19:21:06.394" v="1434" actId="732"/>
        <pc:sldMkLst>
          <pc:docMk/>
          <pc:sldMk cId="3350956994" sldId="883"/>
        </pc:sldMkLst>
      </pc:sldChg>
      <pc:sldChg chg="modSp add mod">
        <pc:chgData name="Gil Thomas" userId="790cc23d-4c1d-4b8f-ba7f-333fd405d602" providerId="ADAL" clId="{C633A5C2-30F9-4EBF-BCE0-3B21DDCECBC8}" dt="2024-09-25T19:21:58.927" v="1439" actId="732"/>
        <pc:sldMkLst>
          <pc:docMk/>
          <pc:sldMk cId="3306942052" sldId="884"/>
        </pc:sldMkLst>
      </pc:sldChg>
      <pc:sldChg chg="addSp modSp add mod">
        <pc:chgData name="Gil Thomas" userId="790cc23d-4c1d-4b8f-ba7f-333fd405d602" providerId="ADAL" clId="{C633A5C2-30F9-4EBF-BCE0-3B21DDCECBC8}" dt="2024-09-26T20:16:54.451" v="1884" actId="1036"/>
        <pc:sldMkLst>
          <pc:docMk/>
          <pc:sldMk cId="1149947390" sldId="885"/>
        </pc:sldMkLst>
      </pc:sldChg>
      <pc:sldChg chg="modSp add mod">
        <pc:chgData name="Gil Thomas" userId="790cc23d-4c1d-4b8f-ba7f-333fd405d602" providerId="ADAL" clId="{C633A5C2-30F9-4EBF-BCE0-3B21DDCECBC8}" dt="2024-09-25T19:17:43.387" v="1403" actId="14100"/>
        <pc:sldMkLst>
          <pc:docMk/>
          <pc:sldMk cId="4127750822" sldId="886"/>
        </pc:sldMkLst>
      </pc:sldChg>
      <pc:sldChg chg="modSp add mod">
        <pc:chgData name="Gil Thomas" userId="790cc23d-4c1d-4b8f-ba7f-333fd405d602" providerId="ADAL" clId="{C633A5C2-30F9-4EBF-BCE0-3B21DDCECBC8}" dt="2024-09-25T20:11:08.767" v="1759" actId="20577"/>
        <pc:sldMkLst>
          <pc:docMk/>
          <pc:sldMk cId="1874505993" sldId="887"/>
        </pc:sldMkLst>
      </pc:sldChg>
      <pc:sldChg chg="addSp delSp modSp add mod ord modAnim">
        <pc:chgData name="Gil Thomas" userId="790cc23d-4c1d-4b8f-ba7f-333fd405d602" providerId="ADAL" clId="{C633A5C2-30F9-4EBF-BCE0-3B21DDCECBC8}" dt="2024-09-25T20:11:41.368" v="1760"/>
        <pc:sldMkLst>
          <pc:docMk/>
          <pc:sldMk cId="3173718760" sldId="888"/>
        </pc:sldMkLst>
      </pc:sldChg>
      <pc:sldChg chg="delSp modSp add modAnim">
        <pc:chgData name="Gil Thomas" userId="790cc23d-4c1d-4b8f-ba7f-333fd405d602" providerId="ADAL" clId="{C633A5C2-30F9-4EBF-BCE0-3B21DDCECBC8}" dt="2024-09-25T19:45:06.439" v="1570" actId="478"/>
        <pc:sldMkLst>
          <pc:docMk/>
          <pc:sldMk cId="417153690" sldId="889"/>
        </pc:sldMkLst>
      </pc:sldChg>
      <pc:sldChg chg="delSp modSp add modAnim">
        <pc:chgData name="Gil Thomas" userId="790cc23d-4c1d-4b8f-ba7f-333fd405d602" providerId="ADAL" clId="{C633A5C2-30F9-4EBF-BCE0-3B21DDCECBC8}" dt="2024-09-25T19:45:18.054" v="1573" actId="6549"/>
        <pc:sldMkLst>
          <pc:docMk/>
          <pc:sldMk cId="1157433545" sldId="890"/>
        </pc:sldMkLst>
      </pc:sldChg>
      <pc:sldChg chg="delSp modSp add modAnim">
        <pc:chgData name="Gil Thomas" userId="790cc23d-4c1d-4b8f-ba7f-333fd405d602" providerId="ADAL" clId="{C633A5C2-30F9-4EBF-BCE0-3B21DDCECBC8}" dt="2024-09-25T19:45:28.440" v="1574" actId="6549"/>
        <pc:sldMkLst>
          <pc:docMk/>
          <pc:sldMk cId="1996920124" sldId="891"/>
        </pc:sldMkLst>
      </pc:sldChg>
      <pc:sldChg chg="delSp modSp add modAnim">
        <pc:chgData name="Gil Thomas" userId="790cc23d-4c1d-4b8f-ba7f-333fd405d602" providerId="ADAL" clId="{C633A5C2-30F9-4EBF-BCE0-3B21DDCECBC8}" dt="2024-09-25T19:45:48.479" v="1578" actId="6549"/>
        <pc:sldMkLst>
          <pc:docMk/>
          <pc:sldMk cId="1704690264" sldId="892"/>
        </pc:sldMkLst>
      </pc:sldChg>
      <pc:sldChg chg="delSp modSp add mod modAnim">
        <pc:chgData name="Gil Thomas" userId="790cc23d-4c1d-4b8f-ba7f-333fd405d602" providerId="ADAL" clId="{C633A5C2-30F9-4EBF-BCE0-3B21DDCECBC8}" dt="2024-09-26T20:17:38.680" v="1885" actId="207"/>
        <pc:sldMkLst>
          <pc:docMk/>
          <pc:sldMk cId="1486147506" sldId="893"/>
        </pc:sldMkLst>
      </pc:sldChg>
      <pc:sldChg chg="delSp modSp add mod modAnim">
        <pc:chgData name="Gil Thomas" userId="790cc23d-4c1d-4b8f-ba7f-333fd405d602" providerId="ADAL" clId="{C633A5C2-30F9-4EBF-BCE0-3B21DDCECBC8}" dt="2024-09-25T19:47:00.007" v="1586" actId="478"/>
        <pc:sldMkLst>
          <pc:docMk/>
          <pc:sldMk cId="2631709464" sldId="894"/>
        </pc:sldMkLst>
      </pc:sldChg>
      <pc:sldChg chg="add">
        <pc:chgData name="Gil Thomas" userId="790cc23d-4c1d-4b8f-ba7f-333fd405d602" providerId="ADAL" clId="{C633A5C2-30F9-4EBF-BCE0-3B21DDCECBC8}" dt="2024-09-25T19:46:07.776" v="1581" actId="2890"/>
        <pc:sldMkLst>
          <pc:docMk/>
          <pc:sldMk cId="3100512824" sldId="895"/>
        </pc:sldMkLst>
      </pc:sldChg>
      <pc:sldChg chg="delSp modSp add mod modAnim">
        <pc:chgData name="Gil Thomas" userId="790cc23d-4c1d-4b8f-ba7f-333fd405d602" providerId="ADAL" clId="{C633A5C2-30F9-4EBF-BCE0-3B21DDCECBC8}" dt="2024-09-25T19:47:02.225" v="1587" actId="478"/>
        <pc:sldMkLst>
          <pc:docMk/>
          <pc:sldMk cId="3137567728" sldId="896"/>
        </pc:sldMkLst>
      </pc:sldChg>
      <pc:sldChg chg="delSp modSp add mod modAnim">
        <pc:chgData name="Gil Thomas" userId="790cc23d-4c1d-4b8f-ba7f-333fd405d602" providerId="ADAL" clId="{C633A5C2-30F9-4EBF-BCE0-3B21DDCECBC8}" dt="2024-09-25T19:47:45.029" v="1589" actId="478"/>
        <pc:sldMkLst>
          <pc:docMk/>
          <pc:sldMk cId="967059982" sldId="897"/>
        </pc:sldMkLst>
      </pc:sldChg>
      <pc:sldChg chg="delSp modSp add mod modAnim">
        <pc:chgData name="Gil Thomas" userId="790cc23d-4c1d-4b8f-ba7f-333fd405d602" providerId="ADAL" clId="{C633A5C2-30F9-4EBF-BCE0-3B21DDCECBC8}" dt="2024-10-06T00:12:10.617" v="2056" actId="207"/>
        <pc:sldMkLst>
          <pc:docMk/>
          <pc:sldMk cId="3100048927" sldId="898"/>
        </pc:sldMkLst>
      </pc:sldChg>
      <pc:sldChg chg="delSp modSp add mod modAnim">
        <pc:chgData name="Gil Thomas" userId="790cc23d-4c1d-4b8f-ba7f-333fd405d602" providerId="ADAL" clId="{C633A5C2-30F9-4EBF-BCE0-3B21DDCECBC8}" dt="2024-10-06T00:12:28.204" v="2058" actId="114"/>
        <pc:sldMkLst>
          <pc:docMk/>
          <pc:sldMk cId="3525895688" sldId="899"/>
        </pc:sldMkLst>
      </pc:sldChg>
      <pc:sldChg chg="delSp modSp add modAnim">
        <pc:chgData name="Gil Thomas" userId="790cc23d-4c1d-4b8f-ba7f-333fd405d602" providerId="ADAL" clId="{C633A5C2-30F9-4EBF-BCE0-3B21DDCECBC8}" dt="2024-09-25T20:13:28.703" v="1766"/>
        <pc:sldMkLst>
          <pc:docMk/>
          <pc:sldMk cId="1435585878" sldId="900"/>
        </pc:sldMkLst>
      </pc:sldChg>
      <pc:sldChg chg="add modAnim">
        <pc:chgData name="Gil Thomas" userId="790cc23d-4c1d-4b8f-ba7f-333fd405d602" providerId="ADAL" clId="{C633A5C2-30F9-4EBF-BCE0-3B21DDCECBC8}" dt="2024-09-25T20:13:38.984" v="1767"/>
        <pc:sldMkLst>
          <pc:docMk/>
          <pc:sldMk cId="4092688986" sldId="901"/>
        </pc:sldMkLst>
      </pc:sldChg>
      <pc:sldChg chg="addSp delSp modSp add mod modAnim">
        <pc:chgData name="Gil Thomas" userId="790cc23d-4c1d-4b8f-ba7f-333fd405d602" providerId="ADAL" clId="{C633A5C2-30F9-4EBF-BCE0-3B21DDCECBC8}" dt="2024-09-25T19:54:01.570" v="1669"/>
        <pc:sldMkLst>
          <pc:docMk/>
          <pc:sldMk cId="142186125" sldId="902"/>
        </pc:sldMkLst>
      </pc:sldChg>
      <pc:sldChg chg="modSp add mod">
        <pc:chgData name="Gil Thomas" userId="790cc23d-4c1d-4b8f-ba7f-333fd405d602" providerId="ADAL" clId="{C633A5C2-30F9-4EBF-BCE0-3B21DDCECBC8}" dt="2024-10-06T00:12:35.386" v="2060" actId="207"/>
        <pc:sldMkLst>
          <pc:docMk/>
          <pc:sldMk cId="1060973003" sldId="903"/>
        </pc:sldMkLst>
      </pc:sldChg>
    </pc:docChg>
  </pc:docChgLst>
  <pc:docChgLst>
    <pc:chgData name="Gil Thomas" userId="790cc23d-4c1d-4b8f-ba7f-333fd405d602" providerId="ADAL" clId="{D87F9BF9-2B89-43C9-BF11-AF05AEA9E612}"/>
    <pc:docChg chg="undo custSel delSld modSld">
      <pc:chgData name="Gil Thomas" userId="790cc23d-4c1d-4b8f-ba7f-333fd405d602" providerId="ADAL" clId="{D87F9BF9-2B89-43C9-BF11-AF05AEA9E612}" dt="2025-03-25T19:39:54.393" v="150" actId="47"/>
      <pc:docMkLst>
        <pc:docMk/>
      </pc:docMkLst>
      <pc:sldChg chg="addSp delSp modSp mod delAnim modAnim">
        <pc:chgData name="Gil Thomas" userId="790cc23d-4c1d-4b8f-ba7f-333fd405d602" providerId="ADAL" clId="{D87F9BF9-2B89-43C9-BF11-AF05AEA9E612}" dt="2025-03-25T19:18:05.627" v="3"/>
        <pc:sldMkLst>
          <pc:docMk/>
          <pc:sldMk cId="1655172261" sldId="256"/>
        </pc:sldMkLst>
        <pc:picChg chg="add mod">
          <ac:chgData name="Gil Thomas" userId="790cc23d-4c1d-4b8f-ba7f-333fd405d602" providerId="ADAL" clId="{D87F9BF9-2B89-43C9-BF11-AF05AEA9E612}" dt="2025-03-25T19:17:54.729" v="1"/>
          <ac:picMkLst>
            <pc:docMk/>
            <pc:sldMk cId="1655172261" sldId="256"/>
            <ac:picMk id="2" creationId="{ED20C56D-949A-1166-0088-D8D76A41BF5B}"/>
          </ac:picMkLst>
        </pc:picChg>
      </pc:sldChg>
      <pc:sldChg chg="addSp modSp mod modAnim">
        <pc:chgData name="Gil Thomas" userId="790cc23d-4c1d-4b8f-ba7f-333fd405d602" providerId="ADAL" clId="{D87F9BF9-2B89-43C9-BF11-AF05AEA9E612}" dt="2025-03-25T19:19:33.685" v="62"/>
        <pc:sldMkLst>
          <pc:docMk/>
          <pc:sldMk cId="1879050429" sldId="808"/>
        </pc:sldMkLst>
        <pc:spChg chg="mod">
          <ac:chgData name="Gil Thomas" userId="790cc23d-4c1d-4b8f-ba7f-333fd405d602" providerId="ADAL" clId="{D87F9BF9-2B89-43C9-BF11-AF05AEA9E612}" dt="2025-03-25T19:19:03.202" v="53" actId="14100"/>
          <ac:spMkLst>
            <pc:docMk/>
            <pc:sldMk cId="1879050429" sldId="808"/>
            <ac:spMk id="3" creationId="{466824B3-7A68-FE3F-A46E-B7031442F528}"/>
          </ac:spMkLst>
        </pc:spChg>
        <pc:spChg chg="add mod">
          <ac:chgData name="Gil Thomas" userId="790cc23d-4c1d-4b8f-ba7f-333fd405d602" providerId="ADAL" clId="{D87F9BF9-2B89-43C9-BF11-AF05AEA9E612}" dt="2025-03-25T19:19:24.316" v="61" actId="1076"/>
          <ac:spMkLst>
            <pc:docMk/>
            <pc:sldMk cId="1879050429" sldId="808"/>
            <ac:spMk id="5" creationId="{23956DBB-007A-5E1C-6E86-BB1885475606}"/>
          </ac:spMkLst>
        </pc:spChg>
      </pc:sldChg>
      <pc:sldChg chg="del">
        <pc:chgData name="Gil Thomas" userId="790cc23d-4c1d-4b8f-ba7f-333fd405d602" providerId="ADAL" clId="{D87F9BF9-2B89-43C9-BF11-AF05AEA9E612}" dt="2025-03-25T19:39:54.393" v="150" actId="47"/>
        <pc:sldMkLst>
          <pc:docMk/>
          <pc:sldMk cId="444098799" sldId="836"/>
        </pc:sldMkLst>
      </pc:sldChg>
      <pc:sldChg chg="modSp mod">
        <pc:chgData name="Gil Thomas" userId="790cc23d-4c1d-4b8f-ba7f-333fd405d602" providerId="ADAL" clId="{D87F9BF9-2B89-43C9-BF11-AF05AEA9E612}" dt="2025-03-25T19:20:45.609" v="102" actId="1037"/>
        <pc:sldMkLst>
          <pc:docMk/>
          <pc:sldMk cId="4082156938" sldId="870"/>
        </pc:sldMkLst>
        <pc:spChg chg="mod">
          <ac:chgData name="Gil Thomas" userId="790cc23d-4c1d-4b8f-ba7f-333fd405d602" providerId="ADAL" clId="{D87F9BF9-2B89-43C9-BF11-AF05AEA9E612}" dt="2025-03-25T19:19:52.435" v="64" actId="1076"/>
          <ac:spMkLst>
            <pc:docMk/>
            <pc:sldMk cId="4082156938" sldId="870"/>
            <ac:spMk id="5" creationId="{3E6DD7B0-E44B-528A-5470-5184F2F2A64C}"/>
          </ac:spMkLst>
        </pc:spChg>
        <pc:spChg chg="mod">
          <ac:chgData name="Gil Thomas" userId="790cc23d-4c1d-4b8f-ba7f-333fd405d602" providerId="ADAL" clId="{D87F9BF9-2B89-43C9-BF11-AF05AEA9E612}" dt="2025-03-25T19:20:45.609" v="102" actId="1037"/>
          <ac:spMkLst>
            <pc:docMk/>
            <pc:sldMk cId="4082156938" sldId="870"/>
            <ac:spMk id="7" creationId="{63233B67-0F60-EEA9-F34A-8BE4FD95803D}"/>
          </ac:spMkLst>
        </pc:spChg>
      </pc:sldChg>
      <pc:sldChg chg="del">
        <pc:chgData name="Gil Thomas" userId="790cc23d-4c1d-4b8f-ba7f-333fd405d602" providerId="ADAL" clId="{D87F9BF9-2B89-43C9-BF11-AF05AEA9E612}" dt="2025-03-25T19:39:54.393" v="150" actId="47"/>
        <pc:sldMkLst>
          <pc:docMk/>
          <pc:sldMk cId="2662725847" sldId="871"/>
        </pc:sldMkLst>
      </pc:sldChg>
      <pc:sldChg chg="modSp">
        <pc:chgData name="Gil Thomas" userId="790cc23d-4c1d-4b8f-ba7f-333fd405d602" providerId="ADAL" clId="{D87F9BF9-2B89-43C9-BF11-AF05AEA9E612}" dt="2025-03-25T19:35:52.529" v="133" actId="114"/>
        <pc:sldMkLst>
          <pc:docMk/>
          <pc:sldMk cId="1709021283" sldId="874"/>
        </pc:sldMkLst>
        <pc:spChg chg="mod">
          <ac:chgData name="Gil Thomas" userId="790cc23d-4c1d-4b8f-ba7f-333fd405d602" providerId="ADAL" clId="{D87F9BF9-2B89-43C9-BF11-AF05AEA9E612}" dt="2025-03-25T19:35:52.529" v="133" actId="114"/>
          <ac:spMkLst>
            <pc:docMk/>
            <pc:sldMk cId="1709021283" sldId="874"/>
            <ac:spMk id="7" creationId="{63233B67-0F60-EEA9-F34A-8BE4FD95803D}"/>
          </ac:spMkLst>
        </pc:spChg>
      </pc:sldChg>
      <pc:sldChg chg="addSp delSp modSp mod delAnim modAnim">
        <pc:chgData name="Gil Thomas" userId="790cc23d-4c1d-4b8f-ba7f-333fd405d602" providerId="ADAL" clId="{D87F9BF9-2B89-43C9-BF11-AF05AEA9E612}" dt="2025-03-25T19:34:02.958" v="123" actId="207"/>
        <pc:sldMkLst>
          <pc:docMk/>
          <pc:sldMk cId="4132440272" sldId="877"/>
        </pc:sldMkLst>
        <pc:spChg chg="add mod">
          <ac:chgData name="Gil Thomas" userId="790cc23d-4c1d-4b8f-ba7f-333fd405d602" providerId="ADAL" clId="{D87F9BF9-2B89-43C9-BF11-AF05AEA9E612}" dt="2025-03-25T19:21:49.611" v="108"/>
          <ac:spMkLst>
            <pc:docMk/>
            <pc:sldMk cId="4132440272" sldId="877"/>
            <ac:spMk id="2" creationId="{D9DDBECE-9B6E-5552-B320-044CFC3F1242}"/>
          </ac:spMkLst>
        </pc:spChg>
        <pc:spChg chg="mod">
          <ac:chgData name="Gil Thomas" userId="790cc23d-4c1d-4b8f-ba7f-333fd405d602" providerId="ADAL" clId="{D87F9BF9-2B89-43C9-BF11-AF05AEA9E612}" dt="2025-03-25T19:34:02.958" v="123" actId="207"/>
          <ac:spMkLst>
            <pc:docMk/>
            <pc:sldMk cId="4132440272" sldId="877"/>
            <ac:spMk id="5" creationId="{019745E9-6809-B5BA-58F5-5AD619CAEE6A}"/>
          </ac:spMkLst>
        </pc:spChg>
      </pc:sldChg>
      <pc:sldChg chg="addSp delSp modSp mod delAnim modAnim">
        <pc:chgData name="Gil Thomas" userId="790cc23d-4c1d-4b8f-ba7f-333fd405d602" providerId="ADAL" clId="{D87F9BF9-2B89-43C9-BF11-AF05AEA9E612}" dt="2025-03-25T19:34:31.655" v="125" actId="122"/>
        <pc:sldMkLst>
          <pc:docMk/>
          <pc:sldMk cId="2931316777" sldId="878"/>
        </pc:sldMkLst>
        <pc:spChg chg="add mod">
          <ac:chgData name="Gil Thomas" userId="790cc23d-4c1d-4b8f-ba7f-333fd405d602" providerId="ADAL" clId="{D87F9BF9-2B89-43C9-BF11-AF05AEA9E612}" dt="2025-03-25T19:21:43.012" v="106"/>
          <ac:spMkLst>
            <pc:docMk/>
            <pc:sldMk cId="2931316777" sldId="878"/>
            <ac:spMk id="2" creationId="{990FAD3F-E236-5BA5-2291-3FF2CDA2D46C}"/>
          </ac:spMkLst>
        </pc:spChg>
        <pc:spChg chg="mod">
          <ac:chgData name="Gil Thomas" userId="790cc23d-4c1d-4b8f-ba7f-333fd405d602" providerId="ADAL" clId="{D87F9BF9-2B89-43C9-BF11-AF05AEA9E612}" dt="2025-03-25T19:34:31.655" v="125" actId="122"/>
          <ac:spMkLst>
            <pc:docMk/>
            <pc:sldMk cId="2931316777" sldId="878"/>
            <ac:spMk id="5" creationId="{019745E9-6809-B5BA-58F5-5AD619CAEE6A}"/>
          </ac:spMkLst>
        </pc:spChg>
      </pc:sldChg>
      <pc:sldChg chg="addSp delSp modSp mod delAnim modAnim">
        <pc:chgData name="Gil Thomas" userId="790cc23d-4c1d-4b8f-ba7f-333fd405d602" providerId="ADAL" clId="{D87F9BF9-2B89-43C9-BF11-AF05AEA9E612}" dt="2025-03-25T19:33:21.620" v="116" actId="1036"/>
        <pc:sldMkLst>
          <pc:docMk/>
          <pc:sldMk cId="2226947842" sldId="879"/>
        </pc:sldMkLst>
        <pc:spChg chg="add mod">
          <ac:chgData name="Gil Thomas" userId="790cc23d-4c1d-4b8f-ba7f-333fd405d602" providerId="ADAL" clId="{D87F9BF9-2B89-43C9-BF11-AF05AEA9E612}" dt="2025-03-25T19:21:35.074" v="104"/>
          <ac:spMkLst>
            <pc:docMk/>
            <pc:sldMk cId="2226947842" sldId="879"/>
            <ac:spMk id="2" creationId="{F9017703-55DF-7A57-1A81-ACE233A0C017}"/>
          </ac:spMkLst>
        </pc:spChg>
        <pc:spChg chg="mod">
          <ac:chgData name="Gil Thomas" userId="790cc23d-4c1d-4b8f-ba7f-333fd405d602" providerId="ADAL" clId="{D87F9BF9-2B89-43C9-BF11-AF05AEA9E612}" dt="2025-03-25T19:33:21.620" v="116" actId="1036"/>
          <ac:spMkLst>
            <pc:docMk/>
            <pc:sldMk cId="2226947842" sldId="879"/>
            <ac:spMk id="5" creationId="{019745E9-6809-B5BA-58F5-5AD619CAEE6A}"/>
          </ac:spMkLst>
        </pc:spChg>
      </pc:sldChg>
      <pc:sldChg chg="addSp delSp modSp mod delAnim modAnim">
        <pc:chgData name="Gil Thomas" userId="790cc23d-4c1d-4b8f-ba7f-333fd405d602" providerId="ADAL" clId="{D87F9BF9-2B89-43C9-BF11-AF05AEA9E612}" dt="2025-03-25T19:34:54.724" v="130" actId="1037"/>
        <pc:sldMkLst>
          <pc:docMk/>
          <pc:sldMk cId="3837927047" sldId="880"/>
        </pc:sldMkLst>
        <pc:spChg chg="add mod">
          <ac:chgData name="Gil Thomas" userId="790cc23d-4c1d-4b8f-ba7f-333fd405d602" providerId="ADAL" clId="{D87F9BF9-2B89-43C9-BF11-AF05AEA9E612}" dt="2025-03-25T19:21:54.386" v="110"/>
          <ac:spMkLst>
            <pc:docMk/>
            <pc:sldMk cId="3837927047" sldId="880"/>
            <ac:spMk id="2" creationId="{FBD1FF44-CCD7-8064-626E-92FA83DBDB37}"/>
          </ac:spMkLst>
        </pc:spChg>
        <pc:spChg chg="mod">
          <ac:chgData name="Gil Thomas" userId="790cc23d-4c1d-4b8f-ba7f-333fd405d602" providerId="ADAL" clId="{D87F9BF9-2B89-43C9-BF11-AF05AEA9E612}" dt="2025-03-25T19:34:54.724" v="130" actId="1037"/>
          <ac:spMkLst>
            <pc:docMk/>
            <pc:sldMk cId="3837927047" sldId="880"/>
            <ac:spMk id="5" creationId="{019745E9-6809-B5BA-58F5-5AD619CAEE6A}"/>
          </ac:spMkLst>
        </pc:spChg>
      </pc:sldChg>
      <pc:sldChg chg="modSp">
        <pc:chgData name="Gil Thomas" userId="790cc23d-4c1d-4b8f-ba7f-333fd405d602" providerId="ADAL" clId="{D87F9BF9-2B89-43C9-BF11-AF05AEA9E612}" dt="2025-03-25T19:38:16.321" v="149" actId="20577"/>
        <pc:sldMkLst>
          <pc:docMk/>
          <pc:sldMk cId="3350956994" sldId="883"/>
        </pc:sldMkLst>
        <pc:spChg chg="mod">
          <ac:chgData name="Gil Thomas" userId="790cc23d-4c1d-4b8f-ba7f-333fd405d602" providerId="ADAL" clId="{D87F9BF9-2B89-43C9-BF11-AF05AEA9E612}" dt="2025-03-25T19:38:16.321" v="149" actId="20577"/>
          <ac:spMkLst>
            <pc:docMk/>
            <pc:sldMk cId="3350956994" sldId="883"/>
            <ac:spMk id="7" creationId="{63233B67-0F60-EEA9-F34A-8BE4FD95803D}"/>
          </ac:spMkLst>
        </pc:spChg>
      </pc:sldChg>
      <pc:sldChg chg="modSp">
        <pc:chgData name="Gil Thomas" userId="790cc23d-4c1d-4b8f-ba7f-333fd405d602" providerId="ADAL" clId="{D87F9BF9-2B89-43C9-BF11-AF05AEA9E612}" dt="2025-03-25T19:37:46.558" v="141" actId="20577"/>
        <pc:sldMkLst>
          <pc:docMk/>
          <pc:sldMk cId="1874505993" sldId="887"/>
        </pc:sldMkLst>
        <pc:spChg chg="mod">
          <ac:chgData name="Gil Thomas" userId="790cc23d-4c1d-4b8f-ba7f-333fd405d602" providerId="ADAL" clId="{D87F9BF9-2B89-43C9-BF11-AF05AEA9E612}" dt="2025-03-25T19:37:46.558" v="141" actId="20577"/>
          <ac:spMkLst>
            <pc:docMk/>
            <pc:sldMk cId="1874505993" sldId="887"/>
            <ac:spMk id="7" creationId="{63233B67-0F60-EEA9-F34A-8BE4FD9580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21E73-4BC7-4B5B-8BB7-F9CFBDBE5AA7}" type="slidenum">
              <a:rPr lang="en-US" smtClean="0"/>
              <a:t>2</a:t>
            </a:fld>
            <a:endParaRPr lang="en-US"/>
          </a:p>
        </p:txBody>
      </p:sp>
    </p:spTree>
    <p:extLst>
      <p:ext uri="{BB962C8B-B14F-4D97-AF65-F5344CB8AC3E}">
        <p14:creationId xmlns:p14="http://schemas.microsoft.com/office/powerpoint/2010/main" val="106441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5/28/2025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74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5/28/2025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83EE7C-F5E7-0885-5FF0-CE35A53D1D5F}"/>
              </a:ext>
            </a:extLst>
          </p:cNvPr>
          <p:cNvPicPr>
            <a:picLocks noChangeAspect="1"/>
          </p:cNvPicPr>
          <p:nvPr/>
        </p:nvPicPr>
        <p:blipFill>
          <a:blip r:embed="rId4"/>
          <a:stretch>
            <a:fillRect/>
          </a:stretch>
        </p:blipFill>
        <p:spPr>
          <a:xfrm>
            <a:off x="4788402" y="10160"/>
            <a:ext cx="7390395" cy="6855261"/>
          </a:xfrm>
          <a:prstGeom prst="rect">
            <a:avLst/>
          </a:prstGeom>
        </p:spPr>
      </p:pic>
      <p:sp>
        <p:nvSpPr>
          <p:cNvPr id="7" name="Rectangle 6">
            <a:extLst>
              <a:ext uri="{FF2B5EF4-FFF2-40B4-BE49-F238E27FC236}">
                <a16:creationId xmlns:a16="http://schemas.microsoft.com/office/drawing/2014/main" id="{B86C9FF4-F704-906F-896C-BF639101A19C}"/>
              </a:ext>
            </a:extLst>
          </p:cNvPr>
          <p:cNvSpPr/>
          <p:nvPr/>
        </p:nvSpPr>
        <p:spPr>
          <a:xfrm>
            <a:off x="1" y="6299200"/>
            <a:ext cx="4788402" cy="558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6A972F1-4737-4782-A8BA-722E4FC2B10A}"/>
              </a:ext>
            </a:extLst>
          </p:cNvPr>
          <p:cNvCxnSpPr/>
          <p:nvPr/>
        </p:nvCxnSpPr>
        <p:spPr>
          <a:xfrm flipH="1">
            <a:off x="0" y="6228080"/>
            <a:ext cx="4788402" cy="0"/>
          </a:xfrm>
          <a:prstGeom prst="line">
            <a:avLst/>
          </a:prstGeom>
          <a:ln w="142875">
            <a:solidFill>
              <a:srgbClr val="35454D"/>
            </a:solidFill>
          </a:ln>
        </p:spPr>
        <p:style>
          <a:lnRef idx="2">
            <a:schemeClr val="accent1"/>
          </a:lnRef>
          <a:fillRef idx="0">
            <a:schemeClr val="accent1"/>
          </a:fillRef>
          <a:effectRef idx="1">
            <a:schemeClr val="accent1"/>
          </a:effectRef>
          <a:fontRef idx="minor">
            <a:schemeClr val="tx1"/>
          </a:fontRef>
        </p:style>
      </p:cxnSp>
      <p:pic>
        <p:nvPicPr>
          <p:cNvPr id="2" name="2-Morning of Hope (accompaniment)">
            <a:hlinkClick r:id="" action="ppaction://media"/>
            <a:extLst>
              <a:ext uri="{FF2B5EF4-FFF2-40B4-BE49-F238E27FC236}">
                <a16:creationId xmlns:a16="http://schemas.microsoft.com/office/drawing/2014/main" id="{ED20C56D-949A-1166-0088-D8D76A41BF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80531" y="188248"/>
            <a:ext cx="11316143" cy="6401753"/>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Why were </a:t>
            </a:r>
            <a:r>
              <a:rPr lang="en-US" sz="3600" b="1" dirty="0">
                <a:solidFill>
                  <a:schemeClr val="accent1">
                    <a:lumMod val="40000"/>
                    <a:lumOff val="60000"/>
                  </a:schemeClr>
                </a:solidFill>
                <a:effectLst>
                  <a:outerShdw blurRad="38100" dist="38100" dir="2700000" algn="tl">
                    <a:srgbClr val="000000">
                      <a:alpha val="43137"/>
                    </a:srgbClr>
                  </a:outerShdw>
                </a:effectLst>
              </a:rPr>
              <a:t>the gifts of men </a:t>
            </a:r>
            <a:r>
              <a:rPr lang="en-US" sz="3600" b="1" dirty="0">
                <a:solidFill>
                  <a:schemeClr val="bg1"/>
                </a:solidFill>
                <a:effectLst>
                  <a:outerShdw blurRad="38100" dist="38100" dir="2700000" algn="tl">
                    <a:srgbClr val="000000">
                      <a:alpha val="43137"/>
                    </a:srgbClr>
                  </a:outerShdw>
                </a:effectLst>
              </a:rPr>
              <a:t>given (what was the </a:t>
            </a:r>
            <a:r>
              <a:rPr lang="en-US" sz="3600" b="1" i="1" dirty="0">
                <a:solidFill>
                  <a:srgbClr val="FFFF00"/>
                </a:solidFill>
                <a:effectLst>
                  <a:outerShdw blurRad="38100" dist="38100" dir="2700000" algn="tl">
                    <a:srgbClr val="000000">
                      <a:alpha val="43137"/>
                    </a:srgbClr>
                  </a:outerShdw>
                </a:effectLst>
              </a:rPr>
              <a:t>purpose</a:t>
            </a:r>
            <a:r>
              <a:rPr lang="en-US" sz="3600" b="1" dirty="0">
                <a:solidFill>
                  <a:schemeClr val="bg1"/>
                </a:solidFill>
                <a:effectLst>
                  <a:outerShdw blurRad="38100" dist="38100" dir="2700000" algn="tl">
                    <a:srgbClr val="000000">
                      <a:alpha val="43137"/>
                    </a:srgbClr>
                  </a:outerShdw>
                </a:effectLst>
              </a:rPr>
              <a:t> in giving them)?</a:t>
            </a:r>
            <a:endParaRPr lang="en-US" sz="4400" b="1" dirty="0">
              <a:solidFill>
                <a:schemeClr val="bg1"/>
              </a:solidFill>
              <a:effectLst>
                <a:outerShdw blurRad="38100" dist="38100" dir="2700000" algn="tl">
                  <a:srgbClr val="000000">
                    <a:alpha val="43137"/>
                  </a:srgbClr>
                </a:outerShdw>
              </a:effectLst>
            </a:endParaRPr>
          </a:p>
          <a:p>
            <a:endParaRPr lang="en-US" sz="2400" b="1" dirty="0">
              <a:solidFill>
                <a:schemeClr val="bg1"/>
              </a:solidFill>
              <a:effectLst>
                <a:outerShdw blurRad="38100" dist="38100" dir="2700000" algn="tl">
                  <a:srgbClr val="000000">
                    <a:alpha val="43137"/>
                  </a:srgbClr>
                </a:outerShdw>
              </a:effectLst>
            </a:endParaRPr>
          </a:p>
          <a:p>
            <a:endParaRPr lang="en-US" sz="3600" b="1" dirty="0">
              <a:solidFill>
                <a:schemeClr val="bg1"/>
              </a:solidFill>
              <a:effectLst>
                <a:outerShdw blurRad="38100" dist="38100" dir="2700000" algn="tl">
                  <a:srgbClr val="000000">
                    <a:alpha val="43137"/>
                  </a:srgbClr>
                </a:outerShdw>
              </a:effectLst>
            </a:endParaRPr>
          </a:p>
          <a:p>
            <a:r>
              <a:rPr lang="en-US" sz="3600" b="1" i="1" dirty="0">
                <a:solidFill>
                  <a:srgbClr val="FFFF00"/>
                </a:solidFill>
                <a:effectLst>
                  <a:outerShdw blurRad="38100" dist="38100" dir="2700000" algn="tl">
                    <a:srgbClr val="000000">
                      <a:alpha val="43137"/>
                    </a:srgbClr>
                  </a:outerShdw>
                </a:effectLst>
              </a:rPr>
              <a:t>To equip the saints </a:t>
            </a:r>
            <a:r>
              <a:rPr lang="en-US" sz="3600" b="1" dirty="0">
                <a:solidFill>
                  <a:schemeClr val="bg1"/>
                </a:solidFill>
                <a:effectLst>
                  <a:outerShdw blurRad="38100" dist="38100" dir="2700000" algn="tl">
                    <a:srgbClr val="000000">
                      <a:alpha val="43137"/>
                    </a:srgbClr>
                  </a:outerShdw>
                </a:effectLst>
              </a:rPr>
              <a:t>(believers </a:t>
            </a:r>
          </a:p>
          <a:p>
            <a:r>
              <a:rPr lang="en-US" sz="3600" b="1" dirty="0">
                <a:solidFill>
                  <a:schemeClr val="bg1"/>
                </a:solidFill>
                <a:effectLst>
                  <a:outerShdw blurRad="38100" dist="38100" dir="2700000" algn="tl">
                    <a:srgbClr val="000000">
                      <a:alpha val="43137"/>
                    </a:srgbClr>
                  </a:outerShdw>
                </a:effectLst>
              </a:rPr>
              <a:t>who are part of the church) </a:t>
            </a:r>
            <a:r>
              <a:rPr lang="en-US" sz="3600" b="1" i="1" dirty="0">
                <a:solidFill>
                  <a:srgbClr val="FFFF00"/>
                </a:solidFill>
                <a:effectLst>
                  <a:outerShdw blurRad="38100" dist="38100" dir="2700000" algn="tl">
                    <a:srgbClr val="000000">
                      <a:alpha val="43137"/>
                    </a:srgbClr>
                  </a:outerShdw>
                </a:effectLst>
              </a:rPr>
              <a:t>to </a:t>
            </a:r>
          </a:p>
          <a:p>
            <a:r>
              <a:rPr lang="en-US" sz="3600" b="1" i="1" dirty="0">
                <a:solidFill>
                  <a:srgbClr val="FFFF00"/>
                </a:solidFill>
                <a:effectLst>
                  <a:outerShdw blurRad="38100" dist="38100" dir="2700000" algn="tl">
                    <a:srgbClr val="000000">
                      <a:alpha val="43137"/>
                    </a:srgbClr>
                  </a:outerShdw>
                </a:effectLst>
              </a:rPr>
              <a:t>do the work of the ministry. </a:t>
            </a:r>
          </a:p>
          <a:p>
            <a:endParaRPr lang="en-US" sz="5400" b="1" i="1" dirty="0">
              <a:solidFill>
                <a:srgbClr val="FFFF00"/>
              </a:solidFill>
              <a:effectLst>
                <a:outerShdw blurRad="38100" dist="38100" dir="2700000" algn="tl">
                  <a:srgbClr val="000000">
                    <a:alpha val="43137"/>
                  </a:srgbClr>
                </a:outerShdw>
              </a:effectLst>
            </a:endParaRPr>
          </a:p>
          <a:p>
            <a:r>
              <a:rPr lang="en-US" sz="3600" b="1" dirty="0">
                <a:solidFill>
                  <a:schemeClr val="accent1">
                    <a:lumMod val="40000"/>
                    <a:lumOff val="60000"/>
                  </a:schemeClr>
                </a:solidFill>
                <a:effectLst>
                  <a:outerShdw blurRad="38100" dist="38100" dir="2700000" algn="tl">
                    <a:srgbClr val="000000">
                      <a:alpha val="43137"/>
                    </a:srgbClr>
                  </a:outerShdw>
                </a:effectLst>
              </a:rPr>
              <a:t>They</a:t>
            </a:r>
            <a:r>
              <a:rPr lang="en-US" sz="3600" b="1" dirty="0">
                <a:solidFill>
                  <a:schemeClr val="bg1"/>
                </a:solidFill>
                <a:effectLst>
                  <a:outerShdw blurRad="38100" dist="38100" dir="2700000" algn="tl">
                    <a:srgbClr val="000000">
                      <a:alpha val="43137"/>
                    </a:srgbClr>
                  </a:outerShdw>
                </a:effectLst>
              </a:rPr>
              <a:t> are </a:t>
            </a:r>
            <a:r>
              <a:rPr lang="en-US" sz="3600" b="1" i="1" dirty="0">
                <a:solidFill>
                  <a:schemeClr val="accent2">
                    <a:lumMod val="75000"/>
                  </a:schemeClr>
                </a:solidFill>
                <a:effectLst>
                  <a:outerShdw blurRad="38100" dist="38100" dir="2700000" algn="tl">
                    <a:srgbClr val="000000">
                      <a:alpha val="43137"/>
                    </a:srgbClr>
                  </a:outerShdw>
                </a:effectLst>
              </a:rPr>
              <a:t>not</a:t>
            </a:r>
            <a:r>
              <a:rPr lang="en-US" sz="3600" b="1" dirty="0">
                <a:solidFill>
                  <a:schemeClr val="bg1"/>
                </a:solidFill>
                <a:effectLst>
                  <a:outerShdw blurRad="38100" dist="38100" dir="2700000" algn="tl">
                    <a:srgbClr val="000000">
                      <a:alpha val="43137"/>
                    </a:srgbClr>
                  </a:outerShdw>
                </a:effectLst>
              </a:rPr>
              <a:t> to do all the ministry, but to </a:t>
            </a:r>
            <a:r>
              <a:rPr lang="en-US" sz="3600" b="1" dirty="0">
                <a:solidFill>
                  <a:srgbClr val="FFFF00"/>
                </a:solidFill>
                <a:effectLst>
                  <a:outerShdw blurRad="38100" dist="38100" dir="2700000" algn="tl">
                    <a:srgbClr val="000000">
                      <a:alpha val="43137"/>
                    </a:srgbClr>
                  </a:outerShdw>
                </a:effectLst>
              </a:rPr>
              <a:t>equip</a:t>
            </a:r>
            <a:r>
              <a:rPr lang="en-US" sz="3600" b="1" dirty="0">
                <a:solidFill>
                  <a:schemeClr val="bg1"/>
                </a:solidFill>
                <a:effectLst>
                  <a:outerShdw blurRad="38100" dist="38100" dir="2700000" algn="tl">
                    <a:srgbClr val="000000">
                      <a:alpha val="43137"/>
                    </a:srgbClr>
                  </a:outerShdw>
                </a:effectLst>
              </a:rPr>
              <a:t> the church members to do the work of the ministry.    </a:t>
            </a:r>
            <a:r>
              <a:rPr lang="en-US" sz="2400" b="1" dirty="0">
                <a:solidFill>
                  <a:schemeClr val="bg1"/>
                </a:solidFill>
                <a:effectLst>
                  <a:outerShdw blurRad="38100" dist="38100" dir="2700000" algn="tl">
                    <a:srgbClr val="000000">
                      <a:alpha val="43137"/>
                    </a:srgbClr>
                  </a:outerShdw>
                </a:effectLst>
              </a:rPr>
              <a:t>(Ephesians 4:12a)</a:t>
            </a:r>
            <a:endParaRPr lang="en-US" sz="3200" b="1" dirty="0">
              <a:solidFill>
                <a:schemeClr val="bg1"/>
              </a:solidFill>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235DA2EF-C2C6-5AA3-BD49-F7F931808715}"/>
              </a:ext>
            </a:extLst>
          </p:cNvPr>
          <p:cNvGrpSpPr/>
          <p:nvPr/>
        </p:nvGrpSpPr>
        <p:grpSpPr>
          <a:xfrm>
            <a:off x="6429375" y="1061926"/>
            <a:ext cx="5582094" cy="3514947"/>
            <a:chOff x="6429375" y="1061926"/>
            <a:chExt cx="5582094" cy="3514947"/>
          </a:xfrm>
        </p:grpSpPr>
        <p:pic>
          <p:nvPicPr>
            <p:cNvPr id="2" name="Picture 1">
              <a:extLst>
                <a:ext uri="{FF2B5EF4-FFF2-40B4-BE49-F238E27FC236}">
                  <a16:creationId xmlns:a16="http://schemas.microsoft.com/office/drawing/2014/main" id="{B03059CE-550A-91A1-BD35-6A1626523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020" y="1061926"/>
              <a:ext cx="5109449" cy="3514947"/>
            </a:xfrm>
            <a:prstGeom prst="rect">
              <a:avLst/>
            </a:prstGeom>
          </p:spPr>
        </p:pic>
        <p:sp>
          <p:nvSpPr>
            <p:cNvPr id="3" name="Rectangle 2">
              <a:extLst>
                <a:ext uri="{FF2B5EF4-FFF2-40B4-BE49-F238E27FC236}">
                  <a16:creationId xmlns:a16="http://schemas.microsoft.com/office/drawing/2014/main" id="{552803CB-276F-F3C1-5314-6320FA10CCFB}"/>
                </a:ext>
              </a:extLst>
            </p:cNvPr>
            <p:cNvSpPr/>
            <p:nvPr/>
          </p:nvSpPr>
          <p:spPr>
            <a:xfrm>
              <a:off x="6429375" y="3499655"/>
              <a:ext cx="1188238" cy="800219"/>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a:t>
              </a:r>
            </a:p>
            <a:p>
              <a:pPr algn="ctr"/>
              <a:r>
                <a:rPr lang="en-US" sz="600" b="0" cap="none" spc="0" dirty="0">
                  <a:ln w="0"/>
                  <a:solidFill>
                    <a:schemeClr val="tx1"/>
                  </a:solidFill>
                  <a:effectLst>
                    <a:outerShdw blurRad="38100" dist="19050" dir="2700000" algn="tl" rotWithShape="0">
                      <a:schemeClr val="dk1">
                        <a:alpha val="40000"/>
                      </a:schemeClr>
                    </a:outerShdw>
                  </a:effectLst>
                </a:rPr>
                <a:t>         </a:t>
              </a:r>
              <a:endParaRPr lang="en-US" sz="1400" b="0" cap="none" spc="0" dirty="0">
                <a:ln w="0"/>
                <a:solidFill>
                  <a:schemeClr val="tx1"/>
                </a:solidFill>
                <a:effectLst>
                  <a:outerShdw blurRad="38100" dist="19050" dir="2700000" algn="tl" rotWithShape="0">
                    <a:schemeClr val="dk1">
                      <a:alpha val="40000"/>
                    </a:schemeClr>
                  </a:outerShdw>
                </a:effectLst>
              </a:endParaRPr>
            </a:p>
            <a:p>
              <a:pPr algn="ctr"/>
              <a:r>
                <a:rPr lang="en-US" sz="1600" dirty="0">
                  <a:ln w="0"/>
                  <a:effectLst>
                    <a:outerShdw blurRad="38100" dist="19050" dir="2700000" algn="tl" rotWithShape="0">
                      <a:schemeClr val="dk1">
                        <a:alpha val="40000"/>
                      </a:schemeClr>
                    </a:outerShdw>
                  </a:effectLst>
                </a:rPr>
                <a:t>          </a:t>
              </a:r>
              <a:r>
                <a:rPr lang="en-US" sz="1400" b="0" cap="none" spc="0" dirty="0">
                  <a:ln w="0"/>
                  <a:solidFill>
                    <a:schemeClr val="tx1"/>
                  </a:solidFill>
                  <a:effectLst>
                    <a:outerShdw blurRad="38100" dist="19050" dir="2700000" algn="tl" rotWithShape="0">
                      <a:schemeClr val="dk1">
                        <a:alpha val="40000"/>
                      </a:schemeClr>
                    </a:outerShdw>
                  </a:effectLst>
                </a:rPr>
                <a:t>.</a:t>
              </a:r>
            </a:p>
            <a:p>
              <a:pPr algn="ctr"/>
              <a:r>
                <a:rPr lang="en-US" sz="1000" dirty="0">
                  <a:ln w="0"/>
                  <a:effectLst>
                    <a:outerShdw blurRad="38100" dist="19050" dir="2700000" algn="tl" rotWithShape="0">
                      <a:schemeClr val="dk1">
                        <a:alpha val="40000"/>
                      </a:schemeClr>
                    </a:outerShdw>
                  </a:effectLst>
                </a:rPr>
                <a:t>                        </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09440C02-BB48-BF29-11CB-401756735B20}"/>
                </a:ext>
              </a:extLst>
            </p:cNvPr>
            <p:cNvSpPr/>
            <p:nvPr/>
          </p:nvSpPr>
          <p:spPr>
            <a:xfrm>
              <a:off x="7545665" y="3556805"/>
              <a:ext cx="276037" cy="261610"/>
            </a:xfrm>
            <a:prstGeom prst="rect">
              <a:avLst/>
            </a:prstGeom>
            <a:noFill/>
          </p:spPr>
          <p:txBody>
            <a:bodyPr wrap="none" lIns="91440" tIns="45720" rIns="91440" bIns="45720">
              <a:spAutoFit/>
            </a:bodyPr>
            <a:lstStyle/>
            <a:p>
              <a:pPr algn="ctr"/>
              <a:r>
                <a:rPr lang="en-US" sz="1100" dirty="0">
                  <a:ln w="0"/>
                  <a:effectLst>
                    <a:outerShdw blurRad="38100" dist="19050" dir="2700000" algn="tl" rotWithShape="0">
                      <a:schemeClr val="dk1">
                        <a:alpha val="40000"/>
                      </a:schemeClr>
                    </a:outerShdw>
                  </a:effectLst>
                </a:rPr>
                <a:t>&amp;</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3347C780-C4E2-D5B6-1641-DFFD8AD6894B}"/>
                </a:ext>
              </a:extLst>
            </p:cNvPr>
            <p:cNvSpPr txBox="1"/>
            <p:nvPr/>
          </p:nvSpPr>
          <p:spPr>
            <a:xfrm>
              <a:off x="7191502" y="3997961"/>
              <a:ext cx="439731" cy="307777"/>
            </a:xfrm>
            <a:prstGeom prst="rect">
              <a:avLst/>
            </a:prstGeom>
            <a:noFill/>
          </p:spPr>
          <p:txBody>
            <a:bodyPr wrap="square">
              <a:spAutoFit/>
            </a:bodyPr>
            <a:lstStyle/>
            <a:p>
              <a:r>
                <a:rPr lang="en-US" sz="1000" dirty="0">
                  <a:ln w="0"/>
                  <a:effectLst>
                    <a:outerShdw blurRad="38100" dist="19050" dir="2700000" algn="tl" rotWithShape="0">
                      <a:schemeClr val="dk1">
                        <a:alpha val="40000"/>
                      </a:schemeClr>
                    </a:outerShdw>
                  </a:effectLst>
                </a:rPr>
                <a:t> </a:t>
              </a:r>
              <a:r>
                <a:rPr lang="en-US" sz="1400" dirty="0">
                  <a:ln w="0"/>
                  <a:effectLst>
                    <a:outerShdw blurRad="38100" dist="19050" dir="2700000" algn="tl" rotWithShape="0">
                      <a:schemeClr val="dk1">
                        <a:alpha val="40000"/>
                      </a:schemeClr>
                    </a:outerShdw>
                  </a:effectLst>
                </a:rPr>
                <a:t>.</a:t>
              </a:r>
              <a:endParaRPr lang="en-US" sz="1000" dirty="0"/>
            </a:p>
          </p:txBody>
        </p:sp>
      </p:grpSp>
    </p:spTree>
    <p:extLst>
      <p:ext uri="{BB962C8B-B14F-4D97-AF65-F5344CB8AC3E}">
        <p14:creationId xmlns:p14="http://schemas.microsoft.com/office/powerpoint/2010/main" val="17090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6" end="6"/>
                                            </p:txEl>
                                          </p:spTgt>
                                        </p:tgtEl>
                                        <p:attrNameLst>
                                          <p:attrName>style.visibility</p:attrName>
                                        </p:attrNameLst>
                                      </p:cBhvr>
                                      <p:to>
                                        <p:strVal val="visible"/>
                                      </p:to>
                                    </p:set>
                                    <p:animEffect transition="in" filter="fade">
                                      <p:cBhvr>
                                        <p:cTn id="18" dur="500"/>
                                        <p:tgtEl>
                                          <p:spTgt spid="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C682DD-ADBB-3D05-C968-FD00B2F32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41" y="323649"/>
            <a:ext cx="7118556" cy="5374508"/>
          </a:xfrm>
          <a:prstGeom prst="rect">
            <a:avLst/>
          </a:prstGeom>
        </p:spPr>
      </p:pic>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825338" y="623275"/>
            <a:ext cx="3570973" cy="312574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kern="1200" dirty="0">
                <a:solidFill>
                  <a:schemeClr val="tx1"/>
                </a:solidFill>
                <a:effectLst>
                  <a:outerShdw blurRad="38100" dist="38100" dir="2700000" algn="tl">
                    <a:srgbClr val="000000">
                      <a:alpha val="43137"/>
                    </a:srgbClr>
                  </a:outerShdw>
                </a:effectLst>
                <a:latin typeface="+mj-lt"/>
                <a:ea typeface="+mj-ea"/>
                <a:cs typeface="+mj-cs"/>
              </a:rPr>
              <a:t>So, the </a:t>
            </a:r>
            <a:r>
              <a:rPr lang="en-US" sz="3600" b="1" i="1" u="sng" kern="1200" dirty="0">
                <a:solidFill>
                  <a:schemeClr val="tx2">
                    <a:lumMod val="50000"/>
                    <a:lumOff val="50000"/>
                  </a:schemeClr>
                </a:solidFill>
                <a:latin typeface="+mj-lt"/>
                <a:ea typeface="+mj-ea"/>
                <a:cs typeface="+mj-cs"/>
              </a:rPr>
              <a:t>personnel</a:t>
            </a:r>
            <a:r>
              <a:rPr lang="en-US" sz="3600" b="1" kern="1200" dirty="0">
                <a:solidFill>
                  <a:schemeClr val="tx1"/>
                </a:solidFill>
                <a:effectLst>
                  <a:outerShdw blurRad="38100" dist="38100" dir="2700000" algn="tl">
                    <a:srgbClr val="000000">
                      <a:alpha val="43137"/>
                    </a:srgbClr>
                  </a:outerShdw>
                </a:effectLst>
                <a:latin typeface="+mj-lt"/>
                <a:ea typeface="+mj-ea"/>
                <a:cs typeface="+mj-cs"/>
              </a:rPr>
              <a:t> and the </a:t>
            </a:r>
            <a:r>
              <a:rPr lang="en-US" sz="3600" b="1" i="1" u="sng" kern="1200" dirty="0">
                <a:solidFill>
                  <a:schemeClr val="tx2">
                    <a:lumMod val="50000"/>
                    <a:lumOff val="50000"/>
                  </a:schemeClr>
                </a:solidFill>
                <a:latin typeface="+mj-lt"/>
                <a:ea typeface="+mj-ea"/>
                <a:cs typeface="+mj-cs"/>
              </a:rPr>
              <a:t>process</a:t>
            </a:r>
            <a:r>
              <a:rPr lang="en-US" sz="3600" b="1" kern="1200" dirty="0">
                <a:solidFill>
                  <a:schemeClr val="tx1"/>
                </a:solidFill>
                <a:effectLst>
                  <a:outerShdw blurRad="38100" dist="38100" dir="2700000" algn="tl">
                    <a:srgbClr val="000000">
                      <a:alpha val="43137"/>
                    </a:srgbClr>
                  </a:outerShdw>
                </a:effectLst>
                <a:latin typeface="+mj-lt"/>
                <a:ea typeface="+mj-ea"/>
                <a:cs typeface="+mj-cs"/>
              </a:rPr>
              <a:t> might look something like this graphic. </a:t>
            </a:r>
          </a:p>
        </p:txBody>
      </p:sp>
      <p:sp>
        <p:nvSpPr>
          <p:cNvPr id="3" name="TextBox 2">
            <a:extLst>
              <a:ext uri="{FF2B5EF4-FFF2-40B4-BE49-F238E27FC236}">
                <a16:creationId xmlns:a16="http://schemas.microsoft.com/office/drawing/2014/main" id="{2784506C-F168-D766-1125-7ACB64F11A2E}"/>
              </a:ext>
            </a:extLst>
          </p:cNvPr>
          <p:cNvSpPr txBox="1"/>
          <p:nvPr/>
        </p:nvSpPr>
        <p:spPr>
          <a:xfrm>
            <a:off x="202131" y="5547360"/>
            <a:ext cx="7220466" cy="1238451"/>
          </a:xfrm>
          <a:prstGeom prst="rect">
            <a:avLst/>
          </a:prstGeom>
        </p:spPr>
        <p:txBody>
          <a:bodyPr vert="horz" lIns="91440" tIns="45720" rIns="91440" bIns="45720" rtlCol="0" anchor="t">
            <a:normAutofit lnSpcReduction="10000"/>
          </a:bodyPr>
          <a:lstStyle/>
          <a:p>
            <a:pPr>
              <a:lnSpc>
                <a:spcPct val="90000"/>
              </a:lnSpc>
              <a:spcBef>
                <a:spcPts val="1000"/>
              </a:spcBef>
            </a:pPr>
            <a:r>
              <a:rPr kumimoji="0" 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At your table,</a:t>
            </a:r>
            <a:r>
              <a:rPr kumimoji="0" lang="en-US" sz="26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e</a:t>
            </a:r>
            <a:r>
              <a:rPr kumimoji="0" 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xplain to each other what you understand to be the meaning of the graphic.</a:t>
            </a:r>
          </a:p>
          <a:p>
            <a:pPr>
              <a:lnSpc>
                <a:spcPct val="90000"/>
              </a:lnSpc>
              <a:spcBef>
                <a:spcPts val="1000"/>
              </a:spcBef>
            </a:pPr>
            <a:r>
              <a:rPr kumimoji="0" 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(Be</a:t>
            </a:r>
            <a:r>
              <a:rPr kumimoji="0" lang="en-US" sz="26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lang="en-US" sz="2600" b="1" dirty="0">
                <a:effectLst>
                  <a:outerShdw blurRad="38100" dist="38100" dir="2700000" algn="tl">
                    <a:srgbClr val="000000">
                      <a:alpha val="43137"/>
                    </a:srgbClr>
                  </a:outerShdw>
                </a:effectLst>
              </a:rPr>
              <a:t>sure to e</a:t>
            </a:r>
            <a:r>
              <a:rPr kumimoji="0" lang="en-US" sz="2600" b="1" i="0" u="none" strike="noStrike" kern="1200" cap="none" spc="0" normalizeH="0" baseline="0" noProof="0" dirty="0" err="1">
                <a:ln>
                  <a:noFill/>
                </a:ln>
                <a:solidFill>
                  <a:schemeClr val="tx1"/>
                </a:solidFill>
                <a:effectLst>
                  <a:outerShdw blurRad="38100" dist="38100" dir="2700000" algn="tl">
                    <a:srgbClr val="000000">
                      <a:alpha val="43137"/>
                    </a:srgbClr>
                  </a:outerShdw>
                </a:effectLst>
                <a:uLnTx/>
                <a:uFillTx/>
                <a:latin typeface="+mn-lt"/>
                <a:ea typeface="+mn-ea"/>
                <a:cs typeface="+mn-cs"/>
              </a:rPr>
              <a:t>xplain</a:t>
            </a:r>
            <a:r>
              <a:rPr kumimoji="0" lang="en-US" sz="2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the function of each arrow.) </a:t>
            </a:r>
            <a:endParaRPr lang="en-US" sz="2600" kern="1200" dirty="0">
              <a:solidFill>
                <a:schemeClr val="tx1"/>
              </a:solidFill>
              <a:latin typeface="+mn-lt"/>
              <a:ea typeface="+mn-ea"/>
              <a:cs typeface="+mn-cs"/>
            </a:endParaRPr>
          </a:p>
        </p:txBody>
      </p:sp>
    </p:spTree>
    <p:extLst>
      <p:ext uri="{BB962C8B-B14F-4D97-AF65-F5344CB8AC3E}">
        <p14:creationId xmlns:p14="http://schemas.microsoft.com/office/powerpoint/2010/main" val="66153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4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571159" y="613750"/>
            <a:ext cx="3868366" cy="326707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200" b="1" kern="1200" dirty="0">
                <a:solidFill>
                  <a:schemeClr val="tx1"/>
                </a:solidFill>
                <a:effectLst>
                  <a:outerShdw blurRad="38100" dist="38100" dir="2700000" algn="tl">
                    <a:srgbClr val="000000">
                      <a:alpha val="43137"/>
                    </a:srgbClr>
                  </a:outerShdw>
                </a:effectLst>
                <a:latin typeface="+mj-lt"/>
                <a:ea typeface="+mj-ea"/>
                <a:cs typeface="+mj-cs"/>
              </a:rPr>
              <a:t>What is the </a:t>
            </a:r>
            <a:r>
              <a:rPr lang="en-US" sz="3200" b="1" i="1" u="sng" kern="1200" dirty="0">
                <a:solidFill>
                  <a:schemeClr val="tx2">
                    <a:lumMod val="50000"/>
                    <a:lumOff val="50000"/>
                  </a:schemeClr>
                </a:solidFill>
                <a:latin typeface="+mj-lt"/>
                <a:ea typeface="+mj-ea"/>
                <a:cs typeface="+mj-cs"/>
              </a:rPr>
              <a:t>purpose</a:t>
            </a:r>
            <a:r>
              <a:rPr lang="en-US" sz="3200" b="1" kern="1200" dirty="0">
                <a:solidFill>
                  <a:schemeClr val="tx1"/>
                </a:solidFill>
                <a:effectLst>
                  <a:outerShdw blurRad="38100" dist="38100" dir="2700000" algn="tl">
                    <a:srgbClr val="000000">
                      <a:alpha val="43137"/>
                    </a:srgbClr>
                  </a:outerShdw>
                </a:effectLst>
                <a:latin typeface="+mj-lt"/>
                <a:ea typeface="+mj-ea"/>
                <a:cs typeface="+mj-cs"/>
              </a:rPr>
              <a:t> of the ministry?</a:t>
            </a:r>
          </a:p>
          <a:p>
            <a:pPr>
              <a:lnSpc>
                <a:spcPct val="90000"/>
              </a:lnSpc>
              <a:spcBef>
                <a:spcPct val="0"/>
              </a:spcBef>
              <a:spcAft>
                <a:spcPts val="600"/>
              </a:spcAft>
            </a:pPr>
            <a:endParaRPr lang="en-US" sz="2000" b="1" kern="1200" dirty="0">
              <a:solidFill>
                <a:schemeClr val="tx1"/>
              </a:solidFill>
              <a:effectLst>
                <a:outerShdw blurRad="38100" dist="38100" dir="2700000" algn="tl">
                  <a:srgbClr val="000000">
                    <a:alpha val="43137"/>
                  </a:srgbClr>
                </a:outerShdw>
              </a:effectLst>
              <a:latin typeface="+mj-lt"/>
              <a:ea typeface="+mj-ea"/>
              <a:cs typeface="+mj-cs"/>
            </a:endParaRPr>
          </a:p>
          <a:p>
            <a:pPr>
              <a:lnSpc>
                <a:spcPct val="90000"/>
              </a:lnSpc>
              <a:spcBef>
                <a:spcPct val="0"/>
              </a:spcBef>
              <a:spcAft>
                <a:spcPts val="600"/>
              </a:spcAft>
            </a:pPr>
            <a:r>
              <a:rPr lang="en-US" sz="3200" b="1" kern="1200" dirty="0">
                <a:solidFill>
                  <a:schemeClr val="tx1"/>
                </a:solidFill>
                <a:effectLst>
                  <a:outerShdw blurRad="38100" dist="38100" dir="2700000" algn="tl">
                    <a:srgbClr val="000000">
                      <a:alpha val="43137"/>
                    </a:srgbClr>
                  </a:outerShdw>
                </a:effectLst>
                <a:latin typeface="+mj-lt"/>
                <a:ea typeface="+mj-ea"/>
                <a:cs typeface="+mj-cs"/>
              </a:rPr>
              <a:t>The building up of the body—its multi-faceted growth.</a:t>
            </a:r>
          </a:p>
          <a:p>
            <a:pPr>
              <a:lnSpc>
                <a:spcPct val="90000"/>
              </a:lnSpc>
              <a:spcBef>
                <a:spcPct val="0"/>
              </a:spcBef>
              <a:spcAft>
                <a:spcPts val="600"/>
              </a:spcAft>
            </a:pPr>
            <a:r>
              <a:rPr lang="en-US" sz="3200" b="1" kern="1200" dirty="0">
                <a:solidFill>
                  <a:schemeClr val="tx1"/>
                </a:solidFill>
                <a:effectLst>
                  <a:outerShdw blurRad="38100" dist="38100" dir="2700000" algn="tl">
                    <a:srgbClr val="000000">
                      <a:alpha val="43137"/>
                    </a:srgbClr>
                  </a:outerShdw>
                </a:effectLst>
                <a:latin typeface="+mj-lt"/>
                <a:ea typeface="+mj-ea"/>
                <a:cs typeface="+mj-cs"/>
              </a:rPr>
              <a:t>(Ephesians 4:12b-13)</a:t>
            </a:r>
          </a:p>
        </p:txBody>
      </p:sp>
      <p:pic>
        <p:nvPicPr>
          <p:cNvPr id="4" name="Picture 3">
            <a:extLst>
              <a:ext uri="{FF2B5EF4-FFF2-40B4-BE49-F238E27FC236}">
                <a16:creationId xmlns:a16="http://schemas.microsoft.com/office/drawing/2014/main" id="{AEA60381-270B-0930-925A-E7B8A9FB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25" y="664769"/>
            <a:ext cx="6106798" cy="5389251"/>
          </a:xfrm>
          <a:prstGeom prst="rect">
            <a:avLst/>
          </a:prstGeom>
        </p:spPr>
      </p:pic>
    </p:spTree>
    <p:extLst>
      <p:ext uri="{BB962C8B-B14F-4D97-AF65-F5344CB8AC3E}">
        <p14:creationId xmlns:p14="http://schemas.microsoft.com/office/powerpoint/2010/main" val="7633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42431" y="112048"/>
            <a:ext cx="11525693" cy="5539978"/>
          </a:xfrm>
          <a:prstGeom prst="rect">
            <a:avLst/>
          </a:prstGeom>
          <a:noFill/>
        </p:spPr>
        <p:txBody>
          <a:bodyPr wrap="square" lIns="91440" tIns="45720" rIns="91440" bIns="45720" anchor="t">
            <a:spAutoFit/>
          </a:bodyPr>
          <a:lstStyle/>
          <a:p>
            <a:r>
              <a:rPr lang="en-US" sz="3400" b="1" dirty="0">
                <a:solidFill>
                  <a:schemeClr val="bg1"/>
                </a:solidFill>
                <a:effectLst>
                  <a:outerShdw blurRad="38100" dist="38100" dir="2700000" algn="tl">
                    <a:srgbClr val="000000">
                      <a:alpha val="43137"/>
                    </a:srgbClr>
                  </a:outerShdw>
                </a:effectLst>
              </a:rPr>
              <a:t>You may have noticed that in each of these questions, </a:t>
            </a:r>
            <a:endParaRPr lang="en-US">
              <a:solidFill>
                <a:schemeClr val="bg1"/>
              </a:solidFill>
            </a:endParaRPr>
          </a:p>
          <a:p>
            <a:r>
              <a:rPr lang="en-US" sz="3400" b="1" dirty="0">
                <a:solidFill>
                  <a:schemeClr val="bg1"/>
                </a:solidFill>
                <a:effectLst>
                  <a:outerShdw blurRad="38100" dist="38100" dir="2700000" algn="tl">
                    <a:srgbClr val="000000">
                      <a:alpha val="43137"/>
                    </a:srgbClr>
                  </a:outerShdw>
                </a:effectLst>
              </a:rPr>
              <a:t>a key word that starts with the letter ‘p’ shows up. Sometimes that helps people</a:t>
            </a:r>
            <a:endParaRPr lang="en-US">
              <a:solidFill>
                <a:schemeClr val="bg1"/>
              </a:solidFill>
            </a:endParaRPr>
          </a:p>
          <a:p>
            <a:r>
              <a:rPr lang="en-US" sz="3400" b="1" dirty="0">
                <a:solidFill>
                  <a:schemeClr val="bg1"/>
                </a:solidFill>
                <a:effectLst>
                  <a:outerShdw blurRad="38100" dist="38100" dir="2700000" algn="tl">
                    <a:srgbClr val="000000">
                      <a:alpha val="43137"/>
                    </a:srgbClr>
                  </a:outerShdw>
                </a:effectLst>
              </a:rPr>
              <a:t>remember concepts.</a:t>
            </a:r>
          </a:p>
          <a:p>
            <a:endParaRPr lang="en-US" sz="3600" b="1" dirty="0">
              <a:solidFill>
                <a:schemeClr val="bg1"/>
              </a:solidFill>
              <a:effectLst>
                <a:outerShdw blurRad="38100" dist="38100" dir="2700000" algn="tl">
                  <a:srgbClr val="000000">
                    <a:alpha val="43137"/>
                  </a:srgbClr>
                </a:outerShdw>
              </a:effectLst>
            </a:endParaRPr>
          </a:p>
          <a:p>
            <a:r>
              <a:rPr lang="en-US" sz="3400" b="1" dirty="0">
                <a:solidFill>
                  <a:schemeClr val="bg1"/>
                </a:solidFill>
                <a:effectLst>
                  <a:outerShdw blurRad="38100" dist="38100" dir="2700000" algn="tl">
                    <a:srgbClr val="000000">
                      <a:alpha val="43137"/>
                    </a:srgbClr>
                  </a:outerShdw>
                </a:effectLst>
              </a:rPr>
              <a:t>Next time we meet, we’ll </a:t>
            </a:r>
          </a:p>
          <a:p>
            <a:r>
              <a:rPr lang="en-US" sz="3400" b="1" dirty="0">
                <a:solidFill>
                  <a:schemeClr val="bg1"/>
                </a:solidFill>
                <a:effectLst>
                  <a:outerShdw blurRad="38100" dist="38100" dir="2700000" algn="tl">
                    <a:srgbClr val="000000">
                      <a:alpha val="43137"/>
                    </a:srgbClr>
                  </a:outerShdw>
                </a:effectLst>
              </a:rPr>
              <a:t>deal with the </a:t>
            </a:r>
            <a:r>
              <a:rPr lang="en-US" sz="3400" b="1" i="1" u="sng" dirty="0">
                <a:solidFill>
                  <a:srgbClr val="FFFF00"/>
                </a:solidFill>
                <a:effectLst>
                  <a:outerShdw blurRad="38100" dist="38100" dir="2700000" algn="tl">
                    <a:srgbClr val="000000">
                      <a:alpha val="43137"/>
                    </a:srgbClr>
                  </a:outerShdw>
                </a:effectLst>
              </a:rPr>
              <a:t>practicality</a:t>
            </a:r>
            <a:r>
              <a:rPr lang="en-US" sz="3400" b="1" dirty="0">
                <a:solidFill>
                  <a:schemeClr val="bg1"/>
                </a:solidFill>
                <a:effectLst>
                  <a:outerShdw blurRad="38100" dist="38100" dir="2700000" algn="tl">
                    <a:srgbClr val="000000">
                      <a:alpha val="43137"/>
                    </a:srgbClr>
                  </a:outerShdw>
                </a:effectLst>
              </a:rPr>
              <a:t> of </a:t>
            </a:r>
          </a:p>
          <a:p>
            <a:r>
              <a:rPr lang="en-US" sz="3400" b="1" dirty="0">
                <a:solidFill>
                  <a:schemeClr val="bg1"/>
                </a:solidFill>
                <a:effectLst>
                  <a:outerShdw blurRad="38100" dist="38100" dir="2700000" algn="tl">
                    <a:srgbClr val="000000">
                      <a:alpha val="43137"/>
                    </a:srgbClr>
                  </a:outerShdw>
                </a:effectLst>
              </a:rPr>
              <a:t>the ministry. </a:t>
            </a:r>
          </a:p>
          <a:p>
            <a:endParaRPr lang="en-US" sz="3600" b="1" dirty="0">
              <a:solidFill>
                <a:schemeClr val="bg1"/>
              </a:solidFill>
              <a:effectLst>
                <a:outerShdw blurRad="38100" dist="38100" dir="2700000" algn="tl">
                  <a:srgbClr val="000000">
                    <a:alpha val="43137"/>
                  </a:srgbClr>
                </a:outerShdw>
              </a:effectLst>
            </a:endParaRPr>
          </a:p>
          <a:p>
            <a:endParaRPr lang="en-US" sz="4400" b="1"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5C21367-B52A-73AF-9276-2D4295F5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5202" y="1468749"/>
            <a:ext cx="6106798" cy="5389251"/>
          </a:xfrm>
          <a:prstGeom prst="rect">
            <a:avLst/>
          </a:prstGeom>
        </p:spPr>
      </p:pic>
    </p:spTree>
    <p:extLst>
      <p:ext uri="{BB962C8B-B14F-4D97-AF65-F5344CB8AC3E}">
        <p14:creationId xmlns:p14="http://schemas.microsoft.com/office/powerpoint/2010/main" val="225589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5909310"/>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rPr>
              <a:t>But for now, the </a:t>
            </a:r>
            <a:r>
              <a:rPr lang="en-US" sz="3600" b="1" i="1" u="sng" dirty="0">
                <a:solidFill>
                  <a:srgbClr val="FFFF00"/>
                </a:solidFill>
                <a:effectLst>
                  <a:outerShdw blurRad="38100" dist="38100" dir="2700000" algn="tl">
                    <a:srgbClr val="000000">
                      <a:alpha val="43137"/>
                    </a:srgbClr>
                  </a:outerShdw>
                </a:effectLst>
              </a:rPr>
              <a:t>personality</a:t>
            </a:r>
            <a:r>
              <a:rPr lang="en-US" sz="3600" b="1" dirty="0">
                <a:solidFill>
                  <a:schemeClr val="bg1"/>
                </a:solidFill>
                <a:effectLst>
                  <a:outerShdw blurRad="38100" dist="38100" dir="2700000" algn="tl">
                    <a:srgbClr val="000000">
                      <a:alpha val="43137"/>
                    </a:srgbClr>
                  </a:outerShdw>
                </a:effectLst>
              </a:rPr>
              <a:t> of the ministry needs to be noted: ME! </a:t>
            </a:r>
          </a:p>
          <a:p>
            <a:endParaRPr lang="en-US"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Every one of us needs to be involved in the ministry of the church. The graphic illustrating 4:13-16 shows that the gifts of pastor-teachers are given to equip </a:t>
            </a:r>
            <a:r>
              <a:rPr lang="en-US" sz="3600" b="1" i="1" dirty="0">
                <a:solidFill>
                  <a:srgbClr val="FFFF00"/>
                </a:solidFill>
                <a:effectLst>
                  <a:outerShdw blurRad="38100" dist="38100" dir="2700000" algn="tl">
                    <a:srgbClr val="000000">
                      <a:alpha val="43137"/>
                    </a:srgbClr>
                  </a:outerShdw>
                </a:effectLst>
              </a:rPr>
              <a:t>us</a:t>
            </a:r>
            <a:r>
              <a:rPr lang="en-US" sz="3600" b="1" dirty="0">
                <a:solidFill>
                  <a:schemeClr val="bg1"/>
                </a:solidFill>
                <a:effectLst>
                  <a:outerShdw blurRad="38100" dist="38100" dir="2700000" algn="tl">
                    <a:srgbClr val="000000">
                      <a:alpha val="43137"/>
                    </a:srgbClr>
                  </a:outerShdw>
                </a:effectLst>
              </a:rPr>
              <a:t>, the church, to do the work of the ministry.</a:t>
            </a:r>
          </a:p>
          <a:p>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Read the verses slowly </a:t>
            </a:r>
          </a:p>
          <a:p>
            <a:r>
              <a:rPr lang="en-US" sz="3600" b="1" dirty="0">
                <a:solidFill>
                  <a:schemeClr val="bg1"/>
                </a:solidFill>
                <a:effectLst>
                  <a:outerShdw blurRad="38100" dist="38100" dir="2700000" algn="tl">
                    <a:srgbClr val="000000">
                      <a:alpha val="43137"/>
                    </a:srgbClr>
                  </a:outerShdw>
                </a:effectLst>
              </a:rPr>
              <a:t>while walking thru the graphic.</a:t>
            </a:r>
          </a:p>
          <a:p>
            <a:endParaRPr lang="en-US" sz="3600" b="1" dirty="0">
              <a:solidFill>
                <a:schemeClr val="bg1"/>
              </a:solidFill>
              <a:effectLst>
                <a:outerShdw blurRad="38100" dist="38100" dir="2700000" algn="tl">
                  <a:srgbClr val="000000">
                    <a:alpha val="43137"/>
                  </a:srgbClr>
                </a:outerShdw>
              </a:effectLst>
            </a:endParaRPr>
          </a:p>
        </p:txBody>
      </p:sp>
      <p:pic>
        <p:nvPicPr>
          <p:cNvPr id="2050" name="Picture 2" descr="See the source image">
            <a:extLst>
              <a:ext uri="{FF2B5EF4-FFF2-40B4-BE49-F238E27FC236}">
                <a16:creationId xmlns:a16="http://schemas.microsoft.com/office/drawing/2014/main" id="{E6393D31-74A3-CAB0-0C5C-80321D739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188022"/>
            <a:ext cx="3667125" cy="355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655070" y="656364"/>
            <a:ext cx="3868366" cy="591411"/>
          </a:xfrm>
          <a:prstGeom prst="rect">
            <a:avLst/>
          </a:prstGeom>
        </p:spPr>
        <p:txBody>
          <a:bodyPr vert="horz" lIns="91440" tIns="45720" rIns="91440" bIns="45720" rtlCol="0" anchor="b">
            <a:noAutofit/>
          </a:bodyPr>
          <a:lstStyle/>
          <a:p>
            <a:pPr>
              <a:spcBef>
                <a:spcPct val="0"/>
              </a:spcBef>
            </a:pPr>
            <a:r>
              <a:rPr lang="en-US" sz="3000" b="1" dirty="0">
                <a:effectLst>
                  <a:outerShdw blurRad="38100" dist="38100" dir="2700000" algn="tl">
                    <a:srgbClr val="000000">
                      <a:alpha val="43137"/>
                    </a:srgbClr>
                  </a:outerShdw>
                </a:effectLst>
                <a:latin typeface="+mj-lt"/>
                <a:ea typeface="+mj-ea"/>
                <a:cs typeface="+mj-cs"/>
              </a:rPr>
              <a:t>And he (Jesus) gave . . .</a:t>
            </a:r>
          </a:p>
        </p:txBody>
      </p:sp>
      <p:pic>
        <p:nvPicPr>
          <p:cNvPr id="4" name="Picture 3">
            <a:extLst>
              <a:ext uri="{FF2B5EF4-FFF2-40B4-BE49-F238E27FC236}">
                <a16:creationId xmlns:a16="http://schemas.microsoft.com/office/drawing/2014/main" id="{AEA60381-270B-0930-925A-E7B8A9FB2B71}"/>
              </a:ext>
            </a:extLst>
          </p:cNvPr>
          <p:cNvPicPr>
            <a:picLocks noChangeAspect="1"/>
          </p:cNvPicPr>
          <p:nvPr/>
        </p:nvPicPr>
        <p:blipFill>
          <a:blip r:embed="rId2">
            <a:extLst>
              <a:ext uri="{28A0092B-C50C-407E-A947-70E740481C1C}">
                <a14:useLocalDpi xmlns:a14="http://schemas.microsoft.com/office/drawing/2010/main" val="0"/>
              </a:ext>
            </a:extLst>
          </a:blip>
          <a:srcRect r="27793" b="64523"/>
          <a:stretch/>
        </p:blipFill>
        <p:spPr>
          <a:xfrm>
            <a:off x="1028700" y="656364"/>
            <a:ext cx="4505325" cy="1953486"/>
          </a:xfrm>
          <a:prstGeom prst="rect">
            <a:avLst/>
          </a:prstGeom>
        </p:spPr>
      </p:pic>
    </p:spTree>
    <p:extLst>
      <p:ext uri="{BB962C8B-B14F-4D97-AF65-F5344CB8AC3E}">
        <p14:creationId xmlns:p14="http://schemas.microsoft.com/office/powerpoint/2010/main" val="33509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655070" y="656364"/>
            <a:ext cx="3868366" cy="2877411"/>
          </a:xfrm>
          <a:prstGeom prst="rect">
            <a:avLst/>
          </a:prstGeom>
        </p:spPr>
        <p:txBody>
          <a:bodyPr vert="horz" lIns="91440" tIns="45720" rIns="91440" bIns="45720" rtlCol="0" anchor="b">
            <a:noAutofit/>
          </a:bodyPr>
          <a:lstStyle/>
          <a:p>
            <a:pPr>
              <a:spcBef>
                <a:spcPct val="0"/>
              </a:spcBef>
            </a:pPr>
            <a:r>
              <a:rPr lang="en-US" sz="3000" b="1" dirty="0">
                <a:effectLst>
                  <a:outerShdw blurRad="38100" dist="38100" dir="2700000" algn="tl">
                    <a:srgbClr val="000000">
                      <a:alpha val="43137"/>
                    </a:srgbClr>
                  </a:outerShdw>
                </a:effectLst>
                <a:latin typeface="+mj-lt"/>
                <a:ea typeface="+mj-ea"/>
                <a:cs typeface="+mj-cs"/>
              </a:rPr>
              <a:t>And he (Jesus) gave 	       </a:t>
            </a:r>
          </a:p>
          <a:p>
            <a:pPr>
              <a:spcBef>
                <a:spcPct val="0"/>
              </a:spcBef>
            </a:pPr>
            <a:r>
              <a:rPr lang="en-US" sz="3000" b="1" dirty="0">
                <a:effectLst>
                  <a:outerShdw blurRad="38100" dist="38100" dir="2700000" algn="tl">
                    <a:srgbClr val="000000">
                      <a:alpha val="43137"/>
                    </a:srgbClr>
                  </a:outerShdw>
                </a:effectLst>
                <a:latin typeface="+mj-lt"/>
                <a:ea typeface="+mj-ea"/>
                <a:cs typeface="+mj-cs"/>
              </a:rPr>
              <a:t>the apostles, 	       </a:t>
            </a:r>
          </a:p>
          <a:p>
            <a:pPr>
              <a:spcBef>
                <a:spcPct val="0"/>
              </a:spcBef>
            </a:pPr>
            <a:r>
              <a:rPr lang="en-US" sz="3000" b="1" dirty="0">
                <a:effectLst>
                  <a:outerShdw blurRad="38100" dist="38100" dir="2700000" algn="tl">
                    <a:srgbClr val="000000">
                      <a:alpha val="43137"/>
                    </a:srgbClr>
                  </a:outerShdw>
                </a:effectLst>
                <a:latin typeface="+mj-lt"/>
                <a:ea typeface="+mj-ea"/>
                <a:cs typeface="+mj-cs"/>
              </a:rPr>
              <a:t>the prophets, 	      </a:t>
            </a:r>
          </a:p>
          <a:p>
            <a:pPr>
              <a:spcBef>
                <a:spcPct val="0"/>
              </a:spcBef>
            </a:pPr>
            <a:r>
              <a:rPr lang="en-US" sz="3000" b="1" dirty="0">
                <a:effectLst>
                  <a:outerShdw blurRad="38100" dist="38100" dir="2700000" algn="tl">
                    <a:srgbClr val="000000">
                      <a:alpha val="43137"/>
                    </a:srgbClr>
                  </a:outerShdw>
                </a:effectLst>
                <a:latin typeface="+mj-lt"/>
                <a:ea typeface="+mj-ea"/>
                <a:cs typeface="+mj-cs"/>
              </a:rPr>
              <a:t>the evangelists,          </a:t>
            </a:r>
          </a:p>
          <a:p>
            <a:pPr>
              <a:spcBef>
                <a:spcPct val="0"/>
              </a:spcBef>
            </a:pPr>
            <a:r>
              <a:rPr lang="en-US" sz="3000" b="1" dirty="0">
                <a:effectLst>
                  <a:outerShdw blurRad="38100" dist="38100" dir="2700000" algn="tl">
                    <a:srgbClr val="000000">
                      <a:alpha val="43137"/>
                    </a:srgbClr>
                  </a:outerShdw>
                </a:effectLst>
                <a:latin typeface="+mj-lt"/>
                <a:ea typeface="+mj-ea"/>
                <a:cs typeface="+mj-cs"/>
              </a:rPr>
              <a:t>the shepherd- 		teachers . . . </a:t>
            </a:r>
          </a:p>
        </p:txBody>
      </p:sp>
      <p:pic>
        <p:nvPicPr>
          <p:cNvPr id="4" name="Picture 3">
            <a:extLst>
              <a:ext uri="{FF2B5EF4-FFF2-40B4-BE49-F238E27FC236}">
                <a16:creationId xmlns:a16="http://schemas.microsoft.com/office/drawing/2014/main" id="{AEA60381-270B-0930-925A-E7B8A9FB2B71}"/>
              </a:ext>
            </a:extLst>
          </p:cNvPr>
          <p:cNvPicPr>
            <a:picLocks noChangeAspect="1"/>
          </p:cNvPicPr>
          <p:nvPr/>
        </p:nvPicPr>
        <p:blipFill>
          <a:blip r:embed="rId2">
            <a:extLst>
              <a:ext uri="{28A0092B-C50C-407E-A947-70E740481C1C}">
                <a14:useLocalDpi xmlns:a14="http://schemas.microsoft.com/office/drawing/2010/main" val="0"/>
              </a:ext>
            </a:extLst>
          </a:blip>
          <a:srcRect r="40311" b="43073"/>
          <a:stretch/>
        </p:blipFill>
        <p:spPr>
          <a:xfrm>
            <a:off x="1028700" y="656364"/>
            <a:ext cx="3724275" cy="3134586"/>
          </a:xfrm>
          <a:prstGeom prst="rect">
            <a:avLst/>
          </a:prstGeom>
        </p:spPr>
      </p:pic>
    </p:spTree>
    <p:extLst>
      <p:ext uri="{BB962C8B-B14F-4D97-AF65-F5344CB8AC3E}">
        <p14:creationId xmlns:p14="http://schemas.microsoft.com/office/powerpoint/2010/main" val="18745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35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childTnLst>
                          </p:cTn>
                        </p:par>
                        <p:par>
                          <p:cTn id="15" fill="hold">
                            <p:stCondLst>
                              <p:cond delay="1350"/>
                            </p:stCondLst>
                            <p:childTnLst>
                              <p:par>
                                <p:cTn id="16" presetID="10" presetClass="entr" presetSubtype="0" fill="hold" grpId="0" nodeType="afterEffect">
                                  <p:stCondLst>
                                    <p:cond delay="35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par>
                          <p:cTn id="19" fill="hold">
                            <p:stCondLst>
                              <p:cond delay="2200"/>
                            </p:stCondLst>
                            <p:childTnLst>
                              <p:par>
                                <p:cTn id="20" presetID="10" presetClass="entr" presetSubtype="0" fill="hold" grpId="0" nodeType="afterEffect">
                                  <p:stCondLst>
                                    <p:cond delay="35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640361" y="656363"/>
            <a:ext cx="3868366" cy="962887"/>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000" b="1" dirty="0">
                <a:effectLst>
                  <a:outerShdw blurRad="38100" dist="38100" dir="2700000" algn="tl">
                    <a:srgbClr val="000000">
                      <a:alpha val="43137"/>
                    </a:srgbClr>
                  </a:outerShdw>
                </a:effectLst>
                <a:latin typeface="+mj-lt"/>
                <a:ea typeface="+mj-ea"/>
                <a:cs typeface="+mj-cs"/>
              </a:rPr>
              <a:t>. . . to equip the saints  . . . </a:t>
            </a:r>
          </a:p>
        </p:txBody>
      </p:sp>
      <p:pic>
        <p:nvPicPr>
          <p:cNvPr id="4" name="Picture 3">
            <a:extLst>
              <a:ext uri="{FF2B5EF4-FFF2-40B4-BE49-F238E27FC236}">
                <a16:creationId xmlns:a16="http://schemas.microsoft.com/office/drawing/2014/main" id="{AEA60381-270B-0930-925A-E7B8A9FB2B71}"/>
              </a:ext>
            </a:extLst>
          </p:cNvPr>
          <p:cNvPicPr>
            <a:picLocks noChangeAspect="1"/>
          </p:cNvPicPr>
          <p:nvPr/>
        </p:nvPicPr>
        <p:blipFill>
          <a:blip r:embed="rId2">
            <a:extLst>
              <a:ext uri="{28A0092B-C50C-407E-A947-70E740481C1C}">
                <a14:useLocalDpi xmlns:a14="http://schemas.microsoft.com/office/drawing/2010/main" val="0"/>
              </a:ext>
            </a:extLst>
          </a:blip>
          <a:srcRect r="40769" b="8649"/>
          <a:stretch/>
        </p:blipFill>
        <p:spPr>
          <a:xfrm>
            <a:off x="1028700" y="656364"/>
            <a:ext cx="3695700" cy="5030061"/>
          </a:xfrm>
          <a:prstGeom prst="rect">
            <a:avLst/>
          </a:prstGeom>
        </p:spPr>
      </p:pic>
    </p:spTree>
    <p:extLst>
      <p:ext uri="{BB962C8B-B14F-4D97-AF65-F5344CB8AC3E}">
        <p14:creationId xmlns:p14="http://schemas.microsoft.com/office/powerpoint/2010/main" val="330694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640361" y="656364"/>
            <a:ext cx="3868366" cy="96288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000" b="1" dirty="0">
                <a:effectLst>
                  <a:outerShdw blurRad="38100" dist="38100" dir="2700000" algn="tl">
                    <a:srgbClr val="000000">
                      <a:alpha val="43137"/>
                    </a:srgbClr>
                  </a:outerShdw>
                </a:effectLst>
                <a:latin typeface="+mj-lt"/>
                <a:ea typeface="+mj-ea"/>
                <a:cs typeface="+mj-cs"/>
              </a:rPr>
              <a:t>. . . for the work of service . . .</a:t>
            </a:r>
          </a:p>
        </p:txBody>
      </p:sp>
      <p:pic>
        <p:nvPicPr>
          <p:cNvPr id="4" name="Picture 3">
            <a:extLst>
              <a:ext uri="{FF2B5EF4-FFF2-40B4-BE49-F238E27FC236}">
                <a16:creationId xmlns:a16="http://schemas.microsoft.com/office/drawing/2014/main" id="{AEA60381-270B-0930-925A-E7B8A9FB2B71}"/>
              </a:ext>
            </a:extLst>
          </p:cNvPr>
          <p:cNvPicPr>
            <a:picLocks noChangeAspect="1"/>
          </p:cNvPicPr>
          <p:nvPr/>
        </p:nvPicPr>
        <p:blipFill>
          <a:blip r:embed="rId2">
            <a:extLst>
              <a:ext uri="{28A0092B-C50C-407E-A947-70E740481C1C}">
                <a14:useLocalDpi xmlns:a14="http://schemas.microsoft.com/office/drawing/2010/main" val="0"/>
              </a:ext>
            </a:extLst>
          </a:blip>
          <a:srcRect r="37838"/>
          <a:stretch/>
        </p:blipFill>
        <p:spPr>
          <a:xfrm>
            <a:off x="1028700" y="656364"/>
            <a:ext cx="3878622" cy="5506312"/>
          </a:xfrm>
          <a:prstGeom prst="rect">
            <a:avLst/>
          </a:prstGeom>
        </p:spPr>
      </p:pic>
      <p:pic>
        <p:nvPicPr>
          <p:cNvPr id="2" name="Picture 1">
            <a:extLst>
              <a:ext uri="{FF2B5EF4-FFF2-40B4-BE49-F238E27FC236}">
                <a16:creationId xmlns:a16="http://schemas.microsoft.com/office/drawing/2014/main" id="{A6C96999-F056-E0EB-0765-E19F0ACF43A1}"/>
              </a:ext>
            </a:extLst>
          </p:cNvPr>
          <p:cNvPicPr>
            <a:picLocks noChangeAspect="1"/>
          </p:cNvPicPr>
          <p:nvPr/>
        </p:nvPicPr>
        <p:blipFill>
          <a:blip r:embed="rId2">
            <a:extLst>
              <a:ext uri="{28A0092B-C50C-407E-A947-70E740481C1C}">
                <a14:useLocalDpi xmlns:a14="http://schemas.microsoft.com/office/drawing/2010/main" val="0"/>
              </a:ext>
            </a:extLst>
          </a:blip>
          <a:srcRect l="62401" t="56386"/>
          <a:stretch/>
        </p:blipFill>
        <p:spPr>
          <a:xfrm>
            <a:off x="4907323" y="3767482"/>
            <a:ext cx="2345970" cy="2401514"/>
          </a:xfrm>
          <a:prstGeom prst="rect">
            <a:avLst/>
          </a:prstGeom>
        </p:spPr>
      </p:pic>
    </p:spTree>
    <p:extLst>
      <p:ext uri="{BB962C8B-B14F-4D97-AF65-F5344CB8AC3E}">
        <p14:creationId xmlns:p14="http://schemas.microsoft.com/office/powerpoint/2010/main" val="114994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233B67-0F60-EEA9-F34A-8BE4FD95803D}"/>
              </a:ext>
            </a:extLst>
          </p:cNvPr>
          <p:cNvSpPr txBox="1"/>
          <p:nvPr/>
        </p:nvSpPr>
        <p:spPr>
          <a:xfrm>
            <a:off x="7640361" y="656364"/>
            <a:ext cx="3868366" cy="1058136"/>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3000" b="1" dirty="0">
                <a:effectLst>
                  <a:outerShdw blurRad="38100" dist="38100" dir="2700000" algn="tl">
                    <a:srgbClr val="000000">
                      <a:alpha val="43137"/>
                    </a:srgbClr>
                  </a:outerShdw>
                </a:effectLst>
                <a:latin typeface="+mj-lt"/>
                <a:ea typeface="+mj-ea"/>
                <a:cs typeface="+mj-cs"/>
              </a:rPr>
              <a:t>. . . (building up the body of Christ)</a:t>
            </a:r>
          </a:p>
        </p:txBody>
      </p:sp>
      <p:pic>
        <p:nvPicPr>
          <p:cNvPr id="4" name="Picture 3">
            <a:extLst>
              <a:ext uri="{FF2B5EF4-FFF2-40B4-BE49-F238E27FC236}">
                <a16:creationId xmlns:a16="http://schemas.microsoft.com/office/drawing/2014/main" id="{AEA60381-270B-0930-925A-E7B8A9FB2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 y="656364"/>
            <a:ext cx="6239444" cy="5506312"/>
          </a:xfrm>
          <a:prstGeom prst="rect">
            <a:avLst/>
          </a:prstGeom>
        </p:spPr>
      </p:pic>
    </p:spTree>
    <p:extLst>
      <p:ext uri="{BB962C8B-B14F-4D97-AF65-F5344CB8AC3E}">
        <p14:creationId xmlns:p14="http://schemas.microsoft.com/office/powerpoint/2010/main" val="412775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68" y="167359"/>
            <a:ext cx="1220109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n-ea"/>
                <a:cs typeface="+mn-cs"/>
              </a:rPr>
              <a:t>Review Ephesians 4:3</a:t>
            </a:r>
          </a:p>
        </p:txBody>
      </p:sp>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66824B3-7A68-FE3F-A46E-B7031442F528}"/>
              </a:ext>
            </a:extLst>
          </p:cNvPr>
          <p:cNvSpPr>
            <a:spLocks noGrp="1"/>
          </p:cNvSpPr>
          <p:nvPr>
            <p:ph type="title"/>
          </p:nvPr>
        </p:nvSpPr>
        <p:spPr>
          <a:xfrm>
            <a:off x="574690" y="3361691"/>
            <a:ext cx="11341085" cy="2470149"/>
          </a:xfrm>
        </p:spPr>
        <p:txBody>
          <a:bodyPr>
            <a:normAutofit/>
          </a:bodyPr>
          <a:lstStyle/>
          <a:p>
            <a:pPr>
              <a:lnSpc>
                <a:spcPct val="120000"/>
              </a:lnSpc>
            </a:pP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 . eager to maintain the unity of the Spirit in the bond of peace.</a:t>
            </a:r>
            <a:endParaRPr lang="en-US" sz="5400" b="1"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23956DBB-007A-5E1C-6E86-BB1885475606}"/>
              </a:ext>
            </a:extLst>
          </p:cNvPr>
          <p:cNvSpPr txBox="1"/>
          <p:nvPr/>
        </p:nvSpPr>
        <p:spPr>
          <a:xfrm>
            <a:off x="2788442" y="5963879"/>
            <a:ext cx="6774657" cy="646331"/>
          </a:xfrm>
          <a:prstGeom prst="rect">
            <a:avLst/>
          </a:prstGeom>
          <a:noFill/>
        </p:spPr>
        <p:txBody>
          <a:bodyPr wrap="square">
            <a:spAutoFit/>
          </a:bodyPr>
          <a:lstStyle/>
          <a:p>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(Can you quote verses 1-3?)</a:t>
            </a:r>
            <a:endParaRPr lang="en-US" sz="3600" dirty="0"/>
          </a:p>
        </p:txBody>
      </p:sp>
    </p:spTree>
    <p:extLst>
      <p:ext uri="{BB962C8B-B14F-4D97-AF65-F5344CB8AC3E}">
        <p14:creationId xmlns:p14="http://schemas.microsoft.com/office/powerpoint/2010/main" val="18790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494856" y="2228671"/>
            <a:ext cx="11525693" cy="1200329"/>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rPr>
              <a:t>The following two anonymous stories illustrate well what should happen in the church but often doesn’t. </a:t>
            </a:r>
          </a:p>
        </p:txBody>
      </p:sp>
    </p:spTree>
    <p:extLst>
      <p:ext uri="{BB962C8B-B14F-4D97-AF65-F5344CB8AC3E}">
        <p14:creationId xmlns:p14="http://schemas.microsoft.com/office/powerpoint/2010/main" val="317371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1077218"/>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p>
        </p:txBody>
      </p:sp>
    </p:spTree>
    <p:extLst>
      <p:ext uri="{BB962C8B-B14F-4D97-AF65-F5344CB8AC3E}">
        <p14:creationId xmlns:p14="http://schemas.microsoft.com/office/powerpoint/2010/main" val="41715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1569660"/>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p>
        </p:txBody>
      </p:sp>
    </p:spTree>
    <p:extLst>
      <p:ext uri="{BB962C8B-B14F-4D97-AF65-F5344CB8AC3E}">
        <p14:creationId xmlns:p14="http://schemas.microsoft.com/office/powerpoint/2010/main" val="115743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2062103"/>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p>
        </p:txBody>
      </p:sp>
    </p:spTree>
    <p:extLst>
      <p:ext uri="{BB962C8B-B14F-4D97-AF65-F5344CB8AC3E}">
        <p14:creationId xmlns:p14="http://schemas.microsoft.com/office/powerpoint/2010/main" val="199692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2062103"/>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thought that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do it. </a:t>
            </a:r>
          </a:p>
        </p:txBody>
      </p:sp>
    </p:spTree>
    <p:extLst>
      <p:ext uri="{BB962C8B-B14F-4D97-AF65-F5344CB8AC3E}">
        <p14:creationId xmlns:p14="http://schemas.microsoft.com/office/powerpoint/2010/main" val="170469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2554545"/>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thought that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do it. But </a:t>
            </a:r>
            <a:r>
              <a:rPr lang="en-US" sz="3200" b="1" dirty="0">
                <a:solidFill>
                  <a:schemeClr val="accent6">
                    <a:lumMod val="60000"/>
                    <a:lumOff val="4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realized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wouldn’t do it. </a:t>
            </a:r>
          </a:p>
        </p:txBody>
      </p:sp>
    </p:spTree>
    <p:extLst>
      <p:ext uri="{BB962C8B-B14F-4D97-AF65-F5344CB8AC3E}">
        <p14:creationId xmlns:p14="http://schemas.microsoft.com/office/powerpoint/2010/main" val="148614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3046988"/>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thought that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do it. But Nobody realized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wouldn’t do it. It ended up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blamed </a:t>
            </a:r>
            <a:r>
              <a:rPr lang="en-US" sz="3200" b="1" dirty="0">
                <a:solidFill>
                  <a:srgbClr val="FFFF00"/>
                </a:solidFill>
                <a:effectLst>
                  <a:outerShdw blurRad="38100" dist="38100" dir="2700000" algn="tl">
                    <a:srgbClr val="000000">
                      <a:alpha val="43137"/>
                    </a:srgbClr>
                  </a:outerShdw>
                </a:effectLst>
              </a:rPr>
              <a:t>Somebody</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70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3539430"/>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thought that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do it. But Nobody realized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wouldn’t do it. It ended up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blamed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when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what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a:t>
            </a:r>
          </a:p>
        </p:txBody>
      </p:sp>
    </p:spTree>
    <p:extLst>
      <p:ext uri="{BB962C8B-B14F-4D97-AF65-F5344CB8AC3E}">
        <p14:creationId xmlns:p14="http://schemas.microsoft.com/office/powerpoint/2010/main" val="313756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3539430"/>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thought that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do it. But Nobody realized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wouldn’t do it. It ended up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blamed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when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what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So, who did it? </a:t>
            </a:r>
          </a:p>
        </p:txBody>
      </p:sp>
    </p:spTree>
    <p:extLst>
      <p:ext uri="{BB962C8B-B14F-4D97-AF65-F5344CB8AC3E}">
        <p14:creationId xmlns:p14="http://schemas.microsoft.com/office/powerpoint/2010/main" val="96705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3539430"/>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There was an important job to be done, and </a:t>
            </a:r>
            <a:r>
              <a:rPr lang="en-US" sz="3200" b="1" dirty="0">
                <a:solidFill>
                  <a:schemeClr val="tx2">
                    <a:lumMod val="25000"/>
                    <a:lumOff val="75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was sure that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would do it.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it, but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it.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got angry because it was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’s job.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thought that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do it. But Nobody realized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wouldn’t do it. It ended up that </a:t>
            </a:r>
            <a:r>
              <a:rPr lang="en-US" sz="3200" b="1" dirty="0">
                <a:solidFill>
                  <a:schemeClr val="accent1">
                    <a:lumMod val="40000"/>
                    <a:lumOff val="60000"/>
                  </a:schemeClr>
                </a:solidFill>
                <a:effectLst>
                  <a:outerShdw blurRad="38100" dist="38100" dir="2700000" algn="tl">
                    <a:srgbClr val="000000">
                      <a:alpha val="43137"/>
                    </a:srgbClr>
                  </a:outerShdw>
                </a:effectLst>
              </a:rPr>
              <a:t>Everybody</a:t>
            </a:r>
            <a:r>
              <a:rPr lang="en-US" sz="3200" b="1" dirty="0">
                <a:solidFill>
                  <a:schemeClr val="bg1"/>
                </a:solidFill>
                <a:effectLst>
                  <a:outerShdw blurRad="38100" dist="38100" dir="2700000" algn="tl">
                    <a:srgbClr val="000000">
                      <a:alpha val="43137"/>
                    </a:srgbClr>
                  </a:outerShdw>
                </a:effectLst>
              </a:rPr>
              <a:t> blamed </a:t>
            </a:r>
            <a:r>
              <a:rPr lang="en-US" sz="3200" b="1" dirty="0">
                <a:solidFill>
                  <a:srgbClr val="FFFF00"/>
                </a:solidFill>
                <a:effectLst>
                  <a:outerShdw blurRad="38100" dist="38100" dir="2700000" algn="tl">
                    <a:srgbClr val="000000">
                      <a:alpha val="43137"/>
                    </a:srgbClr>
                  </a:outerShdw>
                </a:effectLst>
              </a:rPr>
              <a:t>Somebody</a:t>
            </a:r>
            <a:r>
              <a:rPr lang="en-US" sz="3200" b="1" dirty="0">
                <a:solidFill>
                  <a:schemeClr val="bg1"/>
                </a:solidFill>
                <a:effectLst>
                  <a:outerShdw blurRad="38100" dist="38100" dir="2700000" algn="tl">
                    <a:srgbClr val="000000">
                      <a:alpha val="43137"/>
                    </a:srgbClr>
                  </a:outerShdw>
                </a:effectLst>
              </a:rPr>
              <a:t> when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 did what </a:t>
            </a:r>
            <a:r>
              <a:rPr lang="en-US" sz="3200" b="1" dirty="0">
                <a:solidFill>
                  <a:schemeClr val="accent5">
                    <a:lumMod val="40000"/>
                    <a:lumOff val="60000"/>
                  </a:schemeClr>
                </a:solidFill>
                <a:effectLst>
                  <a:outerShdw blurRad="38100" dist="38100" dir="2700000" algn="tl">
                    <a:srgbClr val="000000">
                      <a:alpha val="43137"/>
                    </a:srgbClr>
                  </a:outerShdw>
                </a:effectLst>
              </a:rPr>
              <a:t>Anybody</a:t>
            </a:r>
            <a:r>
              <a:rPr lang="en-US" sz="3200" b="1" dirty="0">
                <a:solidFill>
                  <a:schemeClr val="bg1"/>
                </a:solidFill>
                <a:effectLst>
                  <a:outerShdw blurRad="38100" dist="38100" dir="2700000" algn="tl">
                    <a:srgbClr val="000000">
                      <a:alpha val="43137"/>
                    </a:srgbClr>
                  </a:outerShdw>
                </a:effectLst>
              </a:rPr>
              <a:t> could have done. So, who did it? </a:t>
            </a:r>
            <a:r>
              <a:rPr lang="en-US" sz="3200" b="1" dirty="0">
                <a:solidFill>
                  <a:schemeClr val="accent6">
                    <a:lumMod val="40000"/>
                    <a:lumOff val="60000"/>
                  </a:schemeClr>
                </a:solidFill>
                <a:effectLst>
                  <a:outerShdw blurRad="38100" dist="38100" dir="2700000" algn="tl">
                    <a:srgbClr val="000000">
                      <a:alpha val="43137"/>
                    </a:srgbClr>
                  </a:outerShdw>
                </a:effectLst>
              </a:rPr>
              <a:t>Nobody</a:t>
            </a:r>
            <a:r>
              <a:rPr lang="en-US" sz="3200" b="1" dirty="0">
                <a:solidFill>
                  <a:schemeClr val="bg1"/>
                </a:solidFill>
                <a:effectLst>
                  <a:outerShdw blurRad="38100" dist="38100" dir="2700000" algn="tl">
                    <a:srgbClr val="000000">
                      <a:alpha val="43137"/>
                    </a:srgbClr>
                  </a:outerShdw>
                </a:effectLst>
              </a:rPr>
              <a:t>!</a:t>
            </a:r>
          </a:p>
        </p:txBody>
      </p:sp>
      <p:pic>
        <p:nvPicPr>
          <p:cNvPr id="2050" name="Picture 2" descr="See the source image">
            <a:extLst>
              <a:ext uri="{FF2B5EF4-FFF2-40B4-BE49-F238E27FC236}">
                <a16:creationId xmlns:a16="http://schemas.microsoft.com/office/drawing/2014/main" id="{E6393D31-74A3-CAB0-0C5C-80321D739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50" y="3687056"/>
            <a:ext cx="3152775" cy="30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ft Giving Images - Free Download on Freepik">
            <a:extLst>
              <a:ext uri="{FF2B5EF4-FFF2-40B4-BE49-F238E27FC236}">
                <a16:creationId xmlns:a16="http://schemas.microsoft.com/office/drawing/2014/main" id="{F022BEDC-F0F2-63EB-DCEB-F743CC3E3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314325"/>
            <a:ext cx="5962650"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233B67-0F60-EEA9-F34A-8BE4FD95803D}"/>
              </a:ext>
            </a:extLst>
          </p:cNvPr>
          <p:cNvSpPr txBox="1"/>
          <p:nvPr/>
        </p:nvSpPr>
        <p:spPr>
          <a:xfrm>
            <a:off x="456269" y="419100"/>
            <a:ext cx="5325406" cy="1754326"/>
          </a:xfrm>
          <a:prstGeom prst="rect">
            <a:avLst/>
          </a:prstGeom>
          <a:noFill/>
        </p:spPr>
        <p:txBody>
          <a:bodyPr wrap="square">
            <a:spAutoFit/>
          </a:bodyPr>
          <a:lstStyle/>
          <a:p>
            <a:pPr algn="r"/>
            <a:r>
              <a:rPr lang="en-US" sz="3600" b="1" dirty="0">
                <a:solidFill>
                  <a:schemeClr val="bg1"/>
                </a:solidFill>
                <a:effectLst>
                  <a:outerShdw blurRad="38100" dist="38100" dir="2700000" algn="tl">
                    <a:srgbClr val="000000">
                      <a:alpha val="43137"/>
                    </a:srgbClr>
                  </a:outerShdw>
                </a:effectLst>
              </a:rPr>
              <a:t>What was your favorite birthday or Christmas gift as a child? </a:t>
            </a:r>
          </a:p>
        </p:txBody>
      </p:sp>
      <p:pic>
        <p:nvPicPr>
          <p:cNvPr id="1028" name="Picture 4" descr="couple-gift - Bintel">
            <a:extLst>
              <a:ext uri="{FF2B5EF4-FFF2-40B4-BE49-F238E27FC236}">
                <a16:creationId xmlns:a16="http://schemas.microsoft.com/office/drawing/2014/main" id="{FCBDAB95-CCB0-2CD0-02BA-066F64B38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2457450"/>
            <a:ext cx="5100329" cy="3905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6DD7B0-E44B-528A-5470-5184F2F2A64C}"/>
              </a:ext>
            </a:extLst>
          </p:cNvPr>
          <p:cNvSpPr txBox="1"/>
          <p:nvPr/>
        </p:nvSpPr>
        <p:spPr>
          <a:xfrm>
            <a:off x="5727855" y="5121296"/>
            <a:ext cx="342234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rPr>
              <a:t>As an adult? </a:t>
            </a:r>
          </a:p>
        </p:txBody>
      </p:sp>
    </p:spTree>
    <p:extLst>
      <p:ext uri="{BB962C8B-B14F-4D97-AF65-F5344CB8AC3E}">
        <p14:creationId xmlns:p14="http://schemas.microsoft.com/office/powerpoint/2010/main" val="408215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5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2062103"/>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Does that sound familiar?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Instead, </a:t>
            </a:r>
            <a:r>
              <a:rPr lang="en-US" sz="3200" b="1" i="1" dirty="0">
                <a:solidFill>
                  <a:srgbClr val="FFFF00"/>
                </a:solidFill>
                <a:effectLst>
                  <a:outerShdw blurRad="38100" dist="38100" dir="2700000" algn="tl">
                    <a:srgbClr val="000000">
                      <a:alpha val="43137"/>
                    </a:srgbClr>
                  </a:outerShdw>
                </a:effectLst>
              </a:rPr>
              <a:t>this</a:t>
            </a:r>
            <a:r>
              <a:rPr lang="en-US" sz="3200" b="1" dirty="0">
                <a:solidFill>
                  <a:schemeClr val="bg1"/>
                </a:solidFill>
                <a:effectLst>
                  <a:outerShdw blurRad="38100" dist="38100" dir="2700000" algn="tl">
                    <a:srgbClr val="000000">
                      <a:alpha val="43137"/>
                    </a:srgbClr>
                  </a:outerShdw>
                </a:effectLst>
              </a:rPr>
              <a:t> should be our attitude.</a:t>
            </a:r>
          </a:p>
          <a:p>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004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2554545"/>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Does that sound familiar?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Instead, </a:t>
            </a:r>
            <a:r>
              <a:rPr lang="en-US" sz="3200" b="1" i="1" dirty="0">
                <a:solidFill>
                  <a:srgbClr val="FFFF00"/>
                </a:solidFill>
                <a:effectLst>
                  <a:outerShdw blurRad="38100" dist="38100" dir="2700000" algn="tl">
                    <a:srgbClr val="000000">
                      <a:alpha val="43137"/>
                    </a:srgbClr>
                  </a:outerShdw>
                </a:effectLst>
              </a:rPr>
              <a:t>this</a:t>
            </a:r>
            <a:r>
              <a:rPr lang="en-US" sz="3200" b="1" dirty="0">
                <a:solidFill>
                  <a:schemeClr val="bg1"/>
                </a:solidFill>
                <a:effectLst>
                  <a:outerShdw blurRad="38100" dist="38100" dir="2700000" algn="tl">
                    <a:srgbClr val="000000">
                      <a:alpha val="43137"/>
                    </a:srgbClr>
                  </a:outerShdw>
                </a:effectLst>
              </a:rPr>
              <a:t> should be our attitude.</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 am only one.</a:t>
            </a:r>
          </a:p>
        </p:txBody>
      </p:sp>
    </p:spTree>
    <p:extLst>
      <p:ext uri="{BB962C8B-B14F-4D97-AF65-F5344CB8AC3E}">
        <p14:creationId xmlns:p14="http://schemas.microsoft.com/office/powerpoint/2010/main" val="3525895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3046988"/>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Does that sound familiar?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Instead, </a:t>
            </a:r>
            <a:r>
              <a:rPr lang="en-US" sz="3200" b="1" i="1" dirty="0">
                <a:solidFill>
                  <a:srgbClr val="FFFF00"/>
                </a:solidFill>
                <a:effectLst>
                  <a:outerShdw blurRad="38100" dist="38100" dir="2700000" algn="tl">
                    <a:srgbClr val="000000">
                      <a:alpha val="43137"/>
                    </a:srgbClr>
                  </a:outerShdw>
                </a:effectLst>
              </a:rPr>
              <a:t>this</a:t>
            </a:r>
            <a:r>
              <a:rPr lang="en-US" sz="3200" b="1" dirty="0">
                <a:solidFill>
                  <a:schemeClr val="bg1"/>
                </a:solidFill>
                <a:effectLst>
                  <a:outerShdw blurRad="38100" dist="38100" dir="2700000" algn="tl">
                    <a:srgbClr val="000000">
                      <a:alpha val="43137"/>
                    </a:srgbClr>
                  </a:outerShdw>
                </a:effectLst>
              </a:rPr>
              <a:t> should be our attitude.</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 am only one.</a:t>
            </a:r>
          </a:p>
          <a:p>
            <a:r>
              <a:rPr lang="en-US" sz="3200" b="1" dirty="0">
                <a:solidFill>
                  <a:schemeClr val="bg1"/>
                </a:solidFill>
                <a:effectLst>
                  <a:outerShdw blurRad="38100" dist="38100" dir="2700000" algn="tl">
                    <a:srgbClr val="000000">
                      <a:alpha val="43137"/>
                    </a:srgbClr>
                  </a:outerShdw>
                </a:effectLst>
              </a:rPr>
              <a:t>But I am one. </a:t>
            </a:r>
          </a:p>
        </p:txBody>
      </p:sp>
    </p:spTree>
    <p:extLst>
      <p:ext uri="{BB962C8B-B14F-4D97-AF65-F5344CB8AC3E}">
        <p14:creationId xmlns:p14="http://schemas.microsoft.com/office/powerpoint/2010/main" val="1060973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3046988"/>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Does that sound familiar?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Instead, this should be our attitude.</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 am only one.</a:t>
            </a:r>
          </a:p>
          <a:p>
            <a:r>
              <a:rPr lang="en-US" sz="3200" b="1" dirty="0">
                <a:solidFill>
                  <a:schemeClr val="bg1"/>
                </a:solidFill>
                <a:effectLst>
                  <a:outerShdw blurRad="38100" dist="38100" dir="2700000" algn="tl">
                    <a:srgbClr val="000000">
                      <a:alpha val="43137"/>
                    </a:srgbClr>
                  </a:outerShdw>
                </a:effectLst>
              </a:rPr>
              <a:t>But I am one. I can’t do everything—but I can do something.</a:t>
            </a:r>
          </a:p>
        </p:txBody>
      </p:sp>
    </p:spTree>
    <p:extLst>
      <p:ext uri="{BB962C8B-B14F-4D97-AF65-F5344CB8AC3E}">
        <p14:creationId xmlns:p14="http://schemas.microsoft.com/office/powerpoint/2010/main" val="1435585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4031873"/>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Does that sound familiar? </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Instead, this should be our attitude.</a:t>
            </a:r>
          </a:p>
          <a:p>
            <a:endParaRPr lang="en-US" sz="3200" b="1" dirty="0">
              <a:solidFill>
                <a:schemeClr val="bg1"/>
              </a:solidFill>
              <a:effectLst>
                <a:outerShdw blurRad="38100" dist="38100" dir="2700000" algn="tl">
                  <a:srgbClr val="000000">
                    <a:alpha val="43137"/>
                  </a:srgbClr>
                </a:outerShdw>
              </a:effectLst>
            </a:endParaRPr>
          </a:p>
          <a:p>
            <a:r>
              <a:rPr lang="en-US" sz="3200" b="1" dirty="0">
                <a:solidFill>
                  <a:schemeClr val="bg1"/>
                </a:solidFill>
                <a:effectLst>
                  <a:outerShdw blurRad="38100" dist="38100" dir="2700000" algn="tl">
                    <a:srgbClr val="000000">
                      <a:alpha val="43137"/>
                    </a:srgbClr>
                  </a:outerShdw>
                </a:effectLst>
              </a:rPr>
              <a:t>I am only one.</a:t>
            </a:r>
          </a:p>
          <a:p>
            <a:r>
              <a:rPr lang="en-US" sz="3200" b="1" dirty="0">
                <a:solidFill>
                  <a:schemeClr val="bg1"/>
                </a:solidFill>
                <a:effectLst>
                  <a:outerShdw blurRad="38100" dist="38100" dir="2700000" algn="tl">
                    <a:srgbClr val="000000">
                      <a:alpha val="43137"/>
                    </a:srgbClr>
                  </a:outerShdw>
                </a:effectLst>
              </a:rPr>
              <a:t>But I am one. I can’t do everything—but I can do something.</a:t>
            </a:r>
          </a:p>
          <a:p>
            <a:r>
              <a:rPr lang="en-US" sz="3200" b="1" dirty="0">
                <a:solidFill>
                  <a:schemeClr val="bg1"/>
                </a:solidFill>
                <a:effectLst>
                  <a:outerShdw blurRad="38100" dist="38100" dir="2700000" algn="tl">
                    <a:srgbClr val="000000">
                      <a:alpha val="43137"/>
                    </a:srgbClr>
                  </a:outerShdw>
                </a:effectLst>
              </a:rPr>
              <a:t>And because I can’t do everything, I won’t refuse to do the something I can do. </a:t>
            </a:r>
          </a:p>
        </p:txBody>
      </p:sp>
      <p:pic>
        <p:nvPicPr>
          <p:cNvPr id="2050" name="Picture 2" descr="See the source image">
            <a:extLst>
              <a:ext uri="{FF2B5EF4-FFF2-40B4-BE49-F238E27FC236}">
                <a16:creationId xmlns:a16="http://schemas.microsoft.com/office/drawing/2014/main" id="{E6393D31-74A3-CAB0-0C5C-80321D739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350" y="3687056"/>
            <a:ext cx="3152775" cy="30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32906" y="112048"/>
            <a:ext cx="11525693" cy="2062103"/>
          </a:xfrm>
          <a:prstGeom prst="rect">
            <a:avLst/>
          </a:prstGeom>
          <a:noFill/>
        </p:spPr>
        <p:txBody>
          <a:bodyPr wrap="square">
            <a:spAutoFit/>
          </a:bodyPr>
          <a:lstStyle/>
          <a:p>
            <a:r>
              <a:rPr lang="en-US" sz="3200" b="1" dirty="0">
                <a:solidFill>
                  <a:schemeClr val="bg1"/>
                </a:solidFill>
                <a:effectLst>
                  <a:outerShdw blurRad="38100" dist="38100" dir="2700000" algn="tl">
                    <a:srgbClr val="000000">
                      <a:alpha val="43137"/>
                    </a:srgbClr>
                  </a:outerShdw>
                </a:effectLst>
              </a:rPr>
              <a:t>What is exciting is that God not only gives the Church pastor-teachers to equip us, but He also gives each of us individually gifts to help us do the ministry to which He has called us. We’ll look at those gifts next time . . .</a:t>
            </a:r>
          </a:p>
        </p:txBody>
      </p:sp>
      <p:pic>
        <p:nvPicPr>
          <p:cNvPr id="2050" name="Picture 2" descr="See the source image">
            <a:extLst>
              <a:ext uri="{FF2B5EF4-FFF2-40B4-BE49-F238E27FC236}">
                <a16:creationId xmlns:a16="http://schemas.microsoft.com/office/drawing/2014/main" id="{E6393D31-74A3-CAB0-0C5C-80321D739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858" y="2391656"/>
            <a:ext cx="3152775" cy="3058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64B7EB-6216-B1C4-6503-2702E9EA0640}"/>
              </a:ext>
            </a:extLst>
          </p:cNvPr>
          <p:cNvSpPr txBox="1"/>
          <p:nvPr/>
        </p:nvSpPr>
        <p:spPr>
          <a:xfrm>
            <a:off x="5988844" y="5668057"/>
            <a:ext cx="5441156"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Broadway Copyist Text Ext" panose="02000503000000000000" pitchFamily="2" charset="0"/>
              </a:rPr>
              <a:t>I can do the work of the ministry!</a:t>
            </a:r>
            <a:endParaRPr lang="en-US" sz="3600" dirty="0">
              <a:latin typeface="Broadway Copyist Text Ext" panose="02000503000000000000" pitchFamily="2" charset="0"/>
            </a:endParaRPr>
          </a:p>
        </p:txBody>
      </p:sp>
    </p:spTree>
    <p:extLst>
      <p:ext uri="{BB962C8B-B14F-4D97-AF65-F5344CB8AC3E}">
        <p14:creationId xmlns:p14="http://schemas.microsoft.com/office/powerpoint/2010/main" val="1421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574690" y="3066415"/>
            <a:ext cx="11341085" cy="4507747"/>
          </a:xfrm>
        </p:spPr>
        <p:txBody>
          <a:bodyPr>
            <a:normAutofit/>
          </a:bodyPr>
          <a:lstStyle/>
          <a:p>
            <a:pPr>
              <a:lnSpc>
                <a:spcPct val="120000"/>
              </a:lnSpc>
            </a:pP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If I speak in the tongues of men and of angels, but have not love, I am a noisy gong or a clanging cymbal.								 </a:t>
            </a:r>
            <a:r>
              <a:rPr lang="en-US" sz="11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11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1 Corinthians 13</a:t>
            </a:r>
            <a:r>
              <a:rPr lang="en-US" sz="3600" b="1" i="0" u="none" strike="noStrike" baseline="0" dirty="0">
                <a:solidFill>
                  <a:schemeClr val="bg1"/>
                </a:solidFill>
                <a:effectLst>
                  <a:outerShdw blurRad="38100" dist="38100" dir="2700000" algn="tl">
                    <a:srgbClr val="000000">
                      <a:alpha val="43137"/>
                    </a:srgbClr>
                  </a:outerShdw>
                </a:effectLst>
                <a:latin typeface="Montserrat" panose="00000500000000000000" pitchFamily="2" charset="0"/>
              </a:rPr>
              <a:t>:1</a:t>
            </a:r>
            <a:endParaRPr lang="en-US" sz="5400" b="1" dirty="0">
              <a:solidFill>
                <a:schemeClr val="bg1"/>
              </a:solidFill>
              <a:effectLst>
                <a:outerShdw blurRad="38100" dist="38100" dir="2700000" algn="tl">
                  <a:srgbClr val="000000">
                    <a:alpha val="43137"/>
                  </a:srgbClr>
                </a:outerShdw>
              </a:effectLst>
            </a:endParaRPr>
          </a:p>
        </p:txBody>
      </p:sp>
      <p:pic>
        <p:nvPicPr>
          <p:cNvPr id="2" name="Picture 4" descr="Books of the Bible - All the Books in the New &amp; Old Testament">
            <a:extLst>
              <a:ext uri="{FF2B5EF4-FFF2-40B4-BE49-F238E27FC236}">
                <a16:creationId xmlns:a16="http://schemas.microsoft.com/office/drawing/2014/main" id="{06A26660-78C3-E81F-7C1B-F628C39A6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9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209106" y="0"/>
            <a:ext cx="11297093" cy="3170099"/>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Read Ephesians 4:1-16.</a:t>
            </a:r>
          </a:p>
          <a:p>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Who is the person responsible for the ministry of the local church? In other words, who gave the gifts to the local church? (verse 11)</a:t>
            </a:r>
          </a:p>
        </p:txBody>
      </p:sp>
      <p:pic>
        <p:nvPicPr>
          <p:cNvPr id="3" name="Picture 2">
            <a:extLst>
              <a:ext uri="{FF2B5EF4-FFF2-40B4-BE49-F238E27FC236}">
                <a16:creationId xmlns:a16="http://schemas.microsoft.com/office/drawing/2014/main" id="{DE8F9BEC-9F83-31AF-8D74-B6A16434D516}"/>
              </a:ext>
            </a:extLst>
          </p:cNvPr>
          <p:cNvPicPr>
            <a:picLocks noChangeAspect="1"/>
          </p:cNvPicPr>
          <p:nvPr/>
        </p:nvPicPr>
        <p:blipFill>
          <a:blip r:embed="rId2"/>
          <a:stretch>
            <a:fillRect/>
          </a:stretch>
        </p:blipFill>
        <p:spPr>
          <a:xfrm>
            <a:off x="5585326" y="2739213"/>
            <a:ext cx="3078747" cy="4084674"/>
          </a:xfrm>
          <a:prstGeom prst="rect">
            <a:avLst/>
          </a:prstGeom>
          <a:effectLst>
            <a:softEdge rad="317500"/>
          </a:effectLst>
        </p:spPr>
      </p:pic>
    </p:spTree>
    <p:extLst>
      <p:ext uri="{BB962C8B-B14F-4D97-AF65-F5344CB8AC3E}">
        <p14:creationId xmlns:p14="http://schemas.microsoft.com/office/powerpoint/2010/main" val="8476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171450" y="-284337"/>
            <a:ext cx="12020549" cy="954107"/>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Study the graphic; see if you can explain it to your group.</a:t>
            </a:r>
          </a:p>
        </p:txBody>
      </p:sp>
      <p:sp>
        <p:nvSpPr>
          <p:cNvPr id="5" name="TextBox 4">
            <a:extLst>
              <a:ext uri="{FF2B5EF4-FFF2-40B4-BE49-F238E27FC236}">
                <a16:creationId xmlns:a16="http://schemas.microsoft.com/office/drawing/2014/main" id="{019745E9-6809-B5BA-58F5-5AD619CAEE6A}"/>
              </a:ext>
            </a:extLst>
          </p:cNvPr>
          <p:cNvSpPr txBox="1"/>
          <p:nvPr/>
        </p:nvSpPr>
        <p:spPr>
          <a:xfrm>
            <a:off x="495260" y="6021657"/>
            <a:ext cx="11234738" cy="584775"/>
          </a:xfrm>
          <a:prstGeom prst="rect">
            <a:avLst/>
          </a:prstGeom>
          <a:noFill/>
        </p:spPr>
        <p:txBody>
          <a:bodyPr wrap="square">
            <a:spAutoFit/>
          </a:bodyPr>
          <a:lstStyle/>
          <a:p>
            <a:r>
              <a:rPr lang="en-US" sz="3200" dirty="0">
                <a:solidFill>
                  <a:schemeClr val="bg1"/>
                </a:solidFill>
                <a:effectLst>
                  <a:outerShdw blurRad="38100" dist="38100" dir="2700000" algn="tl">
                    <a:srgbClr val="000000">
                      <a:alpha val="43137"/>
                    </a:srgbClr>
                  </a:outerShdw>
                </a:effectLst>
              </a:rPr>
              <a:t>The three categories of gifts were given by Jesus to the church.</a:t>
            </a:r>
          </a:p>
        </p:txBody>
      </p:sp>
      <p:grpSp>
        <p:nvGrpSpPr>
          <p:cNvPr id="8" name="Group 7">
            <a:extLst>
              <a:ext uri="{FF2B5EF4-FFF2-40B4-BE49-F238E27FC236}">
                <a16:creationId xmlns:a16="http://schemas.microsoft.com/office/drawing/2014/main" id="{B3A965EA-53CE-789B-2FF7-FF3389B9A3ED}"/>
              </a:ext>
            </a:extLst>
          </p:cNvPr>
          <p:cNvGrpSpPr/>
          <p:nvPr/>
        </p:nvGrpSpPr>
        <p:grpSpPr>
          <a:xfrm>
            <a:off x="1766887" y="670242"/>
            <a:ext cx="8134350" cy="5235480"/>
            <a:chOff x="1766887" y="670242"/>
            <a:chExt cx="8134350" cy="5235480"/>
          </a:xfrm>
        </p:grpSpPr>
        <p:grpSp>
          <p:nvGrpSpPr>
            <p:cNvPr id="4" name="Group 3">
              <a:extLst>
                <a:ext uri="{FF2B5EF4-FFF2-40B4-BE49-F238E27FC236}">
                  <a16:creationId xmlns:a16="http://schemas.microsoft.com/office/drawing/2014/main" id="{EAE14B8A-A83A-C818-BBB8-1CC5AFFA309F}"/>
                </a:ext>
              </a:extLst>
            </p:cNvPr>
            <p:cNvGrpSpPr/>
            <p:nvPr/>
          </p:nvGrpSpPr>
          <p:grpSpPr>
            <a:xfrm>
              <a:off x="1766887" y="670242"/>
              <a:ext cx="8134350" cy="5235480"/>
              <a:chOff x="1766887" y="670242"/>
              <a:chExt cx="8134350" cy="5235480"/>
            </a:xfrm>
          </p:grpSpPr>
          <p:pic>
            <p:nvPicPr>
              <p:cNvPr id="3" name="Picture 2">
                <a:extLst>
                  <a:ext uri="{FF2B5EF4-FFF2-40B4-BE49-F238E27FC236}">
                    <a16:creationId xmlns:a16="http://schemas.microsoft.com/office/drawing/2014/main" id="{A86908E4-2B36-4746-77FC-AAD91B6E0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670242"/>
                <a:ext cx="7610475" cy="5235480"/>
              </a:xfrm>
              <a:prstGeom prst="rect">
                <a:avLst/>
              </a:prstGeom>
            </p:spPr>
          </p:pic>
          <p:sp>
            <p:nvSpPr>
              <p:cNvPr id="2" name="Rectangle 1">
                <a:extLst>
                  <a:ext uri="{FF2B5EF4-FFF2-40B4-BE49-F238E27FC236}">
                    <a16:creationId xmlns:a16="http://schemas.microsoft.com/office/drawing/2014/main" id="{7C64E67E-F0E2-3CD8-538F-0CBE9BFB88C5}"/>
                  </a:ext>
                </a:extLst>
              </p:cNvPr>
              <p:cNvSpPr/>
              <p:nvPr/>
            </p:nvSpPr>
            <p:spPr>
              <a:xfrm>
                <a:off x="1766887" y="4377035"/>
                <a:ext cx="1373976"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a:t>
                </a:r>
              </a:p>
              <a:p>
                <a:pPr algn="ctr"/>
                <a:r>
                  <a:rPr lang="en-US" sz="1600" b="0" cap="none" spc="0" dirty="0">
                    <a:ln w="0"/>
                    <a:solidFill>
                      <a:schemeClr val="tx1"/>
                    </a:solidFill>
                    <a:effectLst>
                      <a:outerShdw blurRad="38100" dist="19050" dir="2700000" algn="tl" rotWithShape="0">
                        <a:schemeClr val="dk1">
                          <a:alpha val="40000"/>
                        </a:schemeClr>
                      </a:outerShdw>
                    </a:effectLst>
                  </a:rPr>
                  <a:t>         </a:t>
                </a:r>
              </a:p>
              <a:p>
                <a:pPr algn="ctr"/>
                <a:r>
                  <a:rPr lang="en-US" sz="1600" dirty="0">
                    <a:ln w="0"/>
                    <a:effectLst>
                      <a:outerShdw blurRad="38100" dist="19050" dir="2700000" algn="tl" rotWithShape="0">
                        <a:schemeClr val="dk1">
                          <a:alpha val="40000"/>
                        </a:schemeClr>
                      </a:outerShdw>
                    </a:effectLst>
                  </a:rPr>
                  <a:t>                 </a:t>
                </a:r>
                <a:r>
                  <a:rPr lang="en-US" sz="1600" b="0" cap="none" spc="0" dirty="0">
                    <a:ln w="0"/>
                    <a:solidFill>
                      <a:schemeClr val="tx1"/>
                    </a:solidFill>
                    <a:effectLst>
                      <a:outerShdw blurRad="38100" dist="19050" dir="2700000" algn="tl" rotWithShape="0">
                        <a:schemeClr val="dk1">
                          <a:alpha val="40000"/>
                        </a:schemeClr>
                      </a:outerShdw>
                    </a:effectLst>
                  </a:rPr>
                  <a:t>.</a:t>
                </a:r>
              </a:p>
              <a:p>
                <a:pPr algn="ctr"/>
                <a:r>
                  <a:rPr lang="en-US" sz="1600" dirty="0">
                    <a:ln w="0"/>
                    <a:effectLst>
                      <a:outerShdw blurRad="38100" dist="19050" dir="2700000" algn="tl" rotWithShape="0">
                        <a:schemeClr val="dk1">
                          <a:alpha val="40000"/>
                        </a:schemeClr>
                      </a:outerShdw>
                    </a:effectLst>
                  </a:rPr>
                  <a:t>                        .</a:t>
                </a:r>
                <a:endParaRPr lang="en-US" sz="1600" b="0" cap="none" spc="0" dirty="0">
                  <a:ln w="0"/>
                  <a:solidFill>
                    <a:schemeClr val="tx1"/>
                  </a:solidFill>
                  <a:effectLst>
                    <a:outerShdw blurRad="38100" dist="19050" dir="2700000" algn="tl" rotWithShape="0">
                      <a:schemeClr val="dk1">
                        <a:alpha val="40000"/>
                      </a:schemeClr>
                    </a:outerShdw>
                  </a:effectLst>
                </a:endParaRPr>
              </a:p>
            </p:txBody>
          </p:sp>
        </p:grpSp>
        <p:sp>
          <p:nvSpPr>
            <p:cNvPr id="6" name="Rectangle 5">
              <a:extLst>
                <a:ext uri="{FF2B5EF4-FFF2-40B4-BE49-F238E27FC236}">
                  <a16:creationId xmlns:a16="http://schemas.microsoft.com/office/drawing/2014/main" id="{A6E8D9A2-ECB4-62FB-8E96-37CBBBE2F480}"/>
                </a:ext>
              </a:extLst>
            </p:cNvPr>
            <p:cNvSpPr/>
            <p:nvPr/>
          </p:nvSpPr>
          <p:spPr>
            <a:xfrm>
              <a:off x="3256918" y="4424660"/>
              <a:ext cx="300082"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&amp;</a:t>
              </a:r>
              <a:endParaRPr lang="en-US" sz="1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5460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745E9-6809-B5BA-58F5-5AD619CAEE6A}"/>
              </a:ext>
            </a:extLst>
          </p:cNvPr>
          <p:cNvSpPr txBox="1"/>
          <p:nvPr/>
        </p:nvSpPr>
        <p:spPr>
          <a:xfrm>
            <a:off x="476250" y="5828407"/>
            <a:ext cx="11387503" cy="1077218"/>
          </a:xfrm>
          <a:prstGeom prst="rect">
            <a:avLst/>
          </a:prstGeom>
          <a:noFill/>
        </p:spPr>
        <p:txBody>
          <a:bodyPr wrap="square">
            <a:spAutoFit/>
          </a:bodyPr>
          <a:lstStyle/>
          <a:p>
            <a:pPr algn="ctr"/>
            <a:r>
              <a:rPr lang="en-US" sz="3200" dirty="0">
                <a:solidFill>
                  <a:srgbClr val="FFFF00"/>
                </a:solidFill>
                <a:effectLst>
                  <a:outerShdw blurRad="38100" dist="38100" dir="2700000" algn="tl">
                    <a:srgbClr val="000000">
                      <a:alpha val="43137"/>
                    </a:srgbClr>
                  </a:outerShdw>
                </a:effectLst>
              </a:rPr>
              <a:t>Apostles and prophets were given to the Universal Church to establish it in the beginning; to lay the foundation. </a:t>
            </a:r>
          </a:p>
        </p:txBody>
      </p:sp>
      <p:sp>
        <p:nvSpPr>
          <p:cNvPr id="2" name="TextBox 1">
            <a:extLst>
              <a:ext uri="{FF2B5EF4-FFF2-40B4-BE49-F238E27FC236}">
                <a16:creationId xmlns:a16="http://schemas.microsoft.com/office/drawing/2014/main" id="{F9017703-55DF-7A57-1A81-ACE233A0C017}"/>
              </a:ext>
            </a:extLst>
          </p:cNvPr>
          <p:cNvSpPr txBox="1"/>
          <p:nvPr/>
        </p:nvSpPr>
        <p:spPr>
          <a:xfrm>
            <a:off x="171450" y="-284337"/>
            <a:ext cx="12020549" cy="954107"/>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Study the graphic; see if you can explain it to your group.</a:t>
            </a:r>
          </a:p>
        </p:txBody>
      </p:sp>
      <p:grpSp>
        <p:nvGrpSpPr>
          <p:cNvPr id="7" name="Group 6">
            <a:extLst>
              <a:ext uri="{FF2B5EF4-FFF2-40B4-BE49-F238E27FC236}">
                <a16:creationId xmlns:a16="http://schemas.microsoft.com/office/drawing/2014/main" id="{3A7766D9-BC2A-FBEA-3511-A3228F199C4F}"/>
              </a:ext>
            </a:extLst>
          </p:cNvPr>
          <p:cNvGrpSpPr/>
          <p:nvPr/>
        </p:nvGrpSpPr>
        <p:grpSpPr>
          <a:xfrm>
            <a:off x="1766887" y="670242"/>
            <a:ext cx="8134350" cy="5235480"/>
            <a:chOff x="1766887" y="670242"/>
            <a:chExt cx="8134350" cy="5235480"/>
          </a:xfrm>
        </p:grpSpPr>
        <p:pic>
          <p:nvPicPr>
            <p:cNvPr id="3" name="Picture 2">
              <a:extLst>
                <a:ext uri="{FF2B5EF4-FFF2-40B4-BE49-F238E27FC236}">
                  <a16:creationId xmlns:a16="http://schemas.microsoft.com/office/drawing/2014/main" id="{A86908E4-2B36-4746-77FC-AAD91B6E0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670242"/>
              <a:ext cx="7610475" cy="5235480"/>
            </a:xfrm>
            <a:prstGeom prst="rect">
              <a:avLst/>
            </a:prstGeom>
          </p:spPr>
        </p:pic>
        <p:sp>
          <p:nvSpPr>
            <p:cNvPr id="4" name="Rectangle 3">
              <a:extLst>
                <a:ext uri="{FF2B5EF4-FFF2-40B4-BE49-F238E27FC236}">
                  <a16:creationId xmlns:a16="http://schemas.microsoft.com/office/drawing/2014/main" id="{0E2D2034-EA6B-B8D5-9239-2BE5BE9B8DD7}"/>
                </a:ext>
              </a:extLst>
            </p:cNvPr>
            <p:cNvSpPr/>
            <p:nvPr/>
          </p:nvSpPr>
          <p:spPr>
            <a:xfrm>
              <a:off x="1766887" y="4377035"/>
              <a:ext cx="1373976"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a:t>
              </a:r>
            </a:p>
            <a:p>
              <a:pPr algn="ctr"/>
              <a:r>
                <a:rPr lang="en-US" sz="1600" b="0" cap="none" spc="0" dirty="0">
                  <a:ln w="0"/>
                  <a:solidFill>
                    <a:schemeClr val="tx1"/>
                  </a:solidFill>
                  <a:effectLst>
                    <a:outerShdw blurRad="38100" dist="19050" dir="2700000" algn="tl" rotWithShape="0">
                      <a:schemeClr val="dk1">
                        <a:alpha val="40000"/>
                      </a:schemeClr>
                    </a:outerShdw>
                  </a:effectLst>
                </a:rPr>
                <a:t>         </a:t>
              </a:r>
            </a:p>
            <a:p>
              <a:pPr algn="ctr"/>
              <a:r>
                <a:rPr lang="en-US" sz="1600" dirty="0">
                  <a:ln w="0"/>
                  <a:effectLst>
                    <a:outerShdw blurRad="38100" dist="19050" dir="2700000" algn="tl" rotWithShape="0">
                      <a:schemeClr val="dk1">
                        <a:alpha val="40000"/>
                      </a:schemeClr>
                    </a:outerShdw>
                  </a:effectLst>
                </a:rPr>
                <a:t>                 </a:t>
              </a:r>
              <a:r>
                <a:rPr lang="en-US" sz="1600" b="0" cap="none" spc="0" dirty="0">
                  <a:ln w="0"/>
                  <a:solidFill>
                    <a:schemeClr val="tx1"/>
                  </a:solidFill>
                  <a:effectLst>
                    <a:outerShdw blurRad="38100" dist="19050" dir="2700000" algn="tl" rotWithShape="0">
                      <a:schemeClr val="dk1">
                        <a:alpha val="40000"/>
                      </a:schemeClr>
                    </a:outerShdw>
                  </a:effectLst>
                </a:rPr>
                <a:t>.</a:t>
              </a:r>
            </a:p>
            <a:p>
              <a:pPr algn="ctr"/>
              <a:r>
                <a:rPr lang="en-US" sz="1600" dirty="0">
                  <a:ln w="0"/>
                  <a:effectLst>
                    <a:outerShdw blurRad="38100" dist="19050" dir="2700000" algn="tl" rotWithShape="0">
                      <a:schemeClr val="dk1">
                        <a:alpha val="40000"/>
                      </a:schemeClr>
                    </a:outerShdw>
                  </a:effectLst>
                </a:rPr>
                <a:t>                        .</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DD23529F-1B64-236F-5F59-71625B4E89E5}"/>
                </a:ext>
              </a:extLst>
            </p:cNvPr>
            <p:cNvSpPr/>
            <p:nvPr/>
          </p:nvSpPr>
          <p:spPr>
            <a:xfrm>
              <a:off x="3256918" y="4424660"/>
              <a:ext cx="300082"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&amp;</a:t>
              </a:r>
              <a:endParaRPr lang="en-US" sz="1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22694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745E9-6809-B5BA-58F5-5AD619CAEE6A}"/>
              </a:ext>
            </a:extLst>
          </p:cNvPr>
          <p:cNvSpPr txBox="1"/>
          <p:nvPr/>
        </p:nvSpPr>
        <p:spPr>
          <a:xfrm>
            <a:off x="402247" y="6021657"/>
            <a:ext cx="11387503" cy="584775"/>
          </a:xfrm>
          <a:prstGeom prst="rect">
            <a:avLst/>
          </a:prstGeom>
          <a:noFill/>
        </p:spPr>
        <p:txBody>
          <a:bodyPr wrap="square">
            <a:spAutoFit/>
          </a:bodyPr>
          <a:lstStyle/>
          <a:p>
            <a:pPr algn="ctr"/>
            <a:r>
              <a:rPr lang="en-US" sz="3200" dirty="0">
                <a:solidFill>
                  <a:schemeClr val="accent3">
                    <a:lumMod val="20000"/>
                    <a:lumOff val="80000"/>
                  </a:schemeClr>
                </a:solidFill>
                <a:effectLst>
                  <a:outerShdw blurRad="38100" dist="38100" dir="2700000" algn="tl">
                    <a:srgbClr val="000000">
                      <a:alpha val="43137"/>
                    </a:srgbClr>
                  </a:outerShdw>
                </a:effectLst>
              </a:rPr>
              <a:t>Pastor-teachers are given to individual local churches, and . . . </a:t>
            </a:r>
          </a:p>
        </p:txBody>
      </p:sp>
      <p:sp>
        <p:nvSpPr>
          <p:cNvPr id="2" name="TextBox 1">
            <a:extLst>
              <a:ext uri="{FF2B5EF4-FFF2-40B4-BE49-F238E27FC236}">
                <a16:creationId xmlns:a16="http://schemas.microsoft.com/office/drawing/2014/main" id="{990FAD3F-E236-5BA5-2291-3FF2CDA2D46C}"/>
              </a:ext>
            </a:extLst>
          </p:cNvPr>
          <p:cNvSpPr txBox="1"/>
          <p:nvPr/>
        </p:nvSpPr>
        <p:spPr>
          <a:xfrm>
            <a:off x="171450" y="-284337"/>
            <a:ext cx="12020549" cy="954107"/>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Study the graphic; see if you can explain it to your group.</a:t>
            </a:r>
          </a:p>
        </p:txBody>
      </p:sp>
      <p:grpSp>
        <p:nvGrpSpPr>
          <p:cNvPr id="7" name="Group 6">
            <a:extLst>
              <a:ext uri="{FF2B5EF4-FFF2-40B4-BE49-F238E27FC236}">
                <a16:creationId xmlns:a16="http://schemas.microsoft.com/office/drawing/2014/main" id="{68E3D0E9-0AB2-359B-3D5F-7E2A9EA2623C}"/>
              </a:ext>
            </a:extLst>
          </p:cNvPr>
          <p:cNvGrpSpPr/>
          <p:nvPr/>
        </p:nvGrpSpPr>
        <p:grpSpPr>
          <a:xfrm>
            <a:off x="1766887" y="670242"/>
            <a:ext cx="8134350" cy="5235480"/>
            <a:chOff x="1766887" y="670242"/>
            <a:chExt cx="8134350" cy="5235480"/>
          </a:xfrm>
        </p:grpSpPr>
        <p:pic>
          <p:nvPicPr>
            <p:cNvPr id="3" name="Picture 2">
              <a:extLst>
                <a:ext uri="{FF2B5EF4-FFF2-40B4-BE49-F238E27FC236}">
                  <a16:creationId xmlns:a16="http://schemas.microsoft.com/office/drawing/2014/main" id="{A86908E4-2B36-4746-77FC-AAD91B6E0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670242"/>
              <a:ext cx="7610475" cy="5235480"/>
            </a:xfrm>
            <a:prstGeom prst="rect">
              <a:avLst/>
            </a:prstGeom>
          </p:spPr>
        </p:pic>
        <p:sp>
          <p:nvSpPr>
            <p:cNvPr id="4" name="Rectangle 3">
              <a:extLst>
                <a:ext uri="{FF2B5EF4-FFF2-40B4-BE49-F238E27FC236}">
                  <a16:creationId xmlns:a16="http://schemas.microsoft.com/office/drawing/2014/main" id="{A23B466E-4175-B6F9-538D-798906CE0B81}"/>
                </a:ext>
              </a:extLst>
            </p:cNvPr>
            <p:cNvSpPr/>
            <p:nvPr/>
          </p:nvSpPr>
          <p:spPr>
            <a:xfrm>
              <a:off x="1766887" y="4377035"/>
              <a:ext cx="1373976"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a:t>
              </a:r>
            </a:p>
            <a:p>
              <a:pPr algn="ctr"/>
              <a:r>
                <a:rPr lang="en-US" sz="1600" b="0" cap="none" spc="0" dirty="0">
                  <a:ln w="0"/>
                  <a:solidFill>
                    <a:schemeClr val="tx1"/>
                  </a:solidFill>
                  <a:effectLst>
                    <a:outerShdw blurRad="38100" dist="19050" dir="2700000" algn="tl" rotWithShape="0">
                      <a:schemeClr val="dk1">
                        <a:alpha val="40000"/>
                      </a:schemeClr>
                    </a:outerShdw>
                  </a:effectLst>
                </a:rPr>
                <a:t>         </a:t>
              </a:r>
            </a:p>
            <a:p>
              <a:pPr algn="ctr"/>
              <a:r>
                <a:rPr lang="en-US" sz="1600" dirty="0">
                  <a:ln w="0"/>
                  <a:effectLst>
                    <a:outerShdw blurRad="38100" dist="19050" dir="2700000" algn="tl" rotWithShape="0">
                      <a:schemeClr val="dk1">
                        <a:alpha val="40000"/>
                      </a:schemeClr>
                    </a:outerShdw>
                  </a:effectLst>
                </a:rPr>
                <a:t>                 </a:t>
              </a:r>
              <a:r>
                <a:rPr lang="en-US" sz="1600" b="0" cap="none" spc="0" dirty="0">
                  <a:ln w="0"/>
                  <a:solidFill>
                    <a:schemeClr val="tx1"/>
                  </a:solidFill>
                  <a:effectLst>
                    <a:outerShdw blurRad="38100" dist="19050" dir="2700000" algn="tl" rotWithShape="0">
                      <a:schemeClr val="dk1">
                        <a:alpha val="40000"/>
                      </a:schemeClr>
                    </a:outerShdw>
                  </a:effectLst>
                </a:rPr>
                <a:t>.</a:t>
              </a:r>
            </a:p>
            <a:p>
              <a:pPr algn="ctr"/>
              <a:r>
                <a:rPr lang="en-US" sz="1600" dirty="0">
                  <a:ln w="0"/>
                  <a:effectLst>
                    <a:outerShdw blurRad="38100" dist="19050" dir="2700000" algn="tl" rotWithShape="0">
                      <a:schemeClr val="dk1">
                        <a:alpha val="40000"/>
                      </a:schemeClr>
                    </a:outerShdw>
                  </a:effectLst>
                </a:rPr>
                <a:t>                        .</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15D891C2-B515-D319-16EB-02F1915E406B}"/>
                </a:ext>
              </a:extLst>
            </p:cNvPr>
            <p:cNvSpPr/>
            <p:nvPr/>
          </p:nvSpPr>
          <p:spPr>
            <a:xfrm>
              <a:off x="3256918" y="4424660"/>
              <a:ext cx="300082"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&amp;</a:t>
              </a:r>
              <a:endParaRPr lang="en-US" sz="1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9313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745E9-6809-B5BA-58F5-5AD619CAEE6A}"/>
              </a:ext>
            </a:extLst>
          </p:cNvPr>
          <p:cNvSpPr txBox="1"/>
          <p:nvPr/>
        </p:nvSpPr>
        <p:spPr>
          <a:xfrm>
            <a:off x="380777" y="5837932"/>
            <a:ext cx="11387503" cy="1077218"/>
          </a:xfrm>
          <a:prstGeom prst="rect">
            <a:avLst/>
          </a:prstGeom>
          <a:noFill/>
        </p:spPr>
        <p:txBody>
          <a:bodyPr wrap="square">
            <a:spAutoFit/>
          </a:bodyPr>
          <a:lstStyle/>
          <a:p>
            <a:pPr algn="ctr"/>
            <a:r>
              <a:rPr lang="en-US" sz="3200" dirty="0">
                <a:solidFill>
                  <a:schemeClr val="accent1">
                    <a:lumMod val="20000"/>
                    <a:lumOff val="80000"/>
                  </a:schemeClr>
                </a:solidFill>
                <a:effectLst>
                  <a:outerShdw blurRad="38100" dist="38100" dir="2700000" algn="tl">
                    <a:srgbClr val="000000">
                      <a:alpha val="43137"/>
                    </a:srgbClr>
                  </a:outerShdw>
                </a:effectLst>
              </a:rPr>
              <a:t>. . . evangelists are given to local churches to help build the churches and to eventually be sent out to start new churches. </a:t>
            </a:r>
          </a:p>
        </p:txBody>
      </p:sp>
      <p:sp>
        <p:nvSpPr>
          <p:cNvPr id="2" name="TextBox 1">
            <a:extLst>
              <a:ext uri="{FF2B5EF4-FFF2-40B4-BE49-F238E27FC236}">
                <a16:creationId xmlns:a16="http://schemas.microsoft.com/office/drawing/2014/main" id="{D9DDBECE-9B6E-5552-B320-044CFC3F1242}"/>
              </a:ext>
            </a:extLst>
          </p:cNvPr>
          <p:cNvSpPr txBox="1"/>
          <p:nvPr/>
        </p:nvSpPr>
        <p:spPr>
          <a:xfrm>
            <a:off x="171450" y="-284337"/>
            <a:ext cx="12020549" cy="954107"/>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Study the graphic; see if you can explain it to your group.</a:t>
            </a:r>
          </a:p>
        </p:txBody>
      </p:sp>
      <p:grpSp>
        <p:nvGrpSpPr>
          <p:cNvPr id="7" name="Group 6">
            <a:extLst>
              <a:ext uri="{FF2B5EF4-FFF2-40B4-BE49-F238E27FC236}">
                <a16:creationId xmlns:a16="http://schemas.microsoft.com/office/drawing/2014/main" id="{93DB4F4C-4691-2678-97AE-B44EC20EC173}"/>
              </a:ext>
            </a:extLst>
          </p:cNvPr>
          <p:cNvGrpSpPr/>
          <p:nvPr/>
        </p:nvGrpSpPr>
        <p:grpSpPr>
          <a:xfrm>
            <a:off x="1766887" y="670242"/>
            <a:ext cx="8134350" cy="5235480"/>
            <a:chOff x="1766887" y="670242"/>
            <a:chExt cx="8134350" cy="5235480"/>
          </a:xfrm>
        </p:grpSpPr>
        <p:pic>
          <p:nvPicPr>
            <p:cNvPr id="3" name="Picture 2">
              <a:extLst>
                <a:ext uri="{FF2B5EF4-FFF2-40B4-BE49-F238E27FC236}">
                  <a16:creationId xmlns:a16="http://schemas.microsoft.com/office/drawing/2014/main" id="{A86908E4-2B36-4746-77FC-AAD91B6E0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670242"/>
              <a:ext cx="7610475" cy="5235480"/>
            </a:xfrm>
            <a:prstGeom prst="rect">
              <a:avLst/>
            </a:prstGeom>
          </p:spPr>
        </p:pic>
        <p:sp>
          <p:nvSpPr>
            <p:cNvPr id="4" name="Rectangle 3">
              <a:extLst>
                <a:ext uri="{FF2B5EF4-FFF2-40B4-BE49-F238E27FC236}">
                  <a16:creationId xmlns:a16="http://schemas.microsoft.com/office/drawing/2014/main" id="{E209DC3E-E863-9140-4711-6985F05569D5}"/>
                </a:ext>
              </a:extLst>
            </p:cNvPr>
            <p:cNvSpPr/>
            <p:nvPr/>
          </p:nvSpPr>
          <p:spPr>
            <a:xfrm>
              <a:off x="1766887" y="4377035"/>
              <a:ext cx="1373976"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a:t>
              </a:r>
            </a:p>
            <a:p>
              <a:pPr algn="ctr"/>
              <a:r>
                <a:rPr lang="en-US" sz="1600" b="0" cap="none" spc="0" dirty="0">
                  <a:ln w="0"/>
                  <a:solidFill>
                    <a:schemeClr val="tx1"/>
                  </a:solidFill>
                  <a:effectLst>
                    <a:outerShdw blurRad="38100" dist="19050" dir="2700000" algn="tl" rotWithShape="0">
                      <a:schemeClr val="dk1">
                        <a:alpha val="40000"/>
                      </a:schemeClr>
                    </a:outerShdw>
                  </a:effectLst>
                </a:rPr>
                <a:t>         </a:t>
              </a:r>
            </a:p>
            <a:p>
              <a:pPr algn="ctr"/>
              <a:r>
                <a:rPr lang="en-US" sz="1600" dirty="0">
                  <a:ln w="0"/>
                  <a:effectLst>
                    <a:outerShdw blurRad="38100" dist="19050" dir="2700000" algn="tl" rotWithShape="0">
                      <a:schemeClr val="dk1">
                        <a:alpha val="40000"/>
                      </a:schemeClr>
                    </a:outerShdw>
                  </a:effectLst>
                </a:rPr>
                <a:t>                 </a:t>
              </a:r>
              <a:r>
                <a:rPr lang="en-US" sz="1600" b="0" cap="none" spc="0" dirty="0">
                  <a:ln w="0"/>
                  <a:solidFill>
                    <a:schemeClr val="tx1"/>
                  </a:solidFill>
                  <a:effectLst>
                    <a:outerShdw blurRad="38100" dist="19050" dir="2700000" algn="tl" rotWithShape="0">
                      <a:schemeClr val="dk1">
                        <a:alpha val="40000"/>
                      </a:schemeClr>
                    </a:outerShdw>
                  </a:effectLst>
                </a:rPr>
                <a:t>.</a:t>
              </a:r>
            </a:p>
            <a:p>
              <a:pPr algn="ctr"/>
              <a:r>
                <a:rPr lang="en-US" sz="1600" dirty="0">
                  <a:ln w="0"/>
                  <a:effectLst>
                    <a:outerShdw blurRad="38100" dist="19050" dir="2700000" algn="tl" rotWithShape="0">
                      <a:schemeClr val="dk1">
                        <a:alpha val="40000"/>
                      </a:schemeClr>
                    </a:outerShdw>
                  </a:effectLst>
                </a:rPr>
                <a:t>                        .</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3E010848-8613-DEE6-B216-A0D45209AC67}"/>
                </a:ext>
              </a:extLst>
            </p:cNvPr>
            <p:cNvSpPr/>
            <p:nvPr/>
          </p:nvSpPr>
          <p:spPr>
            <a:xfrm>
              <a:off x="3256918" y="4424660"/>
              <a:ext cx="300082"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&amp;</a:t>
              </a:r>
              <a:endParaRPr lang="en-US" sz="1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324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745E9-6809-B5BA-58F5-5AD619CAEE6A}"/>
              </a:ext>
            </a:extLst>
          </p:cNvPr>
          <p:cNvSpPr txBox="1"/>
          <p:nvPr/>
        </p:nvSpPr>
        <p:spPr>
          <a:xfrm>
            <a:off x="198702" y="6039072"/>
            <a:ext cx="11789753" cy="584775"/>
          </a:xfrm>
          <a:prstGeom prst="rect">
            <a:avLst/>
          </a:prstGeom>
          <a:noFill/>
        </p:spPr>
        <p:txBody>
          <a:bodyPr wrap="square">
            <a:spAutoFit/>
          </a:bodyPr>
          <a:lstStyle/>
          <a:p>
            <a:pPr algn="ctr"/>
            <a:r>
              <a:rPr lang="en-US" sz="3200" dirty="0">
                <a:solidFill>
                  <a:schemeClr val="accent5">
                    <a:lumMod val="20000"/>
                    <a:lumOff val="80000"/>
                  </a:schemeClr>
                </a:solidFill>
                <a:effectLst>
                  <a:outerShdw blurRad="38100" dist="38100" dir="2700000" algn="tl">
                    <a:srgbClr val="000000">
                      <a:alpha val="43137"/>
                    </a:srgbClr>
                  </a:outerShdw>
                </a:effectLst>
              </a:rPr>
              <a:t>Evangelists could be considered what we call missionaries today.</a:t>
            </a:r>
          </a:p>
        </p:txBody>
      </p:sp>
      <p:sp>
        <p:nvSpPr>
          <p:cNvPr id="2" name="TextBox 1">
            <a:extLst>
              <a:ext uri="{FF2B5EF4-FFF2-40B4-BE49-F238E27FC236}">
                <a16:creationId xmlns:a16="http://schemas.microsoft.com/office/drawing/2014/main" id="{FBD1FF44-CCD7-8064-626E-92FA83DBDB37}"/>
              </a:ext>
            </a:extLst>
          </p:cNvPr>
          <p:cNvSpPr txBox="1"/>
          <p:nvPr/>
        </p:nvSpPr>
        <p:spPr>
          <a:xfrm>
            <a:off x="171450" y="-284337"/>
            <a:ext cx="12020549" cy="954107"/>
          </a:xfrm>
          <a:prstGeom prst="rect">
            <a:avLst/>
          </a:prstGeom>
          <a:noFill/>
        </p:spPr>
        <p:txBody>
          <a:bodyPr wrap="square">
            <a:spAutoFit/>
          </a:bodyPr>
          <a:lstStyle/>
          <a:p>
            <a:r>
              <a:rPr lang="en-US" sz="2000" b="1" dirty="0">
                <a:solidFill>
                  <a:srgbClr val="FFFF00"/>
                </a:solidFill>
                <a:effectLst>
                  <a:outerShdw blurRad="38100" dist="38100" dir="2700000" algn="tl">
                    <a:srgbClr val="000000">
                      <a:alpha val="43137"/>
                    </a:srgbClr>
                  </a:outerShdw>
                </a:effectLst>
              </a:rPr>
              <a:t>   </a:t>
            </a:r>
            <a:endParaRPr lang="en-US" sz="800" b="1" dirty="0">
              <a:solidFill>
                <a:srgbClr val="FFFF00"/>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rPr>
              <a:t>Study the graphic; see if you can explain it to your group.</a:t>
            </a:r>
          </a:p>
        </p:txBody>
      </p:sp>
      <p:grpSp>
        <p:nvGrpSpPr>
          <p:cNvPr id="7" name="Group 6">
            <a:extLst>
              <a:ext uri="{FF2B5EF4-FFF2-40B4-BE49-F238E27FC236}">
                <a16:creationId xmlns:a16="http://schemas.microsoft.com/office/drawing/2014/main" id="{154A0633-4E58-89AC-A6D4-8D4184D3561D}"/>
              </a:ext>
            </a:extLst>
          </p:cNvPr>
          <p:cNvGrpSpPr/>
          <p:nvPr/>
        </p:nvGrpSpPr>
        <p:grpSpPr>
          <a:xfrm>
            <a:off x="1766887" y="670242"/>
            <a:ext cx="8134350" cy="5235480"/>
            <a:chOff x="1766887" y="670242"/>
            <a:chExt cx="8134350" cy="5235480"/>
          </a:xfrm>
        </p:grpSpPr>
        <p:pic>
          <p:nvPicPr>
            <p:cNvPr id="3" name="Picture 2">
              <a:extLst>
                <a:ext uri="{FF2B5EF4-FFF2-40B4-BE49-F238E27FC236}">
                  <a16:creationId xmlns:a16="http://schemas.microsoft.com/office/drawing/2014/main" id="{A86908E4-2B36-4746-77FC-AAD91B6E0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670242"/>
              <a:ext cx="7610475" cy="5235480"/>
            </a:xfrm>
            <a:prstGeom prst="rect">
              <a:avLst/>
            </a:prstGeom>
          </p:spPr>
        </p:pic>
        <p:sp>
          <p:nvSpPr>
            <p:cNvPr id="4" name="Rectangle 3">
              <a:extLst>
                <a:ext uri="{FF2B5EF4-FFF2-40B4-BE49-F238E27FC236}">
                  <a16:creationId xmlns:a16="http://schemas.microsoft.com/office/drawing/2014/main" id="{227A350D-9138-594B-4D38-7AE75A7054BF}"/>
                </a:ext>
              </a:extLst>
            </p:cNvPr>
            <p:cNvSpPr/>
            <p:nvPr/>
          </p:nvSpPr>
          <p:spPr>
            <a:xfrm>
              <a:off x="1766887" y="4377035"/>
              <a:ext cx="1373976" cy="1077218"/>
            </a:xfrm>
            <a:prstGeom prst="rect">
              <a:avLst/>
            </a:prstGeom>
            <a:noFill/>
          </p:spPr>
          <p:txBody>
            <a:bodyPr wrap="square" lIns="91440" tIns="45720" rIns="91440" bIns="45720">
              <a:spAutoFit/>
            </a:bodyPr>
            <a:lstStyle/>
            <a:p>
              <a:pPr algn="ctr"/>
              <a:r>
                <a:rPr lang="en-US" sz="1600" dirty="0">
                  <a:ln w="0"/>
                  <a:effectLst>
                    <a:outerShdw blurRad="38100" dist="19050" dir="2700000" algn="tl" rotWithShape="0">
                      <a:schemeClr val="dk1">
                        <a:alpha val="40000"/>
                      </a:schemeClr>
                    </a:outerShdw>
                  </a:effectLst>
                </a:rPr>
                <a:t>.</a:t>
              </a:r>
            </a:p>
            <a:p>
              <a:pPr algn="ctr"/>
              <a:r>
                <a:rPr lang="en-US" sz="1600" b="0" cap="none" spc="0" dirty="0">
                  <a:ln w="0"/>
                  <a:solidFill>
                    <a:schemeClr val="tx1"/>
                  </a:solidFill>
                  <a:effectLst>
                    <a:outerShdw blurRad="38100" dist="19050" dir="2700000" algn="tl" rotWithShape="0">
                      <a:schemeClr val="dk1">
                        <a:alpha val="40000"/>
                      </a:schemeClr>
                    </a:outerShdw>
                  </a:effectLst>
                </a:rPr>
                <a:t>         </a:t>
              </a:r>
            </a:p>
            <a:p>
              <a:pPr algn="ctr"/>
              <a:r>
                <a:rPr lang="en-US" sz="1600" dirty="0">
                  <a:ln w="0"/>
                  <a:effectLst>
                    <a:outerShdw blurRad="38100" dist="19050" dir="2700000" algn="tl" rotWithShape="0">
                      <a:schemeClr val="dk1">
                        <a:alpha val="40000"/>
                      </a:schemeClr>
                    </a:outerShdw>
                  </a:effectLst>
                </a:rPr>
                <a:t>                 </a:t>
              </a:r>
              <a:r>
                <a:rPr lang="en-US" sz="1600" b="0" cap="none" spc="0" dirty="0">
                  <a:ln w="0"/>
                  <a:solidFill>
                    <a:schemeClr val="tx1"/>
                  </a:solidFill>
                  <a:effectLst>
                    <a:outerShdw blurRad="38100" dist="19050" dir="2700000" algn="tl" rotWithShape="0">
                      <a:schemeClr val="dk1">
                        <a:alpha val="40000"/>
                      </a:schemeClr>
                    </a:outerShdw>
                  </a:effectLst>
                </a:rPr>
                <a:t>.</a:t>
              </a:r>
            </a:p>
            <a:p>
              <a:pPr algn="ctr"/>
              <a:r>
                <a:rPr lang="en-US" sz="1600" dirty="0">
                  <a:ln w="0"/>
                  <a:effectLst>
                    <a:outerShdw blurRad="38100" dist="19050" dir="2700000" algn="tl" rotWithShape="0">
                      <a:schemeClr val="dk1">
                        <a:alpha val="40000"/>
                      </a:schemeClr>
                    </a:outerShdw>
                  </a:effectLst>
                </a:rPr>
                <a:t>                        .</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1A4E0DC0-E02C-EB03-1D57-F0A7BD9A5F7E}"/>
                </a:ext>
              </a:extLst>
            </p:cNvPr>
            <p:cNvSpPr/>
            <p:nvPr/>
          </p:nvSpPr>
          <p:spPr>
            <a:xfrm>
              <a:off x="3256918" y="4424660"/>
              <a:ext cx="300082"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&amp;</a:t>
              </a:r>
              <a:endParaRPr lang="en-US" sz="1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8379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B2830F-571E-454D-B60B-7411A760757E}"/>
</file>

<file path=customXml/itemProps2.xml><?xml version="1.0" encoding="utf-8"?>
<ds:datastoreItem xmlns:ds="http://schemas.openxmlformats.org/officeDocument/2006/customXml" ds:itemID="{8CDFC14E-1351-4FC8-B484-B9777EDE4A73}"/>
</file>

<file path=customXml/itemProps3.xml><?xml version="1.0" encoding="utf-8"?>
<ds:datastoreItem xmlns:ds="http://schemas.openxmlformats.org/officeDocument/2006/customXml" ds:itemID="{E52E6D96-030E-4BA5-88EC-62BF63CBB2FC}"/>
</file>

<file path=docProps/app.xml><?xml version="1.0" encoding="utf-8"?>
<Properties xmlns="http://schemas.openxmlformats.org/officeDocument/2006/extended-properties" xmlns:vt="http://schemas.openxmlformats.org/officeDocument/2006/docPropsVTypes">
  <TotalTime>3055</TotalTime>
  <Words>1353</Words>
  <Application>Microsoft Office PowerPoint</Application>
  <PresentationFormat>Widescreen</PresentationFormat>
  <Paragraphs>134</Paragraphs>
  <Slides>36</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Aptos Display</vt:lpstr>
      <vt:lpstr>Arial</vt:lpstr>
      <vt:lpstr>Broadway Copyist Text Ext</vt:lpstr>
      <vt:lpstr>Montserrat</vt:lpstr>
      <vt:lpstr>Office Theme</vt:lpstr>
      <vt:lpstr>PowerPoint Presentation</vt:lpstr>
      <vt:lpstr>. . . eager to maintain the unity of the Spirit in the bond of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I speak in the tongues of men and of angels, but have not love, I am a noisy gong or a clanging cymbal.                                         1 Corinthians 13:1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Gil Thomas</cp:lastModifiedBy>
  <cp:revision>16</cp:revision>
  <dcterms:created xsi:type="dcterms:W3CDTF">2024-05-20T15:02:04Z</dcterms:created>
  <dcterms:modified xsi:type="dcterms:W3CDTF">2025-05-28T18:40:12Z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ies>
</file>