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256" r:id="rId5"/>
    <p:sldId id="808" r:id="rId6"/>
    <p:sldId id="870" r:id="rId7"/>
    <p:sldId id="904" r:id="rId8"/>
    <p:sldId id="905" r:id="rId9"/>
    <p:sldId id="872" r:id="rId10"/>
    <p:sldId id="906" r:id="rId11"/>
    <p:sldId id="873" r:id="rId12"/>
    <p:sldId id="879" r:id="rId13"/>
    <p:sldId id="907" r:id="rId14"/>
    <p:sldId id="908" r:id="rId15"/>
    <p:sldId id="909" r:id="rId16"/>
    <p:sldId id="911" r:id="rId17"/>
    <p:sldId id="912" r:id="rId18"/>
    <p:sldId id="910" r:id="rId19"/>
    <p:sldId id="81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D47BD"/>
    <a:srgbClr val="FFFF99"/>
    <a:srgbClr val="2B3A59"/>
    <a:srgbClr val="515E70"/>
    <a:srgbClr val="FF99FF"/>
    <a:srgbClr val="35454D"/>
    <a:srgbClr val="333333"/>
    <a:srgbClr val="00666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994E8-3C14-48C4-89D7-3B49A01AD9CF}" v="50" dt="2025-06-10T17:53:26.1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7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 Brown" userId="0d553e0b-7de6-44b1-a5c2-115d1ad30799" providerId="ADAL" clId="{22B994E8-3C14-48C4-89D7-3B49A01AD9CF}"/>
    <pc:docChg chg="modSld">
      <pc:chgData name="Jean Brown" userId="0d553e0b-7de6-44b1-a5c2-115d1ad30799" providerId="ADAL" clId="{22B994E8-3C14-48C4-89D7-3B49A01AD9CF}" dt="2025-06-10T17:53:47.234" v="116" actId="27107"/>
      <pc:docMkLst>
        <pc:docMk/>
      </pc:docMkLst>
      <pc:sldChg chg="modSp mod">
        <pc:chgData name="Jean Brown" userId="0d553e0b-7de6-44b1-a5c2-115d1ad30799" providerId="ADAL" clId="{22B994E8-3C14-48C4-89D7-3B49A01AD9CF}" dt="2025-06-05T19:09:42.048" v="113" actId="20577"/>
        <pc:sldMkLst>
          <pc:docMk/>
          <pc:sldMk cId="3877296975" sldId="819"/>
        </pc:sldMkLst>
        <pc:spChg chg="mod">
          <ac:chgData name="Jean Brown" userId="0d553e0b-7de6-44b1-a5c2-115d1ad30799" providerId="ADAL" clId="{22B994E8-3C14-48C4-89D7-3B49A01AD9CF}" dt="2025-06-05T19:09:42.048" v="113" actId="20577"/>
          <ac:spMkLst>
            <pc:docMk/>
            <pc:sldMk cId="3877296975" sldId="819"/>
            <ac:spMk id="5" creationId="{70D85BF0-9802-760C-97C1-0478916CB267}"/>
          </ac:spMkLst>
        </pc:spChg>
      </pc:sldChg>
      <pc:sldChg chg="modSp mod modAnim">
        <pc:chgData name="Jean Brown" userId="0d553e0b-7de6-44b1-a5c2-115d1ad30799" providerId="ADAL" clId="{22B994E8-3C14-48C4-89D7-3B49A01AD9CF}" dt="2025-06-10T17:53:47.234" v="116" actId="27107"/>
        <pc:sldMkLst>
          <pc:docMk/>
          <pc:sldMk cId="847619369" sldId="872"/>
        </pc:sldMkLst>
        <pc:spChg chg="mod">
          <ac:chgData name="Jean Brown" userId="0d553e0b-7de6-44b1-a5c2-115d1ad30799" providerId="ADAL" clId="{22B994E8-3C14-48C4-89D7-3B49A01AD9CF}" dt="2025-06-10T17:53:47.234" v="116" actId="27107"/>
          <ac:spMkLst>
            <pc:docMk/>
            <pc:sldMk cId="847619369" sldId="872"/>
            <ac:spMk id="7" creationId="{63233B67-0F60-EEA9-F34A-8BE4FD95803D}"/>
          </ac:spMkLst>
        </pc:spChg>
        <pc:picChg chg="mod">
          <ac:chgData name="Jean Brown" userId="0d553e0b-7de6-44b1-a5c2-115d1ad30799" providerId="ADAL" clId="{22B994E8-3C14-48C4-89D7-3B49A01AD9CF}" dt="2025-06-10T17:53:26.150" v="115" actId="14100"/>
          <ac:picMkLst>
            <pc:docMk/>
            <pc:sldMk cId="847619369" sldId="872"/>
            <ac:picMk id="1026" creationId="{2EDF3E0E-7C2C-A5C1-C688-7299643BAFFB}"/>
          </ac:picMkLst>
        </pc:picChg>
      </pc:sldChg>
      <pc:sldChg chg="modSp mod">
        <pc:chgData name="Jean Brown" userId="0d553e0b-7de6-44b1-a5c2-115d1ad30799" providerId="ADAL" clId="{22B994E8-3C14-48C4-89D7-3B49A01AD9CF}" dt="2025-06-05T18:45:39.896" v="64" actId="20577"/>
        <pc:sldMkLst>
          <pc:docMk/>
          <pc:sldMk cId="2226947842" sldId="879"/>
        </pc:sldMkLst>
        <pc:spChg chg="mod">
          <ac:chgData name="Jean Brown" userId="0d553e0b-7de6-44b1-a5c2-115d1ad30799" providerId="ADAL" clId="{22B994E8-3C14-48C4-89D7-3B49A01AD9CF}" dt="2025-06-05T18:45:39.896" v="64" actId="20577"/>
          <ac:spMkLst>
            <pc:docMk/>
            <pc:sldMk cId="2226947842" sldId="879"/>
            <ac:spMk id="7" creationId="{63233B67-0F60-EEA9-F34A-8BE4FD95803D}"/>
          </ac:spMkLst>
        </pc:spChg>
      </pc:sldChg>
      <pc:sldChg chg="modSp">
        <pc:chgData name="Jean Brown" userId="0d553e0b-7de6-44b1-a5c2-115d1ad30799" providerId="ADAL" clId="{22B994E8-3C14-48C4-89D7-3B49A01AD9CF}" dt="2025-06-05T18:49:53.380" v="68" actId="20577"/>
        <pc:sldMkLst>
          <pc:docMk/>
          <pc:sldMk cId="112702255" sldId="909"/>
        </pc:sldMkLst>
        <pc:spChg chg="mod">
          <ac:chgData name="Jean Brown" userId="0d553e0b-7de6-44b1-a5c2-115d1ad30799" providerId="ADAL" clId="{22B994E8-3C14-48C4-89D7-3B49A01AD9CF}" dt="2025-06-05T18:49:53.380" v="68" actId="20577"/>
          <ac:spMkLst>
            <pc:docMk/>
            <pc:sldMk cId="112702255" sldId="909"/>
            <ac:spMk id="5" creationId="{8CBFE1C0-BB03-0FE0-0DD8-5FBE486B5EBB}"/>
          </ac:spMkLst>
        </pc:spChg>
      </pc:sldChg>
      <pc:sldChg chg="modSp mod">
        <pc:chgData name="Jean Brown" userId="0d553e0b-7de6-44b1-a5c2-115d1ad30799" providerId="ADAL" clId="{22B994E8-3C14-48C4-89D7-3B49A01AD9CF}" dt="2025-06-05T19:05:33.457" v="108" actId="14100"/>
        <pc:sldMkLst>
          <pc:docMk/>
          <pc:sldMk cId="2029361935" sldId="912"/>
        </pc:sldMkLst>
        <pc:spChg chg="mod">
          <ac:chgData name="Jean Brown" userId="0d553e0b-7de6-44b1-a5c2-115d1ad30799" providerId="ADAL" clId="{22B994E8-3C14-48C4-89D7-3B49A01AD9CF}" dt="2025-06-05T19:05:10.620" v="91" actId="14100"/>
          <ac:spMkLst>
            <pc:docMk/>
            <pc:sldMk cId="2029361935" sldId="912"/>
            <ac:spMk id="10" creationId="{5E13FF84-6622-690E-2305-58F47BDC1B73}"/>
          </ac:spMkLst>
        </pc:spChg>
        <pc:spChg chg="mod">
          <ac:chgData name="Jean Brown" userId="0d553e0b-7de6-44b1-a5c2-115d1ad30799" providerId="ADAL" clId="{22B994E8-3C14-48C4-89D7-3B49A01AD9CF}" dt="2025-06-05T19:05:33.457" v="108" actId="14100"/>
          <ac:spMkLst>
            <pc:docMk/>
            <pc:sldMk cId="2029361935" sldId="912"/>
            <ac:spMk id="11" creationId="{EE9E74C0-1857-842B-ED05-0CCD4825F7D8}"/>
          </ac:spMkLst>
        </pc:spChg>
      </pc:sldChg>
    </pc:docChg>
  </pc:docChgLst>
  <pc:docChgLst>
    <pc:chgData name="Gil Thomas" userId="790cc23d-4c1d-4b8f-ba7f-333fd405d602" providerId="ADAL" clId="{0AC2D494-6430-47C2-8919-09DBB25AAB6F}"/>
    <pc:docChg chg="undo custSel addSld delSld modSld">
      <pc:chgData name="Gil Thomas" userId="790cc23d-4c1d-4b8f-ba7f-333fd405d602" providerId="ADAL" clId="{0AC2D494-6430-47C2-8919-09DBB25AAB6F}" dt="2025-04-11T16:54:11.713" v="964" actId="207"/>
      <pc:docMkLst>
        <pc:docMk/>
      </pc:docMkLst>
      <pc:sldChg chg="modSp mod">
        <pc:chgData name="Gil Thomas" userId="790cc23d-4c1d-4b8f-ba7f-333fd405d602" providerId="ADAL" clId="{0AC2D494-6430-47C2-8919-09DBB25AAB6F}" dt="2025-04-11T15:03:54.434" v="7" actId="27107"/>
        <pc:sldMkLst>
          <pc:docMk/>
          <pc:sldMk cId="3877296975" sldId="819"/>
        </pc:sldMkLst>
        <pc:spChg chg="mod">
          <ac:chgData name="Gil Thomas" userId="790cc23d-4c1d-4b8f-ba7f-333fd405d602" providerId="ADAL" clId="{0AC2D494-6430-47C2-8919-09DBB25AAB6F}" dt="2025-04-11T15:03:41.483" v="5" actId="1076"/>
          <ac:spMkLst>
            <pc:docMk/>
            <pc:sldMk cId="3877296975" sldId="819"/>
            <ac:spMk id="4" creationId="{E5C0DEA6-7896-44E4-5AC1-DF8663918F30}"/>
          </ac:spMkLst>
        </pc:spChg>
        <pc:spChg chg="mod">
          <ac:chgData name="Gil Thomas" userId="790cc23d-4c1d-4b8f-ba7f-333fd405d602" providerId="ADAL" clId="{0AC2D494-6430-47C2-8919-09DBB25AAB6F}" dt="2025-04-11T15:03:54.434" v="7" actId="27107"/>
          <ac:spMkLst>
            <pc:docMk/>
            <pc:sldMk cId="3877296975" sldId="819"/>
            <ac:spMk id="5" creationId="{70D85BF0-9802-760C-97C1-0478916CB267}"/>
          </ac:spMkLst>
        </pc:spChg>
      </pc:sldChg>
      <pc:sldChg chg="del">
        <pc:chgData name="Gil Thomas" userId="790cc23d-4c1d-4b8f-ba7f-333fd405d602" providerId="ADAL" clId="{0AC2D494-6430-47C2-8919-09DBB25AAB6F}" dt="2025-04-11T14:20:03.150" v="0" actId="47"/>
        <pc:sldMkLst>
          <pc:docMk/>
          <pc:sldMk cId="444098799" sldId="836"/>
        </pc:sldMkLst>
      </pc:sldChg>
      <pc:sldChg chg="del">
        <pc:chgData name="Gil Thomas" userId="790cc23d-4c1d-4b8f-ba7f-333fd405d602" providerId="ADAL" clId="{0AC2D494-6430-47C2-8919-09DBB25AAB6F}" dt="2025-04-11T14:20:03.150" v="0" actId="47"/>
        <pc:sldMkLst>
          <pc:docMk/>
          <pc:sldMk cId="2662725847" sldId="871"/>
        </pc:sldMkLst>
      </pc:sldChg>
      <pc:sldChg chg="modSp mod">
        <pc:chgData name="Gil Thomas" userId="790cc23d-4c1d-4b8f-ba7f-333fd405d602" providerId="ADAL" clId="{0AC2D494-6430-47C2-8919-09DBB25AAB6F}" dt="2025-04-11T14:52:51.172" v="1" actId="27107"/>
        <pc:sldMkLst>
          <pc:docMk/>
          <pc:sldMk cId="4147790090" sldId="907"/>
        </pc:sldMkLst>
        <pc:spChg chg="mod">
          <ac:chgData name="Gil Thomas" userId="790cc23d-4c1d-4b8f-ba7f-333fd405d602" providerId="ADAL" clId="{0AC2D494-6430-47C2-8919-09DBB25AAB6F}" dt="2025-04-11T14:52:51.172" v="1" actId="27107"/>
          <ac:spMkLst>
            <pc:docMk/>
            <pc:sldMk cId="4147790090" sldId="907"/>
            <ac:spMk id="5" creationId="{8CBFE1C0-BB03-0FE0-0DD8-5FBE486B5EBB}"/>
          </ac:spMkLst>
        </pc:spChg>
      </pc:sldChg>
      <pc:sldChg chg="new del">
        <pc:chgData name="Gil Thomas" userId="790cc23d-4c1d-4b8f-ba7f-333fd405d602" providerId="ADAL" clId="{0AC2D494-6430-47C2-8919-09DBB25AAB6F}" dt="2025-04-11T15:07:15.817" v="9" actId="680"/>
        <pc:sldMkLst>
          <pc:docMk/>
          <pc:sldMk cId="2486420173" sldId="911"/>
        </pc:sldMkLst>
      </pc:sldChg>
      <pc:sldChg chg="del">
        <pc:chgData name="Gil Thomas" userId="790cc23d-4c1d-4b8f-ba7f-333fd405d602" providerId="ADAL" clId="{0AC2D494-6430-47C2-8919-09DBB25AAB6F}" dt="2025-04-11T14:20:03.150" v="0" actId="47"/>
        <pc:sldMkLst>
          <pc:docMk/>
          <pc:sldMk cId="2560655050" sldId="911"/>
        </pc:sldMkLst>
      </pc:sldChg>
      <pc:sldChg chg="addSp delSp modSp add mod delAnim modAnim">
        <pc:chgData name="Gil Thomas" userId="790cc23d-4c1d-4b8f-ba7f-333fd405d602" providerId="ADAL" clId="{0AC2D494-6430-47C2-8919-09DBB25AAB6F}" dt="2025-04-11T15:14:37.157" v="82"/>
        <pc:sldMkLst>
          <pc:docMk/>
          <pc:sldMk cId="3333019783" sldId="911"/>
        </pc:sldMkLst>
        <pc:spChg chg="add mod">
          <ac:chgData name="Gil Thomas" userId="790cc23d-4c1d-4b8f-ba7f-333fd405d602" providerId="ADAL" clId="{0AC2D494-6430-47C2-8919-09DBB25AAB6F}" dt="2025-04-11T15:14:29.590" v="80" actId="1076"/>
          <ac:spMkLst>
            <pc:docMk/>
            <pc:sldMk cId="3333019783" sldId="911"/>
            <ac:spMk id="3" creationId="{B62582E5-50EE-6F96-6BD9-054551FAF5F5}"/>
          </ac:spMkLst>
        </pc:spChg>
        <pc:spChg chg="mod">
          <ac:chgData name="Gil Thomas" userId="790cc23d-4c1d-4b8f-ba7f-333fd405d602" providerId="ADAL" clId="{0AC2D494-6430-47C2-8919-09DBB25AAB6F}" dt="2025-04-11T15:14:10.096" v="77" actId="1035"/>
          <ac:spMkLst>
            <pc:docMk/>
            <pc:sldMk cId="3333019783" sldId="911"/>
            <ac:spMk id="5" creationId="{57AC49A1-B1DB-529A-AAE9-91EB89D0629B}"/>
          </ac:spMkLst>
        </pc:spChg>
        <pc:spChg chg="add mod">
          <ac:chgData name="Gil Thomas" userId="790cc23d-4c1d-4b8f-ba7f-333fd405d602" providerId="ADAL" clId="{0AC2D494-6430-47C2-8919-09DBB25AAB6F}" dt="2025-04-11T15:14:03.659" v="63" actId="1076"/>
          <ac:spMkLst>
            <pc:docMk/>
            <pc:sldMk cId="3333019783" sldId="911"/>
            <ac:spMk id="9" creationId="{6D7ACDC2-7D4E-3E5A-5993-D638D4FA47E8}"/>
          </ac:spMkLst>
        </pc:spChg>
        <pc:picChg chg="add mod">
          <ac:chgData name="Gil Thomas" userId="790cc23d-4c1d-4b8f-ba7f-333fd405d602" providerId="ADAL" clId="{0AC2D494-6430-47C2-8919-09DBB25AAB6F}" dt="2025-04-11T15:14:24.019" v="79" actId="1076"/>
          <ac:picMkLst>
            <pc:docMk/>
            <pc:sldMk cId="3333019783" sldId="911"/>
            <ac:picMk id="1026" creationId="{A8F63C61-FFDD-4C74-A4ED-E0109C2B4C47}"/>
          </ac:picMkLst>
        </pc:picChg>
      </pc:sldChg>
      <pc:sldChg chg="addSp delSp modSp add mod delAnim modAnim">
        <pc:chgData name="Gil Thomas" userId="790cc23d-4c1d-4b8f-ba7f-333fd405d602" providerId="ADAL" clId="{0AC2D494-6430-47C2-8919-09DBB25AAB6F}" dt="2025-04-11T16:54:11.713" v="964" actId="207"/>
        <pc:sldMkLst>
          <pc:docMk/>
          <pc:sldMk cId="2029361935" sldId="912"/>
        </pc:sldMkLst>
        <pc:spChg chg="mod">
          <ac:chgData name="Gil Thomas" userId="790cc23d-4c1d-4b8f-ba7f-333fd405d602" providerId="ADAL" clId="{0AC2D494-6430-47C2-8919-09DBB25AAB6F}" dt="2025-04-11T16:52:37.905" v="957" actId="207"/>
          <ac:spMkLst>
            <pc:docMk/>
            <pc:sldMk cId="2029361935" sldId="912"/>
            <ac:spMk id="3" creationId="{6A8E8E3C-DBC0-933F-0384-CC7187E55C02}"/>
          </ac:spMkLst>
        </pc:spChg>
        <pc:spChg chg="add mod">
          <ac:chgData name="Gil Thomas" userId="790cc23d-4c1d-4b8f-ba7f-333fd405d602" providerId="ADAL" clId="{0AC2D494-6430-47C2-8919-09DBB25AAB6F}" dt="2025-04-11T15:45:21.550" v="542" actId="1037"/>
          <ac:spMkLst>
            <pc:docMk/>
            <pc:sldMk cId="2029361935" sldId="912"/>
            <ac:spMk id="4" creationId="{4809A244-BD6F-A994-206E-6D5FD6D0AE31}"/>
          </ac:spMkLst>
        </pc:spChg>
        <pc:spChg chg="mod">
          <ac:chgData name="Gil Thomas" userId="790cc23d-4c1d-4b8f-ba7f-333fd405d602" providerId="ADAL" clId="{0AC2D494-6430-47C2-8919-09DBB25AAB6F}" dt="2025-04-11T15:43:25.023" v="434" actId="1035"/>
          <ac:spMkLst>
            <pc:docMk/>
            <pc:sldMk cId="2029361935" sldId="912"/>
            <ac:spMk id="5" creationId="{62FBB38D-69CA-7324-61AE-134E3E140724}"/>
          </ac:spMkLst>
        </pc:spChg>
        <pc:spChg chg="add mod">
          <ac:chgData name="Gil Thomas" userId="790cc23d-4c1d-4b8f-ba7f-333fd405d602" providerId="ADAL" clId="{0AC2D494-6430-47C2-8919-09DBB25AAB6F}" dt="2025-04-11T15:45:33.032" v="572" actId="1037"/>
          <ac:spMkLst>
            <pc:docMk/>
            <pc:sldMk cId="2029361935" sldId="912"/>
            <ac:spMk id="6" creationId="{E09F24BD-763C-7CF4-8341-0C7E42371DFE}"/>
          </ac:spMkLst>
        </pc:spChg>
        <pc:spChg chg="add mod">
          <ac:chgData name="Gil Thomas" userId="790cc23d-4c1d-4b8f-ba7f-333fd405d602" providerId="ADAL" clId="{0AC2D494-6430-47C2-8919-09DBB25AAB6F}" dt="2025-04-11T15:45:44.589" v="602" actId="1037"/>
          <ac:spMkLst>
            <pc:docMk/>
            <pc:sldMk cId="2029361935" sldId="912"/>
            <ac:spMk id="7" creationId="{8624E559-4A61-8523-EE08-E7165BB38891}"/>
          </ac:spMkLst>
        </pc:spChg>
        <pc:spChg chg="add mod">
          <ac:chgData name="Gil Thomas" userId="790cc23d-4c1d-4b8f-ba7f-333fd405d602" providerId="ADAL" clId="{0AC2D494-6430-47C2-8919-09DBB25AAB6F}" dt="2025-04-11T15:45:55.088" v="632" actId="1037"/>
          <ac:spMkLst>
            <pc:docMk/>
            <pc:sldMk cId="2029361935" sldId="912"/>
            <ac:spMk id="8" creationId="{2C2D1513-D568-CDFE-9D52-6CF3D9410A36}"/>
          </ac:spMkLst>
        </pc:spChg>
        <pc:spChg chg="add mod">
          <ac:chgData name="Gil Thomas" userId="790cc23d-4c1d-4b8f-ba7f-333fd405d602" providerId="ADAL" clId="{0AC2D494-6430-47C2-8919-09DBB25AAB6F}" dt="2025-04-11T15:46:04.482" v="662" actId="1037"/>
          <ac:spMkLst>
            <pc:docMk/>
            <pc:sldMk cId="2029361935" sldId="912"/>
            <ac:spMk id="10" creationId="{5E13FF84-6622-690E-2305-58F47BDC1B73}"/>
          </ac:spMkLst>
        </pc:spChg>
        <pc:spChg chg="add mod">
          <ac:chgData name="Gil Thomas" userId="790cc23d-4c1d-4b8f-ba7f-333fd405d602" providerId="ADAL" clId="{0AC2D494-6430-47C2-8919-09DBB25AAB6F}" dt="2025-04-11T15:46:14.737" v="692" actId="1037"/>
          <ac:spMkLst>
            <pc:docMk/>
            <pc:sldMk cId="2029361935" sldId="912"/>
            <ac:spMk id="11" creationId="{EE9E74C0-1857-842B-ED05-0CCD4825F7D8}"/>
          </ac:spMkLst>
        </pc:spChg>
        <pc:spChg chg="add mod">
          <ac:chgData name="Gil Thomas" userId="790cc23d-4c1d-4b8f-ba7f-333fd405d602" providerId="ADAL" clId="{0AC2D494-6430-47C2-8919-09DBB25AAB6F}" dt="2025-04-11T16:54:07.222" v="963" actId="207"/>
          <ac:spMkLst>
            <pc:docMk/>
            <pc:sldMk cId="2029361935" sldId="912"/>
            <ac:spMk id="12" creationId="{AF913609-7CFA-F302-043F-6B84101469FA}"/>
          </ac:spMkLst>
        </pc:spChg>
        <pc:spChg chg="add mod">
          <ac:chgData name="Gil Thomas" userId="790cc23d-4c1d-4b8f-ba7f-333fd405d602" providerId="ADAL" clId="{0AC2D494-6430-47C2-8919-09DBB25AAB6F}" dt="2025-04-11T16:54:07.222" v="963" actId="207"/>
          <ac:spMkLst>
            <pc:docMk/>
            <pc:sldMk cId="2029361935" sldId="912"/>
            <ac:spMk id="13" creationId="{86F01C13-8B4B-4A59-4599-FA692D5D6617}"/>
          </ac:spMkLst>
        </pc:spChg>
        <pc:spChg chg="add mod">
          <ac:chgData name="Gil Thomas" userId="790cc23d-4c1d-4b8f-ba7f-333fd405d602" providerId="ADAL" clId="{0AC2D494-6430-47C2-8919-09DBB25AAB6F}" dt="2025-04-11T16:54:07.222" v="963" actId="207"/>
          <ac:spMkLst>
            <pc:docMk/>
            <pc:sldMk cId="2029361935" sldId="912"/>
            <ac:spMk id="14" creationId="{507DEE2E-5A7F-2649-7BA8-46B02B3C7BC5}"/>
          </ac:spMkLst>
        </pc:spChg>
        <pc:spChg chg="add mod">
          <ac:chgData name="Gil Thomas" userId="790cc23d-4c1d-4b8f-ba7f-333fd405d602" providerId="ADAL" clId="{0AC2D494-6430-47C2-8919-09DBB25AAB6F}" dt="2025-04-11T16:54:07.222" v="963" actId="207"/>
          <ac:spMkLst>
            <pc:docMk/>
            <pc:sldMk cId="2029361935" sldId="912"/>
            <ac:spMk id="15" creationId="{D3AF267F-6827-1400-3C4F-C257A2E9C65B}"/>
          </ac:spMkLst>
        </pc:spChg>
        <pc:spChg chg="add mod">
          <ac:chgData name="Gil Thomas" userId="790cc23d-4c1d-4b8f-ba7f-333fd405d602" providerId="ADAL" clId="{0AC2D494-6430-47C2-8919-09DBB25AAB6F}" dt="2025-04-11T16:54:07.222" v="963" actId="207"/>
          <ac:spMkLst>
            <pc:docMk/>
            <pc:sldMk cId="2029361935" sldId="912"/>
            <ac:spMk id="16" creationId="{46601B90-1465-85E8-87CB-A5EED7417C45}"/>
          </ac:spMkLst>
        </pc:spChg>
        <pc:spChg chg="add mod">
          <ac:chgData name="Gil Thomas" userId="790cc23d-4c1d-4b8f-ba7f-333fd405d602" providerId="ADAL" clId="{0AC2D494-6430-47C2-8919-09DBB25AAB6F}" dt="2025-04-11T16:54:11.713" v="964" actId="207"/>
          <ac:spMkLst>
            <pc:docMk/>
            <pc:sldMk cId="2029361935" sldId="912"/>
            <ac:spMk id="17" creationId="{83B5C7C1-1FBA-9DB1-E507-30D93479186C}"/>
          </ac:spMkLst>
        </pc:spChg>
        <pc:spChg chg="add mod">
          <ac:chgData name="Gil Thomas" userId="790cc23d-4c1d-4b8f-ba7f-333fd405d602" providerId="ADAL" clId="{0AC2D494-6430-47C2-8919-09DBB25AAB6F}" dt="2025-04-11T16:54:11.713" v="964" actId="207"/>
          <ac:spMkLst>
            <pc:docMk/>
            <pc:sldMk cId="2029361935" sldId="912"/>
            <ac:spMk id="19" creationId="{E9FEBAA2-03F0-BBFF-9BE4-C7742C0D0263}"/>
          </ac:spMkLst>
        </pc:spChg>
        <pc:spChg chg="add mod">
          <ac:chgData name="Gil Thomas" userId="790cc23d-4c1d-4b8f-ba7f-333fd405d602" providerId="ADAL" clId="{0AC2D494-6430-47C2-8919-09DBB25AAB6F}" dt="2025-04-11T16:54:11.713" v="964" actId="207"/>
          <ac:spMkLst>
            <pc:docMk/>
            <pc:sldMk cId="2029361935" sldId="912"/>
            <ac:spMk id="20" creationId="{61F27405-D4EC-C5C8-7F2D-51360378C85C}"/>
          </ac:spMkLst>
        </pc:spChg>
        <pc:spChg chg="add mod">
          <ac:chgData name="Gil Thomas" userId="790cc23d-4c1d-4b8f-ba7f-333fd405d602" providerId="ADAL" clId="{0AC2D494-6430-47C2-8919-09DBB25AAB6F}" dt="2025-04-11T16:54:11.713" v="964" actId="207"/>
          <ac:spMkLst>
            <pc:docMk/>
            <pc:sldMk cId="2029361935" sldId="912"/>
            <ac:spMk id="21" creationId="{2D39F069-CC6E-CD98-0432-35D08C0C9EE6}"/>
          </ac:spMkLst>
        </pc:spChg>
        <pc:picChg chg="add mod">
          <ac:chgData name="Gil Thomas" userId="790cc23d-4c1d-4b8f-ba7f-333fd405d602" providerId="ADAL" clId="{0AC2D494-6430-47C2-8919-09DBB25AAB6F}" dt="2025-04-11T15:43:18.169" v="418" actId="1035"/>
          <ac:picMkLst>
            <pc:docMk/>
            <pc:sldMk cId="2029361935" sldId="912"/>
            <ac:picMk id="2060" creationId="{DE4189B8-0D2D-BCCD-AF2E-458935BB43BB}"/>
          </ac:picMkLst>
        </pc:picChg>
        <pc:picChg chg="add mod">
          <ac:chgData name="Gil Thomas" userId="790cc23d-4c1d-4b8f-ba7f-333fd405d602" providerId="ADAL" clId="{0AC2D494-6430-47C2-8919-09DBB25AAB6F}" dt="2025-04-11T15:43:18.169" v="418" actId="1035"/>
          <ac:picMkLst>
            <pc:docMk/>
            <pc:sldMk cId="2029361935" sldId="912"/>
            <ac:picMk id="2068" creationId="{3E752B73-5515-A9DC-0DD7-1B7A36A71AB1}"/>
          </ac:picMkLst>
        </pc:picChg>
      </pc:sldChg>
    </pc:docChg>
  </pc:docChgLst>
  <pc:docChgLst>
    <pc:chgData name="Gil Thomas" userId="790cc23d-4c1d-4b8f-ba7f-333fd405d602" providerId="ADAL" clId="{DA12C25E-040B-4441-93D8-4C38D019EF90}"/>
    <pc:docChg chg="undo custSel addSld delSld modSld">
      <pc:chgData name="Gil Thomas" userId="790cc23d-4c1d-4b8f-ba7f-333fd405d602" providerId="ADAL" clId="{DA12C25E-040B-4441-93D8-4C38D019EF90}" dt="2025-05-29T19:28:52.460" v="45"/>
      <pc:docMkLst>
        <pc:docMk/>
      </pc:docMkLst>
      <pc:sldChg chg="modSp modAnim">
        <pc:chgData name="Gil Thomas" userId="790cc23d-4c1d-4b8f-ba7f-333fd405d602" providerId="ADAL" clId="{DA12C25E-040B-4441-93D8-4C38D019EF90}" dt="2025-05-29T19:23:49.326" v="42" actId="20577"/>
        <pc:sldMkLst>
          <pc:docMk/>
          <pc:sldMk cId="847619369" sldId="872"/>
        </pc:sldMkLst>
        <pc:spChg chg="mod">
          <ac:chgData name="Gil Thomas" userId="790cc23d-4c1d-4b8f-ba7f-333fd405d602" providerId="ADAL" clId="{DA12C25E-040B-4441-93D8-4C38D019EF90}" dt="2025-05-29T19:23:49.326" v="42" actId="20577"/>
          <ac:spMkLst>
            <pc:docMk/>
            <pc:sldMk cId="847619369" sldId="872"/>
            <ac:spMk id="7" creationId="{63233B67-0F60-EEA9-F34A-8BE4FD95803D}"/>
          </ac:spMkLst>
        </pc:spChg>
      </pc:sldChg>
      <pc:sldChg chg="add del modAnim">
        <pc:chgData name="Gil Thomas" userId="790cc23d-4c1d-4b8f-ba7f-333fd405d602" providerId="ADAL" clId="{DA12C25E-040B-4441-93D8-4C38D019EF90}" dt="2025-05-29T19:28:52.460" v="45"/>
        <pc:sldMkLst>
          <pc:docMk/>
          <pc:sldMk cId="2226947842" sldId="879"/>
        </pc:sldMkLst>
      </pc:sldChg>
    </pc:docChg>
  </pc:docChgLst>
  <pc:docChgLst>
    <pc:chgData name="Gil Thomas" userId="790cc23d-4c1d-4b8f-ba7f-333fd405d602" providerId="ADAL" clId="{4E22AD1F-D127-4755-B758-5693B01B535B}"/>
    <pc:docChg chg="undo custSel addSld delSld modSld sldOrd">
      <pc:chgData name="Gil Thomas" userId="790cc23d-4c1d-4b8f-ba7f-333fd405d602" providerId="ADAL" clId="{4E22AD1F-D127-4755-B758-5693B01B535B}" dt="2024-10-13T11:39:29.578" v="1928" actId="478"/>
      <pc:docMkLst>
        <pc:docMk/>
      </pc:docMkLst>
      <pc:sldChg chg="addSp delSp modSp mod">
        <pc:chgData name="Gil Thomas" userId="790cc23d-4c1d-4b8f-ba7f-333fd405d602" providerId="ADAL" clId="{4E22AD1F-D127-4755-B758-5693B01B535B}" dt="2024-10-07T21:40:11.331" v="5" actId="478"/>
        <pc:sldMkLst>
          <pc:docMk/>
          <pc:sldMk cId="1655172261" sldId="256"/>
        </pc:sldMkLst>
      </pc:sldChg>
      <pc:sldChg chg="addSp delSp modSp mod">
        <pc:chgData name="Gil Thomas" userId="790cc23d-4c1d-4b8f-ba7f-333fd405d602" providerId="ADAL" clId="{4E22AD1F-D127-4755-B758-5693B01B535B}" dt="2024-10-07T21:41:16.835" v="56" actId="20577"/>
        <pc:sldMkLst>
          <pc:docMk/>
          <pc:sldMk cId="1879050429" sldId="808"/>
        </pc:sldMkLst>
      </pc:sldChg>
      <pc:sldChg chg="addSp modSp mod">
        <pc:chgData name="Gil Thomas" userId="790cc23d-4c1d-4b8f-ba7f-333fd405d602" providerId="ADAL" clId="{4E22AD1F-D127-4755-B758-5693B01B535B}" dt="2024-10-09T02:50:25.685" v="1636" actId="1076"/>
        <pc:sldMkLst>
          <pc:docMk/>
          <pc:sldMk cId="3877296975" sldId="819"/>
        </pc:sldMkLst>
      </pc:sldChg>
      <pc:sldChg chg="addSp delSp modSp mod delAnim modAnim">
        <pc:chgData name="Gil Thomas" userId="790cc23d-4c1d-4b8f-ba7f-333fd405d602" providerId="ADAL" clId="{4E22AD1F-D127-4755-B758-5693B01B535B}" dt="2024-10-09T02:55:08.399" v="1755"/>
        <pc:sldMkLst>
          <pc:docMk/>
          <pc:sldMk cId="4082156938" sldId="870"/>
        </pc:sldMkLst>
      </pc:sldChg>
      <pc:sldChg chg="addSp delSp modSp mod delAnim modAnim">
        <pc:chgData name="Gil Thomas" userId="790cc23d-4c1d-4b8f-ba7f-333fd405d602" providerId="ADAL" clId="{4E22AD1F-D127-4755-B758-5693B01B535B}" dt="2024-10-09T02:18:00.913" v="589" actId="1038"/>
        <pc:sldMkLst>
          <pc:docMk/>
          <pc:sldMk cId="847619369" sldId="872"/>
        </pc:sldMkLst>
      </pc:sldChg>
      <pc:sldChg chg="addSp delSp modSp mod delAnim">
        <pc:chgData name="Gil Thomas" userId="790cc23d-4c1d-4b8f-ba7f-333fd405d602" providerId="ADAL" clId="{4E22AD1F-D127-4755-B758-5693B01B535B}" dt="2024-10-09T02:19:43.394" v="596" actId="1076"/>
        <pc:sldMkLst>
          <pc:docMk/>
          <pc:sldMk cId="3546065704" sldId="873"/>
        </pc:sldMkLst>
      </pc:sldChg>
      <pc:sldChg chg="del">
        <pc:chgData name="Gil Thomas" userId="790cc23d-4c1d-4b8f-ba7f-333fd405d602" providerId="ADAL" clId="{4E22AD1F-D127-4755-B758-5693B01B535B}" dt="2024-10-09T02:37:31.585" v="1096" actId="47"/>
        <pc:sldMkLst>
          <pc:docMk/>
          <pc:sldMk cId="1709021283" sldId="874"/>
        </pc:sldMkLst>
      </pc:sldChg>
      <pc:sldChg chg="del">
        <pc:chgData name="Gil Thomas" userId="790cc23d-4c1d-4b8f-ba7f-333fd405d602" providerId="ADAL" clId="{4E22AD1F-D127-4755-B758-5693B01B535B}" dt="2024-10-09T02:47:39.654" v="1524" actId="47"/>
        <pc:sldMkLst>
          <pc:docMk/>
          <pc:sldMk cId="661532445" sldId="875"/>
        </pc:sldMkLst>
      </pc:sldChg>
      <pc:sldChg chg="del">
        <pc:chgData name="Gil Thomas" userId="790cc23d-4c1d-4b8f-ba7f-333fd405d602" providerId="ADAL" clId="{4E22AD1F-D127-4755-B758-5693B01B535B}" dt="2024-10-09T02:47:40.135" v="1525" actId="47"/>
        <pc:sldMkLst>
          <pc:docMk/>
          <pc:sldMk cId="763377203" sldId="876"/>
        </pc:sldMkLst>
      </pc:sldChg>
      <pc:sldChg chg="del">
        <pc:chgData name="Gil Thomas" userId="790cc23d-4c1d-4b8f-ba7f-333fd405d602" providerId="ADAL" clId="{4E22AD1F-D127-4755-B758-5693B01B535B}" dt="2024-10-09T02:37:28.122" v="1094" actId="47"/>
        <pc:sldMkLst>
          <pc:docMk/>
          <pc:sldMk cId="4132440272" sldId="877"/>
        </pc:sldMkLst>
      </pc:sldChg>
      <pc:sldChg chg="del">
        <pc:chgData name="Gil Thomas" userId="790cc23d-4c1d-4b8f-ba7f-333fd405d602" providerId="ADAL" clId="{4E22AD1F-D127-4755-B758-5693B01B535B}" dt="2024-10-09T02:37:26.923" v="1093" actId="47"/>
        <pc:sldMkLst>
          <pc:docMk/>
          <pc:sldMk cId="2931316777" sldId="878"/>
        </pc:sldMkLst>
      </pc:sldChg>
      <pc:sldChg chg="addSp delSp modSp mod">
        <pc:chgData name="Gil Thomas" userId="790cc23d-4c1d-4b8f-ba7f-333fd405d602" providerId="ADAL" clId="{4E22AD1F-D127-4755-B758-5693B01B535B}" dt="2024-10-09T02:22:05.442" v="635" actId="1076"/>
        <pc:sldMkLst>
          <pc:docMk/>
          <pc:sldMk cId="2226947842" sldId="879"/>
        </pc:sldMkLst>
      </pc:sldChg>
      <pc:sldChg chg="del">
        <pc:chgData name="Gil Thomas" userId="790cc23d-4c1d-4b8f-ba7f-333fd405d602" providerId="ADAL" clId="{4E22AD1F-D127-4755-B758-5693B01B535B}" dt="2024-10-09T02:37:29.097" v="1095" actId="47"/>
        <pc:sldMkLst>
          <pc:docMk/>
          <pc:sldMk cId="3837927047" sldId="880"/>
        </pc:sldMkLst>
      </pc:sldChg>
      <pc:sldChg chg="del">
        <pc:chgData name="Gil Thomas" userId="790cc23d-4c1d-4b8f-ba7f-333fd405d602" providerId="ADAL" clId="{4E22AD1F-D127-4755-B758-5693B01B535B}" dt="2024-10-09T02:47:41.096" v="1526" actId="47"/>
        <pc:sldMkLst>
          <pc:docMk/>
          <pc:sldMk cId="2255894744" sldId="881"/>
        </pc:sldMkLst>
      </pc:sldChg>
      <pc:sldChg chg="del">
        <pc:chgData name="Gil Thomas" userId="790cc23d-4c1d-4b8f-ba7f-333fd405d602" providerId="ADAL" clId="{4E22AD1F-D127-4755-B758-5693B01B535B}" dt="2024-10-09T02:47:41.718" v="1527" actId="47"/>
        <pc:sldMkLst>
          <pc:docMk/>
          <pc:sldMk cId="1054445707" sldId="882"/>
        </pc:sldMkLst>
      </pc:sldChg>
      <pc:sldChg chg="del">
        <pc:chgData name="Gil Thomas" userId="790cc23d-4c1d-4b8f-ba7f-333fd405d602" providerId="ADAL" clId="{4E22AD1F-D127-4755-B758-5693B01B535B}" dt="2024-10-09T02:47:42.362" v="1528" actId="47"/>
        <pc:sldMkLst>
          <pc:docMk/>
          <pc:sldMk cId="3350956994" sldId="883"/>
        </pc:sldMkLst>
      </pc:sldChg>
      <pc:sldChg chg="del">
        <pc:chgData name="Gil Thomas" userId="790cc23d-4c1d-4b8f-ba7f-333fd405d602" providerId="ADAL" clId="{4E22AD1F-D127-4755-B758-5693B01B535B}" dt="2024-10-09T02:47:43.426" v="1530" actId="47"/>
        <pc:sldMkLst>
          <pc:docMk/>
          <pc:sldMk cId="3306942052" sldId="884"/>
        </pc:sldMkLst>
      </pc:sldChg>
      <pc:sldChg chg="del">
        <pc:chgData name="Gil Thomas" userId="790cc23d-4c1d-4b8f-ba7f-333fd405d602" providerId="ADAL" clId="{4E22AD1F-D127-4755-B758-5693B01B535B}" dt="2024-10-09T02:47:43.871" v="1531" actId="47"/>
        <pc:sldMkLst>
          <pc:docMk/>
          <pc:sldMk cId="1149947390" sldId="885"/>
        </pc:sldMkLst>
      </pc:sldChg>
      <pc:sldChg chg="del">
        <pc:chgData name="Gil Thomas" userId="790cc23d-4c1d-4b8f-ba7f-333fd405d602" providerId="ADAL" clId="{4E22AD1F-D127-4755-B758-5693B01B535B}" dt="2024-10-09T02:47:44.353" v="1532" actId="47"/>
        <pc:sldMkLst>
          <pc:docMk/>
          <pc:sldMk cId="4127750822" sldId="886"/>
        </pc:sldMkLst>
      </pc:sldChg>
      <pc:sldChg chg="del">
        <pc:chgData name="Gil Thomas" userId="790cc23d-4c1d-4b8f-ba7f-333fd405d602" providerId="ADAL" clId="{4E22AD1F-D127-4755-B758-5693B01B535B}" dt="2024-10-09T02:47:42.919" v="1529" actId="47"/>
        <pc:sldMkLst>
          <pc:docMk/>
          <pc:sldMk cId="1874505993" sldId="887"/>
        </pc:sldMkLst>
      </pc:sldChg>
      <pc:sldChg chg="del">
        <pc:chgData name="Gil Thomas" userId="790cc23d-4c1d-4b8f-ba7f-333fd405d602" providerId="ADAL" clId="{4E22AD1F-D127-4755-B758-5693B01B535B}" dt="2024-10-09T02:47:45.025" v="1533" actId="47"/>
        <pc:sldMkLst>
          <pc:docMk/>
          <pc:sldMk cId="3173718760" sldId="888"/>
        </pc:sldMkLst>
      </pc:sldChg>
      <pc:sldChg chg="del">
        <pc:chgData name="Gil Thomas" userId="790cc23d-4c1d-4b8f-ba7f-333fd405d602" providerId="ADAL" clId="{4E22AD1F-D127-4755-B758-5693B01B535B}" dt="2024-10-09T02:47:45.955" v="1534" actId="47"/>
        <pc:sldMkLst>
          <pc:docMk/>
          <pc:sldMk cId="417153690" sldId="889"/>
        </pc:sldMkLst>
      </pc:sldChg>
      <pc:sldChg chg="del">
        <pc:chgData name="Gil Thomas" userId="790cc23d-4c1d-4b8f-ba7f-333fd405d602" providerId="ADAL" clId="{4E22AD1F-D127-4755-B758-5693B01B535B}" dt="2024-10-09T02:47:46.650" v="1535" actId="47"/>
        <pc:sldMkLst>
          <pc:docMk/>
          <pc:sldMk cId="1157433545" sldId="890"/>
        </pc:sldMkLst>
      </pc:sldChg>
      <pc:sldChg chg="del">
        <pc:chgData name="Gil Thomas" userId="790cc23d-4c1d-4b8f-ba7f-333fd405d602" providerId="ADAL" clId="{4E22AD1F-D127-4755-B758-5693B01B535B}" dt="2024-10-09T02:47:47.451" v="1536" actId="47"/>
        <pc:sldMkLst>
          <pc:docMk/>
          <pc:sldMk cId="1996920124" sldId="891"/>
        </pc:sldMkLst>
      </pc:sldChg>
      <pc:sldChg chg="del">
        <pc:chgData name="Gil Thomas" userId="790cc23d-4c1d-4b8f-ba7f-333fd405d602" providerId="ADAL" clId="{4E22AD1F-D127-4755-B758-5693B01B535B}" dt="2024-10-09T02:47:48.916" v="1537" actId="47"/>
        <pc:sldMkLst>
          <pc:docMk/>
          <pc:sldMk cId="1704690264" sldId="892"/>
        </pc:sldMkLst>
      </pc:sldChg>
      <pc:sldChg chg="del">
        <pc:chgData name="Gil Thomas" userId="790cc23d-4c1d-4b8f-ba7f-333fd405d602" providerId="ADAL" clId="{4E22AD1F-D127-4755-B758-5693B01B535B}" dt="2024-10-09T02:47:49.709" v="1538" actId="47"/>
        <pc:sldMkLst>
          <pc:docMk/>
          <pc:sldMk cId="1486147506" sldId="893"/>
        </pc:sldMkLst>
      </pc:sldChg>
      <pc:sldChg chg="del">
        <pc:chgData name="Gil Thomas" userId="790cc23d-4c1d-4b8f-ba7f-333fd405d602" providerId="ADAL" clId="{4E22AD1F-D127-4755-B758-5693B01B535B}" dt="2024-10-09T02:47:51.337" v="1539" actId="47"/>
        <pc:sldMkLst>
          <pc:docMk/>
          <pc:sldMk cId="2631709464" sldId="894"/>
        </pc:sldMkLst>
      </pc:sldChg>
      <pc:sldChg chg="del">
        <pc:chgData name="Gil Thomas" userId="790cc23d-4c1d-4b8f-ba7f-333fd405d602" providerId="ADAL" clId="{4E22AD1F-D127-4755-B758-5693B01B535B}" dt="2024-10-09T02:47:52.658" v="1542" actId="47"/>
        <pc:sldMkLst>
          <pc:docMk/>
          <pc:sldMk cId="3100512824" sldId="895"/>
        </pc:sldMkLst>
      </pc:sldChg>
      <pc:sldChg chg="del">
        <pc:chgData name="Gil Thomas" userId="790cc23d-4c1d-4b8f-ba7f-333fd405d602" providerId="ADAL" clId="{4E22AD1F-D127-4755-B758-5693B01B535B}" dt="2024-10-09T02:47:51.597" v="1540" actId="47"/>
        <pc:sldMkLst>
          <pc:docMk/>
          <pc:sldMk cId="3137567728" sldId="896"/>
        </pc:sldMkLst>
      </pc:sldChg>
      <pc:sldChg chg="del">
        <pc:chgData name="Gil Thomas" userId="790cc23d-4c1d-4b8f-ba7f-333fd405d602" providerId="ADAL" clId="{4E22AD1F-D127-4755-B758-5693B01B535B}" dt="2024-10-09T02:47:51.948" v="1541" actId="47"/>
        <pc:sldMkLst>
          <pc:docMk/>
          <pc:sldMk cId="967059982" sldId="897"/>
        </pc:sldMkLst>
      </pc:sldChg>
      <pc:sldChg chg="del">
        <pc:chgData name="Gil Thomas" userId="790cc23d-4c1d-4b8f-ba7f-333fd405d602" providerId="ADAL" clId="{4E22AD1F-D127-4755-B758-5693B01B535B}" dt="2024-10-09T02:47:53.722" v="1543" actId="47"/>
        <pc:sldMkLst>
          <pc:docMk/>
          <pc:sldMk cId="3100048927" sldId="898"/>
        </pc:sldMkLst>
      </pc:sldChg>
      <pc:sldChg chg="del">
        <pc:chgData name="Gil Thomas" userId="790cc23d-4c1d-4b8f-ba7f-333fd405d602" providerId="ADAL" clId="{4E22AD1F-D127-4755-B758-5693B01B535B}" dt="2024-10-09T02:47:54.008" v="1544" actId="47"/>
        <pc:sldMkLst>
          <pc:docMk/>
          <pc:sldMk cId="3525895688" sldId="899"/>
        </pc:sldMkLst>
      </pc:sldChg>
      <pc:sldChg chg="del">
        <pc:chgData name="Gil Thomas" userId="790cc23d-4c1d-4b8f-ba7f-333fd405d602" providerId="ADAL" clId="{4E22AD1F-D127-4755-B758-5693B01B535B}" dt="2024-10-09T02:47:54.415" v="1546" actId="47"/>
        <pc:sldMkLst>
          <pc:docMk/>
          <pc:sldMk cId="1435585878" sldId="900"/>
        </pc:sldMkLst>
      </pc:sldChg>
      <pc:sldChg chg="del">
        <pc:chgData name="Gil Thomas" userId="790cc23d-4c1d-4b8f-ba7f-333fd405d602" providerId="ADAL" clId="{4E22AD1F-D127-4755-B758-5693B01B535B}" dt="2024-10-09T02:47:55.027" v="1547" actId="47"/>
        <pc:sldMkLst>
          <pc:docMk/>
          <pc:sldMk cId="4092688986" sldId="901"/>
        </pc:sldMkLst>
      </pc:sldChg>
      <pc:sldChg chg="del">
        <pc:chgData name="Gil Thomas" userId="790cc23d-4c1d-4b8f-ba7f-333fd405d602" providerId="ADAL" clId="{4E22AD1F-D127-4755-B758-5693B01B535B}" dt="2024-10-09T02:47:56.008" v="1548" actId="47"/>
        <pc:sldMkLst>
          <pc:docMk/>
          <pc:sldMk cId="142186125" sldId="902"/>
        </pc:sldMkLst>
      </pc:sldChg>
      <pc:sldChg chg="del">
        <pc:chgData name="Gil Thomas" userId="790cc23d-4c1d-4b8f-ba7f-333fd405d602" providerId="ADAL" clId="{4E22AD1F-D127-4755-B758-5693B01B535B}" dt="2024-10-09T02:47:54.197" v="1545" actId="47"/>
        <pc:sldMkLst>
          <pc:docMk/>
          <pc:sldMk cId="1060973003" sldId="903"/>
        </pc:sldMkLst>
      </pc:sldChg>
      <pc:sldChg chg="modSp add mod">
        <pc:chgData name="Gil Thomas" userId="790cc23d-4c1d-4b8f-ba7f-333fd405d602" providerId="ADAL" clId="{4E22AD1F-D127-4755-B758-5693B01B535B}" dt="2024-10-13T11:33:15.689" v="1804" actId="207"/>
        <pc:sldMkLst>
          <pc:docMk/>
          <pc:sldMk cId="3413939646" sldId="904"/>
        </pc:sldMkLst>
      </pc:sldChg>
      <pc:sldChg chg="modSp add mod">
        <pc:chgData name="Gil Thomas" userId="790cc23d-4c1d-4b8f-ba7f-333fd405d602" providerId="ADAL" clId="{4E22AD1F-D127-4755-B758-5693B01B535B}" dt="2024-10-13T11:34:41.573" v="1898" actId="20577"/>
        <pc:sldMkLst>
          <pc:docMk/>
          <pc:sldMk cId="1326777184" sldId="905"/>
        </pc:sldMkLst>
      </pc:sldChg>
      <pc:sldChg chg="addSp delSp modSp add mod modAnim">
        <pc:chgData name="Gil Thomas" userId="790cc23d-4c1d-4b8f-ba7f-333fd405d602" providerId="ADAL" clId="{4E22AD1F-D127-4755-B758-5693B01B535B}" dt="2024-10-13T11:36:26.728" v="1908" actId="207"/>
        <pc:sldMkLst>
          <pc:docMk/>
          <pc:sldMk cId="2224004820" sldId="906"/>
        </pc:sldMkLst>
      </pc:sldChg>
      <pc:sldChg chg="delSp modSp add mod ord delAnim modAnim">
        <pc:chgData name="Gil Thomas" userId="790cc23d-4c1d-4b8f-ba7f-333fd405d602" providerId="ADAL" clId="{4E22AD1F-D127-4755-B758-5693B01B535B}" dt="2024-10-13T11:37:44.881" v="1915" actId="207"/>
        <pc:sldMkLst>
          <pc:docMk/>
          <pc:sldMk cId="4147790090" sldId="907"/>
        </pc:sldMkLst>
      </pc:sldChg>
      <pc:sldChg chg="addSp delSp modSp add mod addAnim delAnim modAnim">
        <pc:chgData name="Gil Thomas" userId="790cc23d-4c1d-4b8f-ba7f-333fd405d602" providerId="ADAL" clId="{4E22AD1F-D127-4755-B758-5693B01B535B}" dt="2024-10-13T11:38:34.224" v="1922" actId="207"/>
        <pc:sldMkLst>
          <pc:docMk/>
          <pc:sldMk cId="2156598478" sldId="908"/>
        </pc:sldMkLst>
      </pc:sldChg>
      <pc:sldChg chg="modSp add modAnim">
        <pc:chgData name="Gil Thomas" userId="790cc23d-4c1d-4b8f-ba7f-333fd405d602" providerId="ADAL" clId="{4E22AD1F-D127-4755-B758-5693B01B535B}" dt="2024-10-13T11:39:13.123" v="1926" actId="207"/>
        <pc:sldMkLst>
          <pc:docMk/>
          <pc:sldMk cId="112702255" sldId="909"/>
        </pc:sldMkLst>
      </pc:sldChg>
      <pc:sldChg chg="addSp delSp modSp add mod delAnim modAnim">
        <pc:chgData name="Gil Thomas" userId="790cc23d-4c1d-4b8f-ba7f-333fd405d602" providerId="ADAL" clId="{4E22AD1F-D127-4755-B758-5693B01B535B}" dt="2024-10-09T02:58:57.176" v="1803"/>
        <pc:sldMkLst>
          <pc:docMk/>
          <pc:sldMk cId="1425577812" sldId="910"/>
        </pc:sldMkLst>
      </pc:sldChg>
      <pc:sldChg chg="delSp new mod">
        <pc:chgData name="Gil Thomas" userId="790cc23d-4c1d-4b8f-ba7f-333fd405d602" providerId="ADAL" clId="{4E22AD1F-D127-4755-B758-5693B01B535B}" dt="2024-10-13T11:39:29.578" v="1928" actId="478"/>
        <pc:sldMkLst>
          <pc:docMk/>
          <pc:sldMk cId="2560655050" sldId="9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CC903-8318-4B3B-A3AF-5CF83F63DFE4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21E73-4BC7-4B5B-8BB7-F9CFBDBE5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68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1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A21E73-4BC7-4B5B-8BB7-F9CFBDBE5AA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0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23035-7C99-CD24-A93C-236ED134A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DB539-6498-3E32-0A04-3FD79773C7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D12F8-42E1-29F8-48C2-578D43B72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ED49B-882C-0866-B803-2E5D9A052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0AA91-820B-25F2-8DBF-2D640A8A1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6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864D5-BBE2-868A-F6F8-55F597E9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7043-E120-820A-DACE-DC1D58144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6AF51-722C-0E14-6106-EF1758C9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8127E-E168-7830-2127-0B2FFDE0F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A1AA2-D000-95BF-24D1-3E998C608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8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B47C6-4C58-E99F-CA6B-E2A8BF4F0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ABD8AC-08CB-0156-8C75-9398027A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1B88-1690-810E-2984-97F7DCEB7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16BE1-B7E4-0FF5-35C0-8B1D574D6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62D68-11F3-6185-A5BC-66AD1A2E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9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09003-DDF1-97A5-28A8-140984C49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81CD1-E694-B416-3035-A446E12C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A634-1DD1-0B39-91D8-113EE5798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AED5F-71B9-6009-9168-9E726A83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F5FD2-37FB-A339-DEB0-4B3EBC5FF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EE00F-4ABA-AA40-998D-9F9BD88BB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A450F0-16B2-24CD-ACA5-9E1660A08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2F7E9-53BF-88A0-3A9C-A8639017F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26F7-1EAC-6B2D-D873-61C788CF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3FC22-ECAE-09FB-396F-C68CCC46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5468-A64A-ADCC-E7F9-78CF9E1FC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502F-FCB5-61F8-B4B6-5E700F851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75F0B6-3310-D96C-7187-C42BA3B7DA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46508-E86E-EF2C-645B-EBB21A5D1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92BAF-D91E-EC50-0B06-3856F5CE8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34F01-4CE5-4513-3FFA-5900F218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2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645-17F7-FDC3-B559-2E4C95FDB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D5A8E-82CE-D86C-F521-2AA0966D98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F22CCC-803E-FC15-9724-794CAD4D8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32066C-287F-7D47-9EF4-DA205E8454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434ADE-60DE-E25F-9032-45BFA853EA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19EB3-60FC-9EA3-248B-87A96E47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7E98FA-5D40-1953-B207-45411C0B3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A5B27C-1CD6-14E0-E5DB-A366B42C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0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4C393-08C1-C8BF-F823-61FCE8EE0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B8BDD3-E1AE-29E4-A8FA-E9FB459C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EB44B4-BE48-0D09-04EB-A83CE27EF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614CA-B0B4-10AF-FA6A-F48BB25F9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3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4DFFD-FF1C-3690-997B-1FE584D8C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E520B0-ED71-9BC4-1AF8-F22634BAA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9AF4A5-824F-C014-B345-15500137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7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3377B-4C77-EE8A-F7AA-AD76ECFC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EA9EA-5A6B-32FA-B358-DE08DCAB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E01F93-2840-C3A7-A6DB-E9825AD6F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29F429-D4BA-E5F8-7D94-AD423608A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D84A8-53A2-9EC7-52AB-67CBA89CE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CAC06-B66C-7B20-F609-E96A34092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9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127-75FA-3ED8-96CE-A5DE96CA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9EB1D7-DCDF-99F8-7383-5E2608AF22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3DD75-E86A-9BBC-5171-C7FA12748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93CA19-FD1A-B551-6ED6-A3C98F925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511AC-3260-72EE-32C6-824A83D29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014AC-95FE-47D8-3FE2-B55EFC4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76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74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15B5D9-711C-83E4-A9E9-FE2911392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6B23-FBC3-A403-B77D-48EB04F9E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380F1-F5B0-6415-4E1B-6A6005AAB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D6ED20-115B-4611-8BA2-EA22601962C1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4023A-B009-FF61-8A13-2D870AEB5F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3173C-70E9-A2B0-0CB9-0F50541E36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5F9186-C3AC-4244-B5FA-3FA001DAA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y Wonderful Lord">
            <a:hlinkClick r:id="" action="ppaction://media"/>
            <a:extLst>
              <a:ext uri="{FF2B5EF4-FFF2-40B4-BE49-F238E27FC236}">
                <a16:creationId xmlns:a16="http://schemas.microsoft.com/office/drawing/2014/main" id="{6CF97A24-C796-5A85-2DFF-DEED661D8E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080F0C-64C9-B3F4-41FD-48D3E1EA3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965" y="0"/>
            <a:ext cx="102810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7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7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4420735" y="276225"/>
            <a:ext cx="35029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12:1-8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FE1C0-BB03-0FE0-0DD8-5FBE486B5EBB}"/>
              </a:ext>
            </a:extLst>
          </p:cNvPr>
          <p:cNvSpPr txBox="1"/>
          <p:nvPr/>
        </p:nvSpPr>
        <p:spPr>
          <a:xfrm>
            <a:off x="76199" y="1047751"/>
            <a:ext cx="1187767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gifts are mentioned, there is an appeal to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our </a:t>
            </a:r>
          </a:p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bodies to God as a living sacrifice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We should be in the Word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which will renew/transform our minds and thus, able to discern   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God’s will. (Romans 12:1-2)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Before the gifts are listed, the Romans are challenged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 </a:t>
            </a:r>
          </a:p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to think too much of themselves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(Romans 12:3)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church is compared to a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many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members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(Romans 12:4)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gifts given are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just as members of a body are 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different.  (Romans 12:6)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gifts are listed. (Romans 12:6-8)         </a:t>
            </a:r>
          </a:p>
        </p:txBody>
      </p:sp>
    </p:spTree>
    <p:extLst>
      <p:ext uri="{BB962C8B-B14F-4D97-AF65-F5344CB8AC3E}">
        <p14:creationId xmlns:p14="http://schemas.microsoft.com/office/powerpoint/2010/main" val="414779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4325485" y="180975"/>
            <a:ext cx="369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FE1C0-BB03-0FE0-0DD8-5FBE486B5EBB}"/>
              </a:ext>
            </a:extLst>
          </p:cNvPr>
          <p:cNvSpPr txBox="1"/>
          <p:nvPr/>
        </p:nvSpPr>
        <p:spPr>
          <a:xfrm>
            <a:off x="76200" y="904875"/>
            <a:ext cx="1192530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As in 1 Peter 4,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varieties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gifts—but it is 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Spirit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(God)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that gives the gifts and empowers people to serve (v 4-6) as He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wills (v. 11).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mentioned again as in Romans and 1 Peter. (1 Cor. 12:5)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church member receives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least one gift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(1 Cor. 12:6-7)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gifts (manifestation—v 7) is “for 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</a:t>
            </a:r>
          </a:p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good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(compare to the purpose of serving others in 1 Peter).</a:t>
            </a:r>
          </a:p>
        </p:txBody>
      </p:sp>
    </p:spTree>
    <p:extLst>
      <p:ext uri="{BB962C8B-B14F-4D97-AF65-F5344CB8AC3E}">
        <p14:creationId xmlns:p14="http://schemas.microsoft.com/office/powerpoint/2010/main" val="215659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4325485" y="180975"/>
            <a:ext cx="36934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FE1C0-BB03-0FE0-0DD8-5FBE486B5EBB}"/>
              </a:ext>
            </a:extLst>
          </p:cNvPr>
          <p:cNvSpPr txBox="1"/>
          <p:nvPr/>
        </p:nvSpPr>
        <p:spPr>
          <a:xfrm>
            <a:off x="76200" y="904875"/>
            <a:ext cx="119253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listed (very few are the same as in Romans). However,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“utterance of wisdom and/or knowledge” could be associated w/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teaching and/exhortation. (1 Cor. 12:8-10)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again the metaphor. (1 Corinthians 12:12-31)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Examples are given showing the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diversity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(and equality?) of the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members of the Body. (1 Corinthians 12:14-20)</a:t>
            </a:r>
          </a:p>
          <a:p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Verses 21 to 31 appear to be teaching that one gift or gifted  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person is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necessarily more important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special than another.</a:t>
            </a:r>
          </a:p>
        </p:txBody>
      </p:sp>
    </p:spTree>
    <p:extLst>
      <p:ext uri="{BB962C8B-B14F-4D97-AF65-F5344CB8AC3E}">
        <p14:creationId xmlns:p14="http://schemas.microsoft.com/office/powerpoint/2010/main" val="11270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2B68B3-5FF8-A3AF-3D6E-CB34BD1A5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7AC49A1-B1DB-529A-AAE9-91EB89D0629B}"/>
              </a:ext>
            </a:extLst>
          </p:cNvPr>
          <p:cNvSpPr txBox="1"/>
          <p:nvPr/>
        </p:nvSpPr>
        <p:spPr>
          <a:xfrm>
            <a:off x="133350" y="638175"/>
            <a:ext cx="11925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12 ends with a “cliff hanger.”  </a:t>
            </a:r>
          </a:p>
        </p:txBody>
      </p:sp>
      <p:pic>
        <p:nvPicPr>
          <p:cNvPr id="1026" name="Picture 2" descr="7,300+ Hanging On Cliff Stock Photos, Pictures &amp; Royalty-Free Images ...">
            <a:extLst>
              <a:ext uri="{FF2B5EF4-FFF2-40B4-BE49-F238E27FC236}">
                <a16:creationId xmlns:a16="http://schemas.microsoft.com/office/drawing/2014/main" id="{A8F63C61-FFDD-4C74-A4ED-E0109C2B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47637"/>
            <a:ext cx="5044089" cy="336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62582E5-50EE-6F96-6BD9-054551FAF5F5}"/>
              </a:ext>
            </a:extLst>
          </p:cNvPr>
          <p:cNvSpPr txBox="1"/>
          <p:nvPr/>
        </p:nvSpPr>
        <p:spPr>
          <a:xfrm>
            <a:off x="5581650" y="25518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this more excellent way of which Paul is talking in verse 31?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ACDC2-7D4E-3E5A-5993-D638D4FA47E8}"/>
              </a:ext>
            </a:extLst>
          </p:cNvPr>
          <p:cNvSpPr txBox="1"/>
          <p:nvPr/>
        </p:nvSpPr>
        <p:spPr>
          <a:xfrm>
            <a:off x="2914650" y="5575949"/>
            <a:ext cx="6362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(We’ll deal with that next time.)</a:t>
            </a:r>
          </a:p>
        </p:txBody>
      </p:sp>
    </p:spTree>
    <p:extLst>
      <p:ext uri="{BB962C8B-B14F-4D97-AF65-F5344CB8AC3E}">
        <p14:creationId xmlns:p14="http://schemas.microsoft.com/office/powerpoint/2010/main" val="33330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3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57889-0BA8-C50D-740E-360F5A028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2FBB38D-69CA-7324-61AE-134E3E140724}"/>
              </a:ext>
            </a:extLst>
          </p:cNvPr>
          <p:cNvSpPr txBox="1"/>
          <p:nvPr/>
        </p:nvSpPr>
        <p:spPr>
          <a:xfrm>
            <a:off x="133350" y="0"/>
            <a:ext cx="119253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for now, let’s look at the final gifts passage (1 Peter 4:10-11) and place the gifts under the two categories given in 1 Peter 4:11.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8E8E3C-DBC0-933F-0384-CC7187E55C02}"/>
              </a:ext>
            </a:extLst>
          </p:cNvPr>
          <p:cNvSpPr txBox="1"/>
          <p:nvPr/>
        </p:nvSpPr>
        <p:spPr>
          <a:xfrm>
            <a:off x="1899059" y="1994683"/>
            <a:ext cx="8182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Gifts			</a:t>
            </a:r>
            <a:r>
              <a:rPr lang="en-US" sz="3600" dirty="0">
                <a:solidFill>
                  <a:srgbClr val="CD47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Gifts</a:t>
            </a:r>
          </a:p>
        </p:txBody>
      </p:sp>
      <p:pic>
        <p:nvPicPr>
          <p:cNvPr id="2060" name="Picture 12" descr="Speaking - Free communications icons">
            <a:extLst>
              <a:ext uri="{FF2B5EF4-FFF2-40B4-BE49-F238E27FC236}">
                <a16:creationId xmlns:a16="http://schemas.microsoft.com/office/drawing/2014/main" id="{DE4189B8-0D2D-BCCD-AF2E-458935BB4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6819"/>
            <a:ext cx="1999749" cy="199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ervice to others - Free miscellaneous icons">
            <a:extLst>
              <a:ext uri="{FF2B5EF4-FFF2-40B4-BE49-F238E27FC236}">
                <a16:creationId xmlns:a16="http://schemas.microsoft.com/office/drawing/2014/main" id="{3E752B73-5515-A9DC-0DD7-1B7A36A7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535" y="1392242"/>
            <a:ext cx="1754326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9A244-BD6F-A994-206E-6D5FD6D0AE31}"/>
              </a:ext>
            </a:extLst>
          </p:cNvPr>
          <p:cNvSpPr txBox="1"/>
          <p:nvPr/>
        </p:nvSpPr>
        <p:spPr>
          <a:xfrm>
            <a:off x="1810176" y="2774962"/>
            <a:ext cx="2674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Prophecy 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9F24BD-763C-7CF4-8341-0C7E42371DFE}"/>
              </a:ext>
            </a:extLst>
          </p:cNvPr>
          <p:cNvSpPr txBox="1"/>
          <p:nvPr/>
        </p:nvSpPr>
        <p:spPr>
          <a:xfrm>
            <a:off x="1524426" y="3493685"/>
            <a:ext cx="2674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Teaching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24E559-4A61-8523-EE08-E7165BB38891}"/>
              </a:ext>
            </a:extLst>
          </p:cNvPr>
          <p:cNvSpPr txBox="1"/>
          <p:nvPr/>
        </p:nvSpPr>
        <p:spPr>
          <a:xfrm>
            <a:off x="1238676" y="4212408"/>
            <a:ext cx="2674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Exhortation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2D1513-D568-CDFE-9D52-6CF3D9410A36}"/>
              </a:ext>
            </a:extLst>
          </p:cNvPr>
          <p:cNvSpPr txBox="1"/>
          <p:nvPr/>
        </p:nvSpPr>
        <p:spPr>
          <a:xfrm>
            <a:off x="952925" y="4931131"/>
            <a:ext cx="6200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Utterance of Wisdom/Knowledge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3FF84-6622-690E-2305-58F47BDC1B73}"/>
              </a:ext>
            </a:extLst>
          </p:cNvPr>
          <p:cNvSpPr txBox="1"/>
          <p:nvPr/>
        </p:nvSpPr>
        <p:spPr>
          <a:xfrm>
            <a:off x="677124" y="5649854"/>
            <a:ext cx="43795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 of Languages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9E74C0-1857-842B-ED05-0CCD4825F7D8}"/>
              </a:ext>
            </a:extLst>
          </p:cNvPr>
          <p:cNvSpPr txBox="1"/>
          <p:nvPr/>
        </p:nvSpPr>
        <p:spPr>
          <a:xfrm>
            <a:off x="391374" y="6354806"/>
            <a:ext cx="5387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 of Languages</a:t>
            </a:r>
            <a:endParaRPr lang="en-US" sz="3200" dirty="0">
              <a:solidFill>
                <a:srgbClr val="FFFF99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913609-7CFA-F302-043F-6B84101469FA}"/>
              </a:ext>
            </a:extLst>
          </p:cNvPr>
          <p:cNvSpPr txBox="1"/>
          <p:nvPr/>
        </p:nvSpPr>
        <p:spPr>
          <a:xfrm>
            <a:off x="6230199" y="2757953"/>
            <a:ext cx="2674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F01C13-8B4B-4A59-4599-FA692D5D6617}"/>
              </a:ext>
            </a:extLst>
          </p:cNvPr>
          <p:cNvSpPr txBox="1"/>
          <p:nvPr/>
        </p:nvSpPr>
        <p:spPr>
          <a:xfrm>
            <a:off x="6230199" y="3446111"/>
            <a:ext cx="44572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Contributing/Generosity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DEE2E-5A7F-2649-7BA8-46B02B3C7BC5}"/>
              </a:ext>
            </a:extLst>
          </p:cNvPr>
          <p:cNvSpPr txBox="1"/>
          <p:nvPr/>
        </p:nvSpPr>
        <p:spPr>
          <a:xfrm>
            <a:off x="6230199" y="4147825"/>
            <a:ext cx="2674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Leading 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AF267F-6827-1400-3C4F-C257A2E9C65B}"/>
              </a:ext>
            </a:extLst>
          </p:cNvPr>
          <p:cNvSpPr txBox="1"/>
          <p:nvPr/>
        </p:nvSpPr>
        <p:spPr>
          <a:xfrm>
            <a:off x="7934839" y="4175686"/>
            <a:ext cx="20563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601B90-1465-85E8-87CB-A5EED7417C45}"/>
              </a:ext>
            </a:extLst>
          </p:cNvPr>
          <p:cNvSpPr txBox="1"/>
          <p:nvPr/>
        </p:nvSpPr>
        <p:spPr>
          <a:xfrm>
            <a:off x="9299720" y="4180761"/>
            <a:ext cx="13092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Faith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B5C7C1-1FBA-9DB1-E507-30D93479186C}"/>
              </a:ext>
            </a:extLst>
          </p:cNvPr>
          <p:cNvSpPr txBox="1"/>
          <p:nvPr/>
        </p:nvSpPr>
        <p:spPr>
          <a:xfrm>
            <a:off x="6972635" y="4898475"/>
            <a:ext cx="3018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Gifts of Healing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FEBAA2-03F0-BBFF-9BE4-C7742C0D0263}"/>
              </a:ext>
            </a:extLst>
          </p:cNvPr>
          <p:cNvSpPr txBox="1"/>
          <p:nvPr/>
        </p:nvSpPr>
        <p:spPr>
          <a:xfrm>
            <a:off x="6972635" y="5571788"/>
            <a:ext cx="3778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 of Miracles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F27405-D4EC-C5C8-7F2D-51360378C85C}"/>
              </a:ext>
            </a:extLst>
          </p:cNvPr>
          <p:cNvSpPr txBox="1"/>
          <p:nvPr/>
        </p:nvSpPr>
        <p:spPr>
          <a:xfrm>
            <a:off x="10300261" y="4944862"/>
            <a:ext cx="175838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Helping</a:t>
            </a:r>
            <a:endParaRPr lang="en-US" sz="3200" dirty="0">
              <a:solidFill>
                <a:srgbClr val="FFCCFF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39F069-CC6E-CD98-0432-35D08C0C9EE6}"/>
              </a:ext>
            </a:extLst>
          </p:cNvPr>
          <p:cNvSpPr txBox="1"/>
          <p:nvPr/>
        </p:nvSpPr>
        <p:spPr>
          <a:xfrm>
            <a:off x="8119876" y="6224343"/>
            <a:ext cx="31014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</a:t>
            </a:r>
            <a:endParaRPr lang="en-US" sz="3200" dirty="0">
              <a:solidFill>
                <a:srgbClr val="FFC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6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BFE1C0-BB03-0FE0-0DD8-5FBE486B5EBB}"/>
              </a:ext>
            </a:extLst>
          </p:cNvPr>
          <p:cNvSpPr txBox="1"/>
          <p:nvPr/>
        </p:nvSpPr>
        <p:spPr>
          <a:xfrm>
            <a:off x="133350" y="181957"/>
            <a:ext cx="119253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some practical steps (application) you might take now that you’ve learned about the gifts?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431C60-E111-9C02-9C8B-F4B4A8BC7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2" name="Picture 6" descr="Three Practical Steps for Fostering Innovation - Promising Practices ...">
            <a:extLst>
              <a:ext uri="{FF2B5EF4-FFF2-40B4-BE49-F238E27FC236}">
                <a16:creationId xmlns:a16="http://schemas.microsoft.com/office/drawing/2014/main" id="{87BC536A-8481-BD9D-41C7-0D802FE80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2" y="1863089"/>
            <a:ext cx="6848475" cy="4109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57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D85BF0-9802-760C-97C1-0478916CB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0" y="3580765"/>
            <a:ext cx="11341085" cy="327723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If 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 have the gift of prophecy and know all mysteries and all knowledge; and if I have all faith, so as to remove mountains, but don’t have love, I am nothing.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06A26660-78C3-E81F-7C1B-F628C39A6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40435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C0DEA6-7896-44E4-5AC1-DF8663918F30}"/>
              </a:ext>
            </a:extLst>
          </p:cNvPr>
          <p:cNvSpPr txBox="1"/>
          <p:nvPr/>
        </p:nvSpPr>
        <p:spPr>
          <a:xfrm>
            <a:off x="3969542" y="205859"/>
            <a:ext cx="42529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7729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068" y="167359"/>
            <a:ext cx="12201092" cy="58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13" rIns="91425" bIns="45713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2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1 Corinthians 13</a:t>
            </a:r>
            <a:r>
              <a:rPr lang="en-US" sz="32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:1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28" name="Picture 4" descr="Books of the Bible - All the Books in the New &amp; Old Testament">
            <a:extLst>
              <a:ext uri="{FF2B5EF4-FFF2-40B4-BE49-F238E27FC236}">
                <a16:creationId xmlns:a16="http://schemas.microsoft.com/office/drawing/2014/main" id="{EF02915C-0760-7441-3CAA-AB6A72A8BB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17" b="5803"/>
          <a:stretch/>
        </p:blipFill>
        <p:spPr bwMode="auto">
          <a:xfrm>
            <a:off x="1669301" y="955040"/>
            <a:ext cx="8853397" cy="27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0AE79-50C8-666F-52C3-48260771F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845560"/>
            <a:ext cx="11341100" cy="31813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If I speak in the tongues of men and of angels, but have not love, I am a noisy gong or a clanging cymbal.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	</a:t>
            </a:r>
            <a:r>
              <a:rPr lang="en-US" sz="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	</a:t>
            </a:r>
            <a:r>
              <a:rPr lang="en-US" sz="11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	     				 </a:t>
            </a:r>
            <a:r>
              <a:rPr lang="en-US" sz="3600" b="1" i="0" u="none" strike="noStrike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				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905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-13970"/>
            <a:ext cx="118586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time, we looked at Ephesians 4 as we learned about spiritual gifts. Four passages deal with gifts in the NT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—two 4s and two 12s— </a:t>
            </a:r>
          </a:p>
          <a:p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Ephesians 4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1 Peter 4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Romans 12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1 Corinthians 12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5AA2D-A098-18D8-F85C-827D0ABC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2" y="1468749"/>
            <a:ext cx="6106798" cy="53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15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-13970"/>
            <a:ext cx="1185862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 the principal message of Ephesians 4 is that God gave gifts of men to the Church to minister spiritually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the men were gifted in certain ways),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other passages inform about individual spiritual gifts given to </a:t>
            </a:r>
          </a:p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so they can minister.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5AA2D-A098-18D8-F85C-827D0ABC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2" y="1468749"/>
            <a:ext cx="6106798" cy="53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9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95249" y="-13970"/>
            <a:ext cx="11858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Remember, the gifts of men were given to </a:t>
            </a:r>
            <a:r>
              <a:rPr lang="en-US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saints to do </a:t>
            </a: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work of the ministry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saints also receive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gifts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be used in ministering. Let’s talk about those gifts.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B5AA2D-A098-18D8-F85C-827D0ABCD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202" y="1468749"/>
            <a:ext cx="6106798" cy="538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77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61481" y="104775"/>
            <a:ext cx="1129709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use the Observation, Interpretation, Application method. 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will observe, interpret, and apply the passages.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your table groups,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 1 Peter 4:8-11. 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as many observations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you can about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verses 10 and 11. </a:t>
            </a:r>
          </a:p>
        </p:txBody>
      </p:sp>
      <p:pic>
        <p:nvPicPr>
          <p:cNvPr id="1026" name="Picture 2" descr="How to study the Bible …and enjoy doing it! - ppt download">
            <a:extLst>
              <a:ext uri="{FF2B5EF4-FFF2-40B4-BE49-F238E27FC236}">
                <a16:creationId xmlns:a16="http://schemas.microsoft.com/office/drawing/2014/main" id="{2EDF3E0E-7C2C-A5C1-C688-7299643BAF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1"/>
          <a:stretch/>
        </p:blipFill>
        <p:spPr bwMode="auto">
          <a:xfrm>
            <a:off x="6227064" y="3160215"/>
            <a:ext cx="5841954" cy="359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61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2662015" y="257175"/>
            <a:ext cx="68679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Verse 10 			Verse 11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BFE1C0-BB03-0FE0-0DD8-5FBE486B5EBB}"/>
              </a:ext>
            </a:extLst>
          </p:cNvPr>
          <p:cNvSpPr txBox="1"/>
          <p:nvPr/>
        </p:nvSpPr>
        <p:spPr>
          <a:xfrm>
            <a:off x="76200" y="1175861"/>
            <a:ext cx="60960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Each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receives a gift—they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are for everyone.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To be used to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others.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We need to be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</a:t>
            </a:r>
          </a:p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stewards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what we’re given.</a:t>
            </a:r>
          </a:p>
          <a:p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Apparently, the gifts are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”—several different gifts.      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CCCD21-5AA2-8943-BAA0-CC42E423F6CF}"/>
              </a:ext>
            </a:extLst>
          </p:cNvPr>
          <p:cNvSpPr txBox="1"/>
          <p:nvPr/>
        </p:nvSpPr>
        <p:spPr>
          <a:xfrm>
            <a:off x="6296024" y="1102400"/>
            <a:ext cx="56888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Two categories of gifts—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gifts.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Gifts are to be used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according to the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grace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which God gives.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• Gifts are for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serving others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but so that </a:t>
            </a:r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will be</a:t>
            </a:r>
          </a:p>
          <a:p>
            <a:r>
              <a: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glorified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	              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Jesus Christ, the </a:t>
            </a:r>
          </a:p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gift giver.</a:t>
            </a:r>
          </a:p>
        </p:txBody>
      </p:sp>
      <p:pic>
        <p:nvPicPr>
          <p:cNvPr id="9" name="Picture 2" descr="How to study the Bible …and enjoy doing it! - ppt download">
            <a:extLst>
              <a:ext uri="{FF2B5EF4-FFF2-40B4-BE49-F238E27FC236}">
                <a16:creationId xmlns:a16="http://schemas.microsoft.com/office/drawing/2014/main" id="{33497F2A-A80B-C33E-37DE-C996C6AD87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8" t="24409" r="11891" b="24972"/>
          <a:stretch/>
        </p:blipFill>
        <p:spPr bwMode="auto">
          <a:xfrm>
            <a:off x="10365578" y="4494519"/>
            <a:ext cx="1743075" cy="228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5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71450" y="-284337"/>
            <a:ext cx="1202054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your observations, make some interpretations. In other words, what does this mean for you?</a:t>
            </a:r>
          </a:p>
        </p:txBody>
      </p:sp>
      <p:pic>
        <p:nvPicPr>
          <p:cNvPr id="2050" name="Picture 2" descr="Premium Photo | Looking concentrated and thinking hard on an idea ...">
            <a:extLst>
              <a:ext uri="{FF2B5EF4-FFF2-40B4-BE49-F238E27FC236}">
                <a16:creationId xmlns:a16="http://schemas.microsoft.com/office/drawing/2014/main" id="{64C9A919-2E2C-DF00-0E2E-BE7B58D51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813" y="1742173"/>
            <a:ext cx="8034373" cy="41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6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3233B67-0F60-EEA9-F34A-8BE4FD95803D}"/>
              </a:ext>
            </a:extLst>
          </p:cNvPr>
          <p:cNvSpPr txBox="1"/>
          <p:nvPr/>
        </p:nvSpPr>
        <p:spPr>
          <a:xfrm>
            <a:off x="182879" y="274400"/>
            <a:ext cx="1152144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look at Romans 12:1-8 and 1 Corinthians 12:1-31 to see the spiritual gift lists.</a:t>
            </a:r>
          </a:p>
          <a:p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some observations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about the passages.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080" name="Picture 8" descr="Spiritual Gifts | Genesis Bible Fellowship Church">
            <a:extLst>
              <a:ext uri="{FF2B5EF4-FFF2-40B4-BE49-F238E27FC236}">
                <a16:creationId xmlns:a16="http://schemas.microsoft.com/office/drawing/2014/main" id="{FC0AF073-EE2F-8E9A-FD25-B2076825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1562099"/>
            <a:ext cx="5133975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947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a6dcaa-c685-4162-bf8d-9106957bcf2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0269CAC561E845B19B1BF528306EBE" ma:contentTypeVersion="15" ma:contentTypeDescription="Create a new document." ma:contentTypeScope="" ma:versionID="5e0e943e6ce4b9711016d0891abbd61c">
  <xsd:schema xmlns:xsd="http://www.w3.org/2001/XMLSchema" xmlns:xs="http://www.w3.org/2001/XMLSchema" xmlns:p="http://schemas.microsoft.com/office/2006/metadata/properties" xmlns:ns2="b1a6dcaa-c685-4162-bf8d-9106957bcf2f" xmlns:ns3="1e8db885-a360-449f-a5ff-12e3b15834d5" targetNamespace="http://schemas.microsoft.com/office/2006/metadata/properties" ma:root="true" ma:fieldsID="00839ae4a4257e7ca2ec708bd6aa3573" ns2:_="" ns3:_="">
    <xsd:import namespace="b1a6dcaa-c685-4162-bf8d-9106957bcf2f"/>
    <xsd:import namespace="1e8db885-a360-449f-a5ff-12e3b15834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a6dcaa-c685-4162-bf8d-9106957bcf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42002a0-d8de-4f25-bca0-07931415838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8db885-a360-449f-a5ff-12e3b15834d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C829847-023D-4669-B1FE-E3F1B9AA077A}">
  <ds:schemaRefs>
    <ds:schemaRef ds:uri="http://schemas.microsoft.com/office/2006/metadata/properties"/>
    <ds:schemaRef ds:uri="http://schemas.microsoft.com/office/infopath/2007/PartnerControls"/>
    <ds:schemaRef ds:uri="b1a6dcaa-c685-4162-bf8d-9106957bcf2f"/>
  </ds:schemaRefs>
</ds:datastoreItem>
</file>

<file path=customXml/itemProps2.xml><?xml version="1.0" encoding="utf-8"?>
<ds:datastoreItem xmlns:ds="http://schemas.openxmlformats.org/officeDocument/2006/customXml" ds:itemID="{2350243D-70C2-41F8-B2BF-4D6AC99E8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a6dcaa-c685-4162-bf8d-9106957bcf2f"/>
    <ds:schemaRef ds:uri="1e8db885-a360-449f-a5ff-12e3b1583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7237A6-0574-45FB-8649-27074AD5A1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3343</TotalTime>
  <Words>884</Words>
  <Application>Microsoft Office PowerPoint</Application>
  <PresentationFormat>Widescreen</PresentationFormat>
  <Paragraphs>110</Paragraphs>
  <Slides>16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Montserrat</vt:lpstr>
      <vt:lpstr>Office Theme</vt:lpstr>
      <vt:lpstr>PowerPoint Presentation</vt:lpstr>
      <vt:lpstr>If I speak in the tongues of men and of angels, but have not love, I am a noisy gong or a clanging cymbal.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I have the gift of prophecy and know all mysteries and all knowledge; and if I have all faith, so as to remove mountains, but don’t have love, I am nothing.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 Thomas</dc:creator>
  <cp:lastModifiedBy>Jean Brown</cp:lastModifiedBy>
  <cp:revision>15</cp:revision>
  <dcterms:created xsi:type="dcterms:W3CDTF">2024-05-20T15:02:04Z</dcterms:created>
  <dcterms:modified xsi:type="dcterms:W3CDTF">2025-06-10T17:53:58Z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0x010100960269CAC561E845B19B1BF528306EBE</vt:lpwstr>
  </property>
  <property fmtid="{D5CDD505-2E9C-101B-9397-08002B2CF9AE}" pid="3" name="MediaServiceImageTags">
    <vt:lpwstr/>
  </property>
</Properties>
</file>