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808" r:id="rId6"/>
    <p:sldId id="870" r:id="rId7"/>
    <p:sldId id="904" r:id="rId8"/>
    <p:sldId id="905" r:id="rId9"/>
    <p:sldId id="913" r:id="rId10"/>
    <p:sldId id="872" r:id="rId11"/>
    <p:sldId id="914" r:id="rId12"/>
    <p:sldId id="912" r:id="rId13"/>
    <p:sldId id="873" r:id="rId14"/>
    <p:sldId id="879" r:id="rId15"/>
    <p:sldId id="915" r:id="rId16"/>
    <p:sldId id="871" r:id="rId17"/>
    <p:sldId id="916" r:id="rId18"/>
    <p:sldId id="918" r:id="rId19"/>
    <p:sldId id="8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A59"/>
    <a:srgbClr val="515E70"/>
    <a:srgbClr val="FF99FF"/>
    <a:srgbClr val="35454D"/>
    <a:srgbClr val="333333"/>
    <a:srgbClr val="006666"/>
    <a:srgbClr val="003366"/>
    <a:srgbClr val="357442"/>
    <a:srgbClr val="CD47BD"/>
    <a:srgbClr val="7BA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105" d="100"/>
          <a:sy n="105" d="100"/>
        </p:scale>
        <p:origin x="85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Brown" userId="0d553e0b-7de6-44b1-a5c2-115d1ad30799" providerId="ADAL" clId="{87FC968F-A1FF-4270-B03F-BDB2A403C683}"/>
    <pc:docChg chg="modSld">
      <pc:chgData name="Jean Brown" userId="0d553e0b-7de6-44b1-a5c2-115d1ad30799" providerId="ADAL" clId="{87FC968F-A1FF-4270-B03F-BDB2A403C683}" dt="2025-06-06T15:34:35.863" v="66" actId="20577"/>
      <pc:docMkLst>
        <pc:docMk/>
      </pc:docMkLst>
      <pc:sldChg chg="modSp mod">
        <pc:chgData name="Jean Brown" userId="0d553e0b-7de6-44b1-a5c2-115d1ad30799" providerId="ADAL" clId="{87FC968F-A1FF-4270-B03F-BDB2A403C683}" dt="2025-06-06T15:34:35.863" v="66" actId="20577"/>
        <pc:sldMkLst>
          <pc:docMk/>
          <pc:sldMk cId="405140649" sldId="918"/>
        </pc:sldMkLst>
        <pc:spChg chg="mod">
          <ac:chgData name="Jean Brown" userId="0d553e0b-7de6-44b1-a5c2-115d1ad30799" providerId="ADAL" clId="{87FC968F-A1FF-4270-B03F-BDB2A403C683}" dt="2025-06-06T15:34:35.863" v="66" actId="20577"/>
          <ac:spMkLst>
            <pc:docMk/>
            <pc:sldMk cId="405140649" sldId="918"/>
            <ac:spMk id="7" creationId="{7ECCD3E9-DC52-99FD-23B4-9659FA3B92A0}"/>
          </ac:spMkLst>
        </pc:spChg>
      </pc:sldChg>
    </pc:docChg>
  </pc:docChgLst>
  <pc:docChgLst>
    <pc:chgData name="Gil Thomas" userId="790cc23d-4c1d-4b8f-ba7f-333fd405d602" providerId="ADAL" clId="{169F5B0D-FEBD-45D4-97EC-F7EDBDF5A1F3}"/>
    <pc:docChg chg="modSld">
      <pc:chgData name="Gil Thomas" userId="790cc23d-4c1d-4b8f-ba7f-333fd405d602" providerId="ADAL" clId="{169F5B0D-FEBD-45D4-97EC-F7EDBDF5A1F3}" dt="2025-05-29T20:21:50.497" v="16"/>
      <pc:docMkLst>
        <pc:docMk/>
      </pc:docMkLst>
      <pc:sldChg chg="modAnim">
        <pc:chgData name="Gil Thomas" userId="790cc23d-4c1d-4b8f-ba7f-333fd405d602" providerId="ADAL" clId="{169F5B0D-FEBD-45D4-97EC-F7EDBDF5A1F3}" dt="2025-05-29T20:21:50.497" v="16"/>
        <pc:sldMkLst>
          <pc:docMk/>
          <pc:sldMk cId="2662725847" sldId="871"/>
        </pc:sldMkLst>
      </pc:sldChg>
      <pc:sldChg chg="modAnim">
        <pc:chgData name="Gil Thomas" userId="790cc23d-4c1d-4b8f-ba7f-333fd405d602" providerId="ADAL" clId="{169F5B0D-FEBD-45D4-97EC-F7EDBDF5A1F3}" dt="2025-05-29T20:04:52.929" v="5"/>
        <pc:sldMkLst>
          <pc:docMk/>
          <pc:sldMk cId="847619369" sldId="872"/>
        </pc:sldMkLst>
      </pc:sldChg>
      <pc:sldChg chg="modAnim">
        <pc:chgData name="Gil Thomas" userId="790cc23d-4c1d-4b8f-ba7f-333fd405d602" providerId="ADAL" clId="{169F5B0D-FEBD-45D4-97EC-F7EDBDF5A1F3}" dt="2025-05-29T20:14:30.631" v="11"/>
        <pc:sldMkLst>
          <pc:docMk/>
          <pc:sldMk cId="2226947842" sldId="879"/>
        </pc:sldMkLst>
      </pc:sldChg>
      <pc:sldChg chg="modAnim">
        <pc:chgData name="Gil Thomas" userId="790cc23d-4c1d-4b8f-ba7f-333fd405d602" providerId="ADAL" clId="{169F5B0D-FEBD-45D4-97EC-F7EDBDF5A1F3}" dt="2025-05-29T20:07:37.735" v="7"/>
        <pc:sldMkLst>
          <pc:docMk/>
          <pc:sldMk cId="3968445858" sldId="912"/>
        </pc:sldMkLst>
      </pc:sldChg>
      <pc:sldChg chg="modAnim">
        <pc:chgData name="Gil Thomas" userId="790cc23d-4c1d-4b8f-ba7f-333fd405d602" providerId="ADAL" clId="{169F5B0D-FEBD-45D4-97EC-F7EDBDF5A1F3}" dt="2025-05-29T20:04:46.718" v="2"/>
        <pc:sldMkLst>
          <pc:docMk/>
          <pc:sldMk cId="2486188947" sldId="914"/>
        </pc:sldMkLst>
      </pc:sldChg>
      <pc:sldChg chg="modAnim">
        <pc:chgData name="Gil Thomas" userId="790cc23d-4c1d-4b8f-ba7f-333fd405d602" providerId="ADAL" clId="{169F5B0D-FEBD-45D4-97EC-F7EDBDF5A1F3}" dt="2025-05-29T20:18:11.065" v="12"/>
        <pc:sldMkLst>
          <pc:docMk/>
          <pc:sldMk cId="1943648539" sldId="915"/>
        </pc:sldMkLst>
      </pc:sldChg>
    </pc:docChg>
  </pc:docChgLst>
  <pc:docChgLst>
    <pc:chgData name="Gil Thomas" userId="790cc23d-4c1d-4b8f-ba7f-333fd405d602" providerId="ADAL" clId="{22608163-D532-459A-8454-E4CD3330B0AF}"/>
    <pc:docChg chg="custSel delSld modSld">
      <pc:chgData name="Gil Thomas" userId="790cc23d-4c1d-4b8f-ba7f-333fd405d602" providerId="ADAL" clId="{22608163-D532-459A-8454-E4CD3330B0AF}" dt="2025-04-11T20:30:24.690" v="23"/>
      <pc:docMkLst>
        <pc:docMk/>
      </pc:docMkLst>
      <pc:sldChg chg="addSp delSp modSp mod delAnim modAnim">
        <pc:chgData name="Gil Thomas" userId="790cc23d-4c1d-4b8f-ba7f-333fd405d602" providerId="ADAL" clId="{22608163-D532-459A-8454-E4CD3330B0AF}" dt="2025-04-11T17:19:04.340" v="6"/>
        <pc:sldMkLst>
          <pc:docMk/>
          <pc:sldMk cId="1655172261" sldId="256"/>
        </pc:sldMkLst>
        <pc:picChg chg="add mod">
          <ac:chgData name="Gil Thomas" userId="790cc23d-4c1d-4b8f-ba7f-333fd405d602" providerId="ADAL" clId="{22608163-D532-459A-8454-E4CD3330B0AF}" dt="2025-04-11T17:18:56.499" v="3" actId="1076"/>
          <ac:picMkLst>
            <pc:docMk/>
            <pc:sldMk cId="1655172261" sldId="256"/>
            <ac:picMk id="2" creationId="{A7198206-E0CC-D7A2-FB75-AB03C99583C6}"/>
          </ac:picMkLst>
        </pc:picChg>
      </pc:sldChg>
      <pc:sldChg chg="modSp mod">
        <pc:chgData name="Gil Thomas" userId="790cc23d-4c1d-4b8f-ba7f-333fd405d602" providerId="ADAL" clId="{22608163-D532-459A-8454-E4CD3330B0AF}" dt="2025-04-11T19:39:07.839" v="12" actId="1076"/>
        <pc:sldMkLst>
          <pc:docMk/>
          <pc:sldMk cId="3877296975" sldId="819"/>
        </pc:sldMkLst>
        <pc:spChg chg="mod">
          <ac:chgData name="Gil Thomas" userId="790cc23d-4c1d-4b8f-ba7f-333fd405d602" providerId="ADAL" clId="{22608163-D532-459A-8454-E4CD3330B0AF}" dt="2025-04-11T19:39:07.839" v="12" actId="1076"/>
          <ac:spMkLst>
            <pc:docMk/>
            <pc:sldMk cId="3877296975" sldId="819"/>
            <ac:spMk id="4" creationId="{E5C0DEA6-7896-44E4-5AC1-DF8663918F30}"/>
          </ac:spMkLst>
        </pc:spChg>
      </pc:sldChg>
      <pc:sldChg chg="del">
        <pc:chgData name="Gil Thomas" userId="790cc23d-4c1d-4b8f-ba7f-333fd405d602" providerId="ADAL" clId="{22608163-D532-459A-8454-E4CD3330B0AF}" dt="2025-04-11T19:39:12.447" v="13" actId="47"/>
        <pc:sldMkLst>
          <pc:docMk/>
          <pc:sldMk cId="444098799" sldId="836"/>
        </pc:sldMkLst>
      </pc:sldChg>
      <pc:sldChg chg="delSp mod delAnim">
        <pc:chgData name="Gil Thomas" userId="790cc23d-4c1d-4b8f-ba7f-333fd405d602" providerId="ADAL" clId="{22608163-D532-459A-8454-E4CD3330B0AF}" dt="2025-04-11T17:35:36.056" v="7" actId="478"/>
        <pc:sldMkLst>
          <pc:docMk/>
          <pc:sldMk cId="3413939646" sldId="904"/>
        </pc:sldMkLst>
      </pc:sldChg>
      <pc:sldChg chg="modAnim">
        <pc:chgData name="Gil Thomas" userId="790cc23d-4c1d-4b8f-ba7f-333fd405d602" providerId="ADAL" clId="{22608163-D532-459A-8454-E4CD3330B0AF}" dt="2025-04-11T20:29:29.049" v="14"/>
        <pc:sldMkLst>
          <pc:docMk/>
          <pc:sldMk cId="1326777184" sldId="905"/>
        </pc:sldMkLst>
      </pc:sldChg>
      <pc:sldChg chg="del">
        <pc:chgData name="Gil Thomas" userId="790cc23d-4c1d-4b8f-ba7f-333fd405d602" providerId="ADAL" clId="{22608163-D532-459A-8454-E4CD3330B0AF}" dt="2025-04-11T19:39:12.447" v="13" actId="47"/>
        <pc:sldMkLst>
          <pc:docMk/>
          <pc:sldMk cId="2560655050" sldId="911"/>
        </pc:sldMkLst>
      </pc:sldChg>
      <pc:sldChg chg="modAnim">
        <pc:chgData name="Gil Thomas" userId="790cc23d-4c1d-4b8f-ba7f-333fd405d602" providerId="ADAL" clId="{22608163-D532-459A-8454-E4CD3330B0AF}" dt="2025-04-11T20:30:24.690" v="23"/>
        <pc:sldMkLst>
          <pc:docMk/>
          <pc:sldMk cId="4114610149" sldId="913"/>
        </pc:sldMkLst>
      </pc:sldChg>
      <pc:sldChg chg="modSp mod">
        <pc:chgData name="Gil Thomas" userId="790cc23d-4c1d-4b8f-ba7f-333fd405d602" providerId="ADAL" clId="{22608163-D532-459A-8454-E4CD3330B0AF}" dt="2025-04-11T19:34:43.093" v="8" actId="6549"/>
        <pc:sldMkLst>
          <pc:docMk/>
          <pc:sldMk cId="3627444072" sldId="916"/>
        </pc:sldMkLst>
        <pc:spChg chg="mod">
          <ac:chgData name="Gil Thomas" userId="790cc23d-4c1d-4b8f-ba7f-333fd405d602" providerId="ADAL" clId="{22608163-D532-459A-8454-E4CD3330B0AF}" dt="2025-04-11T19:34:43.093" v="8" actId="6549"/>
          <ac:spMkLst>
            <pc:docMk/>
            <pc:sldMk cId="3627444072" sldId="916"/>
            <ac:spMk id="7" creationId="{E5F23BBF-DF6A-8F25-D0F3-F6492FECE8E8}"/>
          </ac:spMkLst>
        </pc:spChg>
      </pc:sldChg>
    </pc:docChg>
  </pc:docChgLst>
  <pc:docChgLst>
    <pc:chgData name="Gil Thomas" userId="790cc23d-4c1d-4b8f-ba7f-333fd405d602" providerId="ADAL" clId="{DCF41EDE-051A-4030-9952-CA0C3E291C99}"/>
    <pc:docChg chg="undo custSel addSld delSld modSld sldOrd">
      <pc:chgData name="Gil Thomas" userId="790cc23d-4c1d-4b8f-ba7f-333fd405d602" providerId="ADAL" clId="{DCF41EDE-051A-4030-9952-CA0C3E291C99}" dt="2024-11-17T13:32:49.350" v="2210"/>
      <pc:docMkLst>
        <pc:docMk/>
      </pc:docMkLst>
      <pc:sldChg chg="addSp delSp modSp mod modAnim">
        <pc:chgData name="Gil Thomas" userId="790cc23d-4c1d-4b8f-ba7f-333fd405d602" providerId="ADAL" clId="{DCF41EDE-051A-4030-9952-CA0C3E291C99}" dt="2024-11-10T13:20:19.191" v="2183"/>
        <pc:sldMkLst>
          <pc:docMk/>
          <pc:sldMk cId="1655172261" sldId="256"/>
        </pc:sldMkLst>
      </pc:sldChg>
      <pc:sldChg chg="modSp mod">
        <pc:chgData name="Gil Thomas" userId="790cc23d-4c1d-4b8f-ba7f-333fd405d602" providerId="ADAL" clId="{DCF41EDE-051A-4030-9952-CA0C3E291C99}" dt="2024-11-06T15:30:55.981" v="236" actId="1036"/>
        <pc:sldMkLst>
          <pc:docMk/>
          <pc:sldMk cId="1879050429" sldId="808"/>
        </pc:sldMkLst>
      </pc:sldChg>
      <pc:sldChg chg="modSp add del mod">
        <pc:chgData name="Gil Thomas" userId="790cc23d-4c1d-4b8f-ba7f-333fd405d602" providerId="ADAL" clId="{DCF41EDE-051A-4030-9952-CA0C3E291C99}" dt="2024-11-06T17:38:22.047" v="1496" actId="20577"/>
        <pc:sldMkLst>
          <pc:docMk/>
          <pc:sldMk cId="3877296975" sldId="819"/>
        </pc:sldMkLst>
      </pc:sldChg>
      <pc:sldChg chg="modSp mod modAnim">
        <pc:chgData name="Gil Thomas" userId="790cc23d-4c1d-4b8f-ba7f-333fd405d602" providerId="ADAL" clId="{DCF41EDE-051A-4030-9952-CA0C3E291C99}" dt="2024-11-06T18:02:07.109" v="1821" actId="207"/>
        <pc:sldMkLst>
          <pc:docMk/>
          <pc:sldMk cId="4082156938" sldId="870"/>
        </pc:sldMkLst>
      </pc:sldChg>
      <pc:sldChg chg="addSp delSp modSp mod ord">
        <pc:chgData name="Gil Thomas" userId="790cc23d-4c1d-4b8f-ba7f-333fd405d602" providerId="ADAL" clId="{DCF41EDE-051A-4030-9952-CA0C3E291C99}" dt="2024-11-06T18:09:11.242" v="1866" actId="1076"/>
        <pc:sldMkLst>
          <pc:docMk/>
          <pc:sldMk cId="2662725847" sldId="871"/>
        </pc:sldMkLst>
      </pc:sldChg>
      <pc:sldChg chg="addSp delSp modSp mod ord modAnim">
        <pc:chgData name="Gil Thomas" userId="790cc23d-4c1d-4b8f-ba7f-333fd405d602" providerId="ADAL" clId="{DCF41EDE-051A-4030-9952-CA0C3E291C99}" dt="2024-11-09T15:11:52.271" v="2182"/>
        <pc:sldMkLst>
          <pc:docMk/>
          <pc:sldMk cId="847619369" sldId="872"/>
        </pc:sldMkLst>
      </pc:sldChg>
      <pc:sldChg chg="addSp modSp mod modAnim">
        <pc:chgData name="Gil Thomas" userId="790cc23d-4c1d-4b8f-ba7f-333fd405d602" providerId="ADAL" clId="{DCF41EDE-051A-4030-9952-CA0C3E291C99}" dt="2024-11-17T00:40:33.759" v="2202" actId="1035"/>
        <pc:sldMkLst>
          <pc:docMk/>
          <pc:sldMk cId="3546065704" sldId="873"/>
        </pc:sldMkLst>
      </pc:sldChg>
      <pc:sldChg chg="modSp mod modAnim">
        <pc:chgData name="Gil Thomas" userId="790cc23d-4c1d-4b8f-ba7f-333fd405d602" providerId="ADAL" clId="{DCF41EDE-051A-4030-9952-CA0C3E291C99}" dt="2024-11-06T17:42:19.029" v="1614" actId="207"/>
        <pc:sldMkLst>
          <pc:docMk/>
          <pc:sldMk cId="2226947842" sldId="879"/>
        </pc:sldMkLst>
      </pc:sldChg>
      <pc:sldChg chg="addSp delSp modSp mod modAnim">
        <pc:chgData name="Gil Thomas" userId="790cc23d-4c1d-4b8f-ba7f-333fd405d602" providerId="ADAL" clId="{DCF41EDE-051A-4030-9952-CA0C3E291C99}" dt="2024-11-17T13:32:49.350" v="2210"/>
        <pc:sldMkLst>
          <pc:docMk/>
          <pc:sldMk cId="3413939646" sldId="904"/>
        </pc:sldMkLst>
      </pc:sldChg>
      <pc:sldChg chg="addSp delSp modSp mod modAnim">
        <pc:chgData name="Gil Thomas" userId="790cc23d-4c1d-4b8f-ba7f-333fd405d602" providerId="ADAL" clId="{DCF41EDE-051A-4030-9952-CA0C3E291C99}" dt="2024-11-09T15:10:32.283" v="2180" actId="20577"/>
        <pc:sldMkLst>
          <pc:docMk/>
          <pc:sldMk cId="1326777184" sldId="905"/>
        </pc:sldMkLst>
      </pc:sldChg>
      <pc:sldChg chg="delSp modSp del">
        <pc:chgData name="Gil Thomas" userId="790cc23d-4c1d-4b8f-ba7f-333fd405d602" providerId="ADAL" clId="{DCF41EDE-051A-4030-9952-CA0C3E291C99}" dt="2024-11-06T17:28:22.471" v="1181" actId="47"/>
        <pc:sldMkLst>
          <pc:docMk/>
          <pc:sldMk cId="2224004820" sldId="906"/>
        </pc:sldMkLst>
      </pc:sldChg>
      <pc:sldChg chg="del">
        <pc:chgData name="Gil Thomas" userId="790cc23d-4c1d-4b8f-ba7f-333fd405d602" providerId="ADAL" clId="{DCF41EDE-051A-4030-9952-CA0C3E291C99}" dt="2024-11-06T17:36:43.805" v="1360" actId="47"/>
        <pc:sldMkLst>
          <pc:docMk/>
          <pc:sldMk cId="4147790090" sldId="907"/>
        </pc:sldMkLst>
      </pc:sldChg>
      <pc:sldChg chg="del">
        <pc:chgData name="Gil Thomas" userId="790cc23d-4c1d-4b8f-ba7f-333fd405d602" providerId="ADAL" clId="{DCF41EDE-051A-4030-9952-CA0C3E291C99}" dt="2024-11-06T17:36:47.433" v="1361" actId="47"/>
        <pc:sldMkLst>
          <pc:docMk/>
          <pc:sldMk cId="2156598478" sldId="908"/>
        </pc:sldMkLst>
      </pc:sldChg>
      <pc:sldChg chg="del">
        <pc:chgData name="Gil Thomas" userId="790cc23d-4c1d-4b8f-ba7f-333fd405d602" providerId="ADAL" clId="{DCF41EDE-051A-4030-9952-CA0C3E291C99}" dt="2024-11-06T17:36:49.420" v="1362" actId="47"/>
        <pc:sldMkLst>
          <pc:docMk/>
          <pc:sldMk cId="112702255" sldId="909"/>
        </pc:sldMkLst>
      </pc:sldChg>
      <pc:sldChg chg="del">
        <pc:chgData name="Gil Thomas" userId="790cc23d-4c1d-4b8f-ba7f-333fd405d602" providerId="ADAL" clId="{DCF41EDE-051A-4030-9952-CA0C3E291C99}" dt="2024-11-06T17:36:52.530" v="1363" actId="47"/>
        <pc:sldMkLst>
          <pc:docMk/>
          <pc:sldMk cId="1425577812" sldId="910"/>
        </pc:sldMkLst>
      </pc:sldChg>
      <pc:sldChg chg="addSp modSp">
        <pc:chgData name="Gil Thomas" userId="790cc23d-4c1d-4b8f-ba7f-333fd405d602" providerId="ADAL" clId="{DCF41EDE-051A-4030-9952-CA0C3E291C99}" dt="2024-11-06T18:08:21.358" v="1861"/>
        <pc:sldMkLst>
          <pc:docMk/>
          <pc:sldMk cId="2560655050" sldId="911"/>
        </pc:sldMkLst>
      </pc:sldChg>
      <pc:sldChg chg="addSp delSp modSp add mod ord modAnim">
        <pc:chgData name="Gil Thomas" userId="790cc23d-4c1d-4b8f-ba7f-333fd405d602" providerId="ADAL" clId="{DCF41EDE-051A-4030-9952-CA0C3E291C99}" dt="2024-11-09T15:09:46.031" v="2178"/>
        <pc:sldMkLst>
          <pc:docMk/>
          <pc:sldMk cId="3968445858" sldId="912"/>
        </pc:sldMkLst>
      </pc:sldChg>
      <pc:sldChg chg="addSp modSp add mod ord modAnim">
        <pc:chgData name="Gil Thomas" userId="790cc23d-4c1d-4b8f-ba7f-333fd405d602" providerId="ADAL" clId="{DCF41EDE-051A-4030-9952-CA0C3E291C99}" dt="2024-11-17T00:33:07.114" v="2184" actId="207"/>
        <pc:sldMkLst>
          <pc:docMk/>
          <pc:sldMk cId="4114610149" sldId="913"/>
        </pc:sldMkLst>
      </pc:sldChg>
      <pc:sldChg chg="modSp add mod ord modAnim">
        <pc:chgData name="Gil Thomas" userId="790cc23d-4c1d-4b8f-ba7f-333fd405d602" providerId="ADAL" clId="{DCF41EDE-051A-4030-9952-CA0C3E291C99}" dt="2024-11-09T15:11:52.271" v="2182"/>
        <pc:sldMkLst>
          <pc:docMk/>
          <pc:sldMk cId="2486188947" sldId="914"/>
        </pc:sldMkLst>
      </pc:sldChg>
      <pc:sldChg chg="modSp add mod modAnim">
        <pc:chgData name="Gil Thomas" userId="790cc23d-4c1d-4b8f-ba7f-333fd405d602" providerId="ADAL" clId="{DCF41EDE-051A-4030-9952-CA0C3E291C99}" dt="2024-11-06T17:42:23.941" v="1615" actId="207"/>
        <pc:sldMkLst>
          <pc:docMk/>
          <pc:sldMk cId="1943648539" sldId="915"/>
        </pc:sldMkLst>
      </pc:sldChg>
      <pc:sldChg chg="addSp delSp modSp add mod">
        <pc:chgData name="Gil Thomas" userId="790cc23d-4c1d-4b8f-ba7f-333fd405d602" providerId="ADAL" clId="{DCF41EDE-051A-4030-9952-CA0C3E291C99}" dt="2024-11-06T18:10:15.739" v="1870" actId="14100"/>
        <pc:sldMkLst>
          <pc:docMk/>
          <pc:sldMk cId="3627444072" sldId="916"/>
        </pc:sldMkLst>
      </pc:sldChg>
      <pc:sldChg chg="modSp add del mod">
        <pc:chgData name="Gil Thomas" userId="790cc23d-4c1d-4b8f-ba7f-333fd405d602" providerId="ADAL" clId="{DCF41EDE-051A-4030-9952-CA0C3E291C99}" dt="2024-11-06T18:00:24.590" v="1808" actId="47"/>
        <pc:sldMkLst>
          <pc:docMk/>
          <pc:sldMk cId="4139473975" sldId="917"/>
        </pc:sldMkLst>
      </pc:sldChg>
      <pc:sldChg chg="addSp delSp modSp add mod">
        <pc:chgData name="Gil Thomas" userId="790cc23d-4c1d-4b8f-ba7f-333fd405d602" providerId="ADAL" clId="{DCF41EDE-051A-4030-9952-CA0C3E291C99}" dt="2024-11-06T18:19:21.982" v="2093" actId="1035"/>
        <pc:sldMkLst>
          <pc:docMk/>
          <pc:sldMk cId="405140649" sldId="9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21E73-4BC7-4B5B-8BB7-F9CFBDBE5AA7}" type="slidenum">
              <a:rPr lang="en-US" smtClean="0"/>
              <a:t>2</a:t>
            </a:fld>
            <a:endParaRPr lang="en-US"/>
          </a:p>
        </p:txBody>
      </p:sp>
    </p:spTree>
    <p:extLst>
      <p:ext uri="{BB962C8B-B14F-4D97-AF65-F5344CB8AC3E}">
        <p14:creationId xmlns:p14="http://schemas.microsoft.com/office/powerpoint/2010/main" val="106441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15</a:t>
            </a:fld>
            <a:endParaRPr lang="en-US"/>
          </a:p>
        </p:txBody>
      </p:sp>
    </p:spTree>
    <p:extLst>
      <p:ext uri="{BB962C8B-B14F-4D97-AF65-F5344CB8AC3E}">
        <p14:creationId xmlns:p14="http://schemas.microsoft.com/office/powerpoint/2010/main" val="11086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6/6/2025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74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6/6/2025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F39D85-B5AA-78C2-E0D3-87939FF17CAB}"/>
              </a:ext>
            </a:extLst>
          </p:cNvPr>
          <p:cNvPicPr>
            <a:picLocks noChangeAspect="1"/>
          </p:cNvPicPr>
          <p:nvPr/>
        </p:nvPicPr>
        <p:blipFill>
          <a:blip r:embed="rId4"/>
          <a:stretch>
            <a:fillRect/>
          </a:stretch>
        </p:blipFill>
        <p:spPr>
          <a:xfrm>
            <a:off x="1916905" y="0"/>
            <a:ext cx="10275095" cy="6858000"/>
          </a:xfrm>
          <a:prstGeom prst="rect">
            <a:avLst/>
          </a:prstGeom>
        </p:spPr>
      </p:pic>
      <p:pic>
        <p:nvPicPr>
          <p:cNvPr id="2" name="Andrea's Song 04.15.21">
            <a:hlinkClick r:id="" action="ppaction://media"/>
            <a:extLst>
              <a:ext uri="{FF2B5EF4-FFF2-40B4-BE49-F238E27FC236}">
                <a16:creationId xmlns:a16="http://schemas.microsoft.com/office/drawing/2014/main" id="{A7198206-E0CC-D7A2-FB75-AB03C99583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300" y="165100"/>
            <a:ext cx="609600" cy="609600"/>
          </a:xfrm>
          <a:prstGeom prst="rect">
            <a:avLst/>
          </a:prstGeom>
        </p:spPr>
      </p:pic>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Photo | Looking concentrated and thinking hard on an idea ...">
            <a:extLst>
              <a:ext uri="{FF2B5EF4-FFF2-40B4-BE49-F238E27FC236}">
                <a16:creationId xmlns:a16="http://schemas.microsoft.com/office/drawing/2014/main" id="{64C9A919-2E2C-DF00-0E2E-BE7B58D516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20" r="17309"/>
          <a:stretch/>
        </p:blipFill>
        <p:spPr bwMode="auto">
          <a:xfrm>
            <a:off x="6867525" y="2712469"/>
            <a:ext cx="5324475" cy="41455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3233B67-0F60-EEA9-F34A-8BE4FD95803D}"/>
              </a:ext>
            </a:extLst>
          </p:cNvPr>
          <p:cNvSpPr txBox="1"/>
          <p:nvPr/>
        </p:nvSpPr>
        <p:spPr>
          <a:xfrm>
            <a:off x="171450" y="-284337"/>
            <a:ext cx="12020549" cy="2369880"/>
          </a:xfrm>
          <a:prstGeom prst="rect">
            <a:avLst/>
          </a:prstGeom>
          <a:noFill/>
        </p:spPr>
        <p:txBody>
          <a:bodyPr wrap="square">
            <a:spAutoFit/>
          </a:bodyPr>
          <a:lstStyle/>
          <a:p>
            <a:r>
              <a:rPr lang="en-US" sz="2000" b="1" dirty="0">
                <a:solidFill>
                  <a:srgbClr val="FFFF00"/>
                </a:solidFill>
                <a:effectLst>
                  <a:outerShdw blurRad="38100" dist="38100" dir="2700000" algn="tl">
                    <a:srgbClr val="000000">
                      <a:alpha val="43137"/>
                    </a:srgbClr>
                  </a:outerShdw>
                </a:effectLst>
              </a:rPr>
              <a:t>   </a:t>
            </a:r>
            <a:endParaRPr lang="en-US" sz="800" b="1" dirty="0">
              <a:solidFill>
                <a:srgbClr val="FFFF00"/>
              </a:solidFill>
              <a:effectLst>
                <a:outerShdw blurRad="38100" dist="38100" dir="2700000" algn="tl">
                  <a:srgbClr val="000000">
                    <a:alpha val="43137"/>
                  </a:srgbClr>
                </a:outerShdw>
              </a:effectLst>
            </a:endParaRPr>
          </a:p>
          <a:p>
            <a:r>
              <a:rPr lang="en-US" sz="3600" b="1" dirty="0">
                <a:solidFill>
                  <a:srgbClr val="FFFF00"/>
                </a:solidFill>
                <a:effectLst>
                  <a:outerShdw blurRad="38100" dist="38100" dir="2700000" algn="tl">
                    <a:srgbClr val="000000">
                      <a:alpha val="43137"/>
                    </a:srgbClr>
                  </a:outerShdw>
                </a:effectLst>
              </a:rPr>
              <a:t>BUT HOW DOES ONE LEARN HIS/HER GIFT(S)?</a:t>
            </a:r>
          </a:p>
          <a:p>
            <a:endParaRPr lang="en-US" sz="2000" b="1" dirty="0">
              <a:solidFill>
                <a:schemeClr val="bg1"/>
              </a:solidFill>
              <a:effectLst>
                <a:outerShdw blurRad="38100" dist="38100" dir="2700000" algn="tl">
                  <a:srgbClr val="000000">
                    <a:alpha val="43137"/>
                  </a:srgbClr>
                </a:outerShdw>
              </a:effectLst>
            </a:endParaRPr>
          </a:p>
          <a:p>
            <a:r>
              <a:rPr lang="en-US" sz="3600" b="1" dirty="0">
                <a:solidFill>
                  <a:schemeClr val="bg1"/>
                </a:solidFill>
                <a:effectLst>
                  <a:outerShdw blurRad="38100" dist="38100" dir="2700000" algn="tl">
                    <a:srgbClr val="000000">
                      <a:alpha val="43137"/>
                    </a:srgbClr>
                  </a:outerShdw>
                </a:effectLst>
              </a:rPr>
              <a:t>First, let’s define “spiritual gift” based on what we’ve read in the gifts passages:</a:t>
            </a:r>
            <a:endParaRPr lang="en-US" sz="3600" b="1" dirty="0">
              <a:solidFill>
                <a:srgbClr val="FFFF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723EC577-10B0-9A9D-A9AB-EFA97C589605}"/>
              </a:ext>
            </a:extLst>
          </p:cNvPr>
          <p:cNvSpPr txBox="1"/>
          <p:nvPr/>
        </p:nvSpPr>
        <p:spPr>
          <a:xfrm>
            <a:off x="171450" y="1426121"/>
            <a:ext cx="11694318" cy="1200329"/>
          </a:xfrm>
          <a:prstGeom prst="rect">
            <a:avLst/>
          </a:prstGeom>
          <a:noFill/>
        </p:spPr>
        <p:txBody>
          <a:bodyPr wrap="square">
            <a:spAutoFit/>
          </a:bodyPr>
          <a:lstStyle/>
          <a:p>
            <a:r>
              <a:rPr lang="en-US" sz="3200" b="1" dirty="0">
                <a:solidFill>
                  <a:srgbClr val="FFFF00"/>
                </a:solidFill>
                <a:effectLst>
                  <a:outerShdw blurRad="38100" dist="38100" dir="2700000" algn="tl">
                    <a:srgbClr val="000000">
                      <a:alpha val="43137"/>
                    </a:srgbClr>
                  </a:outerShdw>
                </a:effectLst>
              </a:rPr>
              <a:t>						 </a:t>
            </a:r>
            <a:r>
              <a:rPr lang="en-US" sz="3600" b="1" dirty="0">
                <a:solidFill>
                  <a:srgbClr val="FFFF00"/>
                </a:solidFill>
                <a:effectLst>
                  <a:outerShdw blurRad="38100" dist="38100" dir="2700000" algn="tl">
                    <a:srgbClr val="000000">
                      <a:alpha val="43137"/>
                    </a:srgbClr>
                  </a:outerShdw>
                </a:effectLst>
              </a:rPr>
              <a:t>an ability given by God to serve Him. </a:t>
            </a:r>
            <a:endParaRPr lang="en-US" sz="36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09439938-E768-3938-0D0E-3820EA151923}"/>
              </a:ext>
            </a:extLst>
          </p:cNvPr>
          <p:cNvSpPr txBox="1"/>
          <p:nvPr/>
        </p:nvSpPr>
        <p:spPr>
          <a:xfrm>
            <a:off x="171450" y="2825095"/>
            <a:ext cx="6696075" cy="2308324"/>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The spiritual gifts were given to meet the true needs of members of the Body of Christ, </a:t>
            </a:r>
          </a:p>
          <a:p>
            <a:r>
              <a:rPr lang="en-US" sz="3600" b="1" dirty="0">
                <a:solidFill>
                  <a:schemeClr val="bg1"/>
                </a:solidFill>
                <a:effectLst>
                  <a:outerShdw blurRad="38100" dist="38100" dir="2700000" algn="tl">
                    <a:srgbClr val="000000">
                      <a:alpha val="43137"/>
                    </a:srgbClr>
                  </a:outerShdw>
                </a:effectLst>
              </a:rPr>
              <a:t>thus, building up the Body.</a:t>
            </a:r>
          </a:p>
        </p:txBody>
      </p:sp>
    </p:spTree>
    <p:extLst>
      <p:ext uri="{BB962C8B-B14F-4D97-AF65-F5344CB8AC3E}">
        <p14:creationId xmlns:p14="http://schemas.microsoft.com/office/powerpoint/2010/main" val="354606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82879" y="274400"/>
            <a:ext cx="10927451" cy="4501232"/>
          </a:xfrm>
          <a:prstGeom prst="rect">
            <a:avLst/>
          </a:prstGeom>
          <a:noFill/>
        </p:spPr>
        <p:txBody>
          <a:bodyPr wrap="square">
            <a:spAutoFit/>
          </a:bodyPr>
          <a:lstStyle/>
          <a:p>
            <a:r>
              <a:rPr lang="en-US" sz="3600" b="1" dirty="0">
                <a:solidFill>
                  <a:srgbClr val="FFFF00"/>
                </a:solidFill>
                <a:effectLst>
                  <a:outerShdw blurRad="38100" dist="38100" dir="2700000" algn="tl">
                    <a:srgbClr val="000000">
                      <a:alpha val="43137"/>
                    </a:srgbClr>
                  </a:outerShdw>
                </a:effectLst>
              </a:rPr>
              <a:t>HOW DOES ONE LEARN HIS/HER GIFT(S)?</a:t>
            </a:r>
          </a:p>
          <a:p>
            <a:endParaRPr lang="en-US" sz="1050" b="1" dirty="0">
              <a:solidFill>
                <a:srgbClr val="FFFF00"/>
              </a:solidFill>
              <a:effectLst>
                <a:outerShdw blurRad="38100" dist="38100" dir="2700000" algn="tl">
                  <a:srgbClr val="000000">
                    <a:alpha val="43137"/>
                  </a:srgbClr>
                </a:outerShdw>
              </a:effectLst>
            </a:endParaRPr>
          </a:p>
          <a:p>
            <a:r>
              <a:rPr lang="en-US" sz="3600" b="1" dirty="0">
                <a:solidFill>
                  <a:schemeClr val="bg1"/>
                </a:solidFill>
                <a:effectLst>
                  <a:outerShdw blurRad="38100" dist="38100" dir="2700000" algn="tl">
                    <a:srgbClr val="000000">
                      <a:alpha val="43137"/>
                    </a:srgbClr>
                  </a:outerShdw>
                </a:effectLst>
              </a:rPr>
              <a:t>1. </a:t>
            </a:r>
            <a:r>
              <a:rPr lang="en-US" sz="3600" b="1" dirty="0">
                <a:solidFill>
                  <a:schemeClr val="accent6">
                    <a:lumMod val="60000"/>
                    <a:lumOff val="40000"/>
                  </a:schemeClr>
                </a:solidFill>
                <a:effectLst>
                  <a:outerShdw blurRad="38100" dist="38100" dir="2700000" algn="tl">
                    <a:srgbClr val="000000">
                      <a:alpha val="43137"/>
                    </a:srgbClr>
                  </a:outerShdw>
                </a:effectLst>
              </a:rPr>
              <a:t>Inform</a:t>
            </a:r>
            <a:r>
              <a:rPr lang="en-US" sz="3600" b="1" dirty="0">
                <a:solidFill>
                  <a:schemeClr val="bg1"/>
                </a:solidFill>
                <a:effectLst>
                  <a:outerShdw blurRad="38100" dist="38100" dir="2700000" algn="tl">
                    <a:srgbClr val="000000">
                      <a:alpha val="43137"/>
                    </a:srgbClr>
                  </a:outerShdw>
                </a:effectLst>
              </a:rPr>
              <a:t> yourself about the gifts. Study the passages. Note what the gifts </a:t>
            </a:r>
          </a:p>
          <a:p>
            <a:r>
              <a:rPr lang="en-US" sz="3600" b="1" dirty="0">
                <a:solidFill>
                  <a:schemeClr val="bg1"/>
                </a:solidFill>
                <a:effectLst>
                  <a:outerShdw blurRad="38100" dist="38100" dir="2700000" algn="tl">
                    <a:srgbClr val="000000">
                      <a:alpha val="43137"/>
                    </a:srgbClr>
                  </a:outerShdw>
                </a:effectLst>
              </a:rPr>
              <a:t>are and how they work.</a:t>
            </a:r>
          </a:p>
          <a:p>
            <a:endParaRPr lang="en-US" sz="2000" b="1" dirty="0">
              <a:solidFill>
                <a:schemeClr val="bg1"/>
              </a:solidFill>
              <a:effectLst>
                <a:outerShdw blurRad="38100" dist="38100" dir="2700000" algn="tl">
                  <a:srgbClr val="000000">
                    <a:alpha val="43137"/>
                  </a:srgbClr>
                </a:outerShdw>
              </a:effectLst>
            </a:endParaRPr>
          </a:p>
          <a:p>
            <a:r>
              <a:rPr lang="en-US" sz="3600" b="1" dirty="0">
                <a:solidFill>
                  <a:schemeClr val="bg1"/>
                </a:solidFill>
                <a:effectLst>
                  <a:outerShdw blurRad="38100" dist="38100" dir="2700000" algn="tl">
                    <a:srgbClr val="000000">
                      <a:alpha val="43137"/>
                    </a:srgbClr>
                  </a:outerShdw>
                </a:effectLst>
              </a:rPr>
              <a:t>2. </a:t>
            </a:r>
            <a:r>
              <a:rPr lang="en-US" sz="3600" b="1" dirty="0">
                <a:solidFill>
                  <a:schemeClr val="accent6">
                    <a:lumMod val="60000"/>
                    <a:lumOff val="40000"/>
                  </a:schemeClr>
                </a:solidFill>
                <a:effectLst>
                  <a:outerShdw blurRad="38100" dist="38100" dir="2700000" algn="tl">
                    <a:srgbClr val="000000">
                      <a:alpha val="43137"/>
                    </a:srgbClr>
                  </a:outerShdw>
                </a:effectLst>
              </a:rPr>
              <a:t>Practice</a:t>
            </a:r>
            <a:r>
              <a:rPr lang="en-US" sz="3600" b="1" dirty="0">
                <a:solidFill>
                  <a:schemeClr val="bg1"/>
                </a:solidFill>
                <a:effectLst>
                  <a:outerShdw blurRad="38100" dist="38100" dir="2700000" algn="tl">
                    <a:srgbClr val="000000">
                      <a:alpha val="43137"/>
                    </a:srgbClr>
                  </a:outerShdw>
                </a:effectLst>
              </a:rPr>
              <a:t>—do the ministries </a:t>
            </a:r>
          </a:p>
          <a:p>
            <a:r>
              <a:rPr lang="en-US" sz="3600" b="1" dirty="0">
                <a:solidFill>
                  <a:schemeClr val="bg1"/>
                </a:solidFill>
                <a:effectLst>
                  <a:outerShdw blurRad="38100" dist="38100" dir="2700000" algn="tl">
                    <a:srgbClr val="000000">
                      <a:alpha val="43137"/>
                    </a:srgbClr>
                  </a:outerShdw>
                </a:effectLst>
              </a:rPr>
              <a:t>associated with various </a:t>
            </a:r>
          </a:p>
          <a:p>
            <a:r>
              <a:rPr lang="en-US" sz="3600" b="1" dirty="0">
                <a:solidFill>
                  <a:schemeClr val="bg1"/>
                </a:solidFill>
                <a:effectLst>
                  <a:outerShdw blurRad="38100" dist="38100" dir="2700000" algn="tl">
                    <a:srgbClr val="000000">
                      <a:alpha val="43137"/>
                    </a:srgbClr>
                  </a:outerShdw>
                </a:effectLst>
              </a:rPr>
              <a:t>particular gifts.</a:t>
            </a:r>
          </a:p>
        </p:txBody>
      </p:sp>
      <p:pic>
        <p:nvPicPr>
          <p:cNvPr id="3080" name="Picture 8" descr="Spiritual Gifts | Genesis Bible Fellowship Church">
            <a:extLst>
              <a:ext uri="{FF2B5EF4-FFF2-40B4-BE49-F238E27FC236}">
                <a16:creationId xmlns:a16="http://schemas.microsoft.com/office/drawing/2014/main" id="{FC0AF073-EE2F-8E9A-FD25-B20768251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099" y="1571624"/>
            <a:ext cx="5133975"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9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animEffect transition="in" filter="fade">
                                      <p:cBhvr>
                                        <p:cTn id="26"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7FF47-67B3-02CE-A935-594CAD3B03F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350A4B1-DC88-BCA2-604E-B74D65A7A735}"/>
              </a:ext>
            </a:extLst>
          </p:cNvPr>
          <p:cNvSpPr txBox="1"/>
          <p:nvPr/>
        </p:nvSpPr>
        <p:spPr>
          <a:xfrm>
            <a:off x="182879" y="274400"/>
            <a:ext cx="10927451" cy="2469907"/>
          </a:xfrm>
          <a:prstGeom prst="rect">
            <a:avLst/>
          </a:prstGeom>
          <a:noFill/>
        </p:spPr>
        <p:txBody>
          <a:bodyPr wrap="square">
            <a:spAutoFit/>
          </a:bodyPr>
          <a:lstStyle/>
          <a:p>
            <a:r>
              <a:rPr lang="en-US" sz="3600" b="1" dirty="0">
                <a:solidFill>
                  <a:srgbClr val="FFFF00"/>
                </a:solidFill>
                <a:effectLst>
                  <a:outerShdw blurRad="38100" dist="38100" dir="2700000" algn="tl">
                    <a:srgbClr val="000000">
                      <a:alpha val="43137"/>
                    </a:srgbClr>
                  </a:outerShdw>
                </a:effectLst>
              </a:rPr>
              <a:t>HOW DOES ONE LEARN HIS/HER GIFT(S)?</a:t>
            </a:r>
          </a:p>
          <a:p>
            <a:endParaRPr lang="en-US" sz="1050" b="1" dirty="0">
              <a:solidFill>
                <a:srgbClr val="FFFF00"/>
              </a:solidFill>
              <a:effectLst>
                <a:outerShdw blurRad="38100" dist="38100" dir="2700000" algn="tl">
                  <a:srgbClr val="000000">
                    <a:alpha val="43137"/>
                  </a:srgbClr>
                </a:outerShdw>
              </a:effectLst>
            </a:endParaRPr>
          </a:p>
          <a:p>
            <a:r>
              <a:rPr lang="en-US" sz="3600" b="1" dirty="0">
                <a:solidFill>
                  <a:schemeClr val="bg1"/>
                </a:solidFill>
                <a:effectLst>
                  <a:outerShdw blurRad="38100" dist="38100" dir="2700000" algn="tl">
                    <a:srgbClr val="000000">
                      <a:alpha val="43137"/>
                    </a:srgbClr>
                  </a:outerShdw>
                </a:effectLst>
              </a:rPr>
              <a:t>3. </a:t>
            </a:r>
            <a:r>
              <a:rPr lang="en-US" sz="3600" b="1" dirty="0">
                <a:solidFill>
                  <a:schemeClr val="accent6">
                    <a:lumMod val="60000"/>
                    <a:lumOff val="40000"/>
                  </a:schemeClr>
                </a:solidFill>
                <a:effectLst>
                  <a:outerShdw blurRad="38100" dist="38100" dir="2700000" algn="tl">
                    <a:srgbClr val="000000">
                      <a:alpha val="43137"/>
                    </a:srgbClr>
                  </a:outerShdw>
                </a:effectLst>
              </a:rPr>
              <a:t>Ask</a:t>
            </a:r>
            <a:r>
              <a:rPr lang="en-US" sz="3600" b="1" dirty="0">
                <a:solidFill>
                  <a:schemeClr val="bg1"/>
                </a:solidFill>
                <a:effectLst>
                  <a:outerShdw blurRad="38100" dist="38100" dir="2700000" algn="tl">
                    <a:srgbClr val="000000">
                      <a:alpha val="43137"/>
                    </a:srgbClr>
                  </a:outerShdw>
                </a:effectLst>
              </a:rPr>
              <a:t> questions of people around you (in the Body) to determine how they see God </a:t>
            </a:r>
          </a:p>
          <a:p>
            <a:r>
              <a:rPr lang="en-US" sz="3600" b="1" dirty="0">
                <a:solidFill>
                  <a:schemeClr val="bg1"/>
                </a:solidFill>
                <a:effectLst>
                  <a:outerShdw blurRad="38100" dist="38100" dir="2700000" algn="tl">
                    <a:srgbClr val="000000">
                      <a:alpha val="43137"/>
                    </a:srgbClr>
                  </a:outerShdw>
                </a:effectLst>
              </a:rPr>
              <a:t>working through you. </a:t>
            </a:r>
          </a:p>
        </p:txBody>
      </p:sp>
      <p:pic>
        <p:nvPicPr>
          <p:cNvPr id="3080" name="Picture 8" descr="Spiritual Gifts | Genesis Bible Fellowship Church">
            <a:extLst>
              <a:ext uri="{FF2B5EF4-FFF2-40B4-BE49-F238E27FC236}">
                <a16:creationId xmlns:a16="http://schemas.microsoft.com/office/drawing/2014/main" id="{68B38B79-43C4-1E2F-FE52-380B93022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099" y="1571624"/>
            <a:ext cx="5133975"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48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95249" y="143278"/>
            <a:ext cx="11763375" cy="2862322"/>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Since a God-given spiritual gift enables us to minister more effectively, then the areas in which people see God using you or where you are having more fruit, are likely to be your areas of giftedness.</a:t>
            </a:r>
          </a:p>
          <a:p>
            <a:endParaRPr lang="en-US" sz="3600" b="1" dirty="0">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50223A51-ED15-B83E-AF69-50A4FE088040}"/>
              </a:ext>
            </a:extLst>
          </p:cNvPr>
          <p:cNvSpPr txBox="1"/>
          <p:nvPr/>
        </p:nvSpPr>
        <p:spPr>
          <a:xfrm>
            <a:off x="95249" y="2690336"/>
            <a:ext cx="4800601" cy="295465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Remember . . . </a:t>
            </a:r>
          </a:p>
          <a:p>
            <a:endParaRPr lang="en-US" sz="2000" b="1" dirty="0">
              <a:solidFill>
                <a:schemeClr val="bg1"/>
              </a:solidFill>
              <a:effectLst>
                <a:outerShdw blurRad="38100" dist="38100" dir="2700000" algn="tl">
                  <a:srgbClr val="000000">
                    <a:alpha val="43137"/>
                  </a:srgbClr>
                </a:outerShdw>
              </a:effectLst>
            </a:endParaRPr>
          </a:p>
          <a:p>
            <a:r>
              <a:rPr lang="en-US" sz="3200" b="1" dirty="0">
                <a:solidFill>
                  <a:schemeClr val="accent6">
                    <a:lumMod val="60000"/>
                    <a:lumOff val="40000"/>
                  </a:schemeClr>
                </a:solidFill>
                <a:effectLst>
                  <a:outerShdw blurRad="38100" dist="38100" dir="2700000" algn="tl">
                    <a:srgbClr val="000000">
                      <a:alpha val="43137"/>
                    </a:srgbClr>
                  </a:outerShdw>
                </a:effectLst>
              </a:rPr>
              <a:t>   1. Inform</a:t>
            </a:r>
          </a:p>
          <a:p>
            <a:endParaRPr lang="en-US" b="1" dirty="0">
              <a:solidFill>
                <a:schemeClr val="accent6">
                  <a:lumMod val="60000"/>
                  <a:lumOff val="40000"/>
                </a:schemeClr>
              </a:solidFill>
              <a:effectLst>
                <a:outerShdw blurRad="38100" dist="38100" dir="2700000" algn="tl">
                  <a:srgbClr val="000000">
                    <a:alpha val="43137"/>
                  </a:srgbClr>
                </a:outerShdw>
              </a:effectLst>
            </a:endParaRPr>
          </a:p>
          <a:p>
            <a:r>
              <a:rPr lang="en-US" sz="3200" b="1" dirty="0">
                <a:solidFill>
                  <a:schemeClr val="accent6">
                    <a:lumMod val="60000"/>
                    <a:lumOff val="40000"/>
                  </a:schemeClr>
                </a:solidFill>
                <a:effectLst>
                  <a:outerShdw blurRad="38100" dist="38100" dir="2700000" algn="tl">
                    <a:srgbClr val="000000">
                      <a:alpha val="43137"/>
                    </a:srgbClr>
                  </a:outerShdw>
                </a:effectLst>
              </a:rPr>
              <a:t>        2. Practice</a:t>
            </a:r>
          </a:p>
          <a:p>
            <a:endParaRPr lang="en-US" sz="2000" b="1" dirty="0">
              <a:solidFill>
                <a:schemeClr val="accent6">
                  <a:lumMod val="60000"/>
                  <a:lumOff val="40000"/>
                </a:schemeClr>
              </a:solidFill>
              <a:effectLst>
                <a:outerShdw blurRad="38100" dist="38100" dir="2700000" algn="tl">
                  <a:srgbClr val="000000">
                    <a:alpha val="43137"/>
                  </a:srgbClr>
                </a:outerShdw>
              </a:effectLst>
            </a:endParaRPr>
          </a:p>
          <a:p>
            <a:r>
              <a:rPr lang="en-US" sz="3200" b="1" dirty="0">
                <a:solidFill>
                  <a:schemeClr val="accent6">
                    <a:lumMod val="60000"/>
                    <a:lumOff val="40000"/>
                  </a:schemeClr>
                </a:solidFill>
                <a:effectLst>
                  <a:outerShdw blurRad="38100" dist="38100" dir="2700000" algn="tl">
                    <a:srgbClr val="000000">
                      <a:alpha val="43137"/>
                    </a:srgbClr>
                  </a:outerShdw>
                </a:effectLst>
              </a:rPr>
              <a:t>             3. Ask</a:t>
            </a:r>
            <a:endParaRPr lang="en-US" sz="3200" dirty="0"/>
          </a:p>
        </p:txBody>
      </p:sp>
      <p:pic>
        <p:nvPicPr>
          <p:cNvPr id="5" name="Picture 2" descr="How Preaching Calendars Can Help You Disciple Your People - Ministry Pass">
            <a:extLst>
              <a:ext uri="{FF2B5EF4-FFF2-40B4-BE49-F238E27FC236}">
                <a16:creationId xmlns:a16="http://schemas.microsoft.com/office/drawing/2014/main" id="{C4A3B78F-C6CA-BBE1-3A2A-7F02FE50FA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104"/>
          <a:stretch/>
        </p:blipFill>
        <p:spPr bwMode="auto">
          <a:xfrm>
            <a:off x="7691106" y="1979525"/>
            <a:ext cx="4500894" cy="487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2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84B6D-86E1-F70C-06B8-F6F5BA546A4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5F23BBF-DF6A-8F25-D0F3-F6492FECE8E8}"/>
              </a:ext>
            </a:extLst>
          </p:cNvPr>
          <p:cNvSpPr txBox="1"/>
          <p:nvPr/>
        </p:nvSpPr>
        <p:spPr>
          <a:xfrm>
            <a:off x="95249" y="143278"/>
            <a:ext cx="11763375" cy="2308324"/>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Appendix pages 59-62 will help you follow the above plan. Work through these pages over the next several weeks. Be sure to talk with someone about what you are learning and experiencing. </a:t>
            </a:r>
          </a:p>
        </p:txBody>
      </p:sp>
      <p:pic>
        <p:nvPicPr>
          <p:cNvPr id="4098" name="Picture 2" descr="Arise: kompletné časovanie (minulý čas a iné časy) + vety a príklady ...">
            <a:extLst>
              <a:ext uri="{FF2B5EF4-FFF2-40B4-BE49-F238E27FC236}">
                <a16:creationId xmlns:a16="http://schemas.microsoft.com/office/drawing/2014/main" id="{BC93F647-C30A-EE84-1777-5C5750E3A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393" y="1939332"/>
            <a:ext cx="4855608" cy="491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44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8E96-AA84-94AD-6CD2-12C572C1363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ECCD3E9-DC52-99FD-23B4-9659FA3B92A0}"/>
              </a:ext>
            </a:extLst>
          </p:cNvPr>
          <p:cNvSpPr txBox="1"/>
          <p:nvPr/>
        </p:nvSpPr>
        <p:spPr>
          <a:xfrm>
            <a:off x="95249" y="143278"/>
            <a:ext cx="11763375" cy="2308324"/>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Two of the appendix pages give definitions of the gifts. </a:t>
            </a:r>
            <a:r>
              <a:rPr lang="en-US" sz="3600" b="1" dirty="0">
                <a:solidFill>
                  <a:schemeClr val="accent3">
                    <a:lumMod val="40000"/>
                    <a:lumOff val="60000"/>
                  </a:schemeClr>
                </a:solidFill>
                <a:effectLst>
                  <a:outerShdw blurRad="38100" dist="38100" dir="2700000" algn="tl">
                    <a:srgbClr val="000000">
                      <a:alpha val="43137"/>
                    </a:srgbClr>
                  </a:outerShdw>
                </a:effectLst>
              </a:rPr>
              <a:t>Study</a:t>
            </a:r>
            <a:r>
              <a:rPr lang="en-US" sz="3600" b="1" dirty="0">
                <a:solidFill>
                  <a:schemeClr val="bg1"/>
                </a:solidFill>
                <a:effectLst>
                  <a:outerShdw blurRad="38100" dist="38100" dir="2700000" algn="tl">
                    <a:srgbClr val="000000">
                      <a:alpha val="43137"/>
                    </a:srgbClr>
                  </a:outerShdw>
                </a:effectLst>
              </a:rPr>
              <a:t> them so that you get to know what they are! Then </a:t>
            </a:r>
            <a:r>
              <a:rPr lang="en-US" sz="3600" b="1">
                <a:solidFill>
                  <a:schemeClr val="accent3">
                    <a:lumMod val="40000"/>
                    <a:lumOff val="60000"/>
                  </a:schemeClr>
                </a:solidFill>
                <a:effectLst>
                  <a:outerShdw blurRad="38100" dist="38100" dir="2700000" algn="tl">
                    <a:srgbClr val="000000">
                      <a:alpha val="43137"/>
                    </a:srgbClr>
                  </a:outerShdw>
                </a:effectLst>
              </a:rPr>
              <a:t>practice</a:t>
            </a:r>
            <a:r>
              <a:rPr lang="en-US" sz="3600" b="1">
                <a:solidFill>
                  <a:schemeClr val="bg1"/>
                </a:solidFill>
                <a:effectLst>
                  <a:outerShdw blurRad="38100" dist="38100" dir="2700000" algn="tl">
                    <a:srgbClr val="000000">
                      <a:alpha val="43137"/>
                    </a:srgbClr>
                  </a:outerShdw>
                </a:effectLst>
              </a:rPr>
              <a:t> them and </a:t>
            </a:r>
            <a:br>
              <a:rPr lang="en-US" sz="3600" b="1">
                <a:solidFill>
                  <a:schemeClr val="bg1"/>
                </a:solidFill>
                <a:effectLst>
                  <a:outerShdw blurRad="38100" dist="38100" dir="2700000" algn="tl">
                    <a:srgbClr val="000000">
                      <a:alpha val="43137"/>
                    </a:srgbClr>
                  </a:outerShdw>
                </a:effectLst>
              </a:rPr>
            </a:br>
            <a:r>
              <a:rPr lang="en-US" sz="3600" b="1">
                <a:solidFill>
                  <a:schemeClr val="accent3">
                    <a:lumMod val="40000"/>
                    <a:lumOff val="60000"/>
                  </a:schemeClr>
                </a:solidFill>
                <a:effectLst>
                  <a:outerShdw blurRad="38100" dist="38100" dir="2700000" algn="tl">
                    <a:srgbClr val="000000">
                      <a:alpha val="43137"/>
                    </a:srgbClr>
                  </a:outerShdw>
                </a:effectLst>
              </a:rPr>
              <a:t>ask</a:t>
            </a:r>
            <a:r>
              <a:rPr lang="en-US" sz="3600" b="1">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others how they see God using you in </a:t>
            </a:r>
            <a:r>
              <a:rPr lang="en-US" sz="3600" b="1">
                <a:solidFill>
                  <a:schemeClr val="bg1"/>
                </a:solidFill>
                <a:effectLst>
                  <a:outerShdw blurRad="38100" dist="38100" dir="2700000" algn="tl">
                    <a:srgbClr val="000000">
                      <a:alpha val="43137"/>
                    </a:srgbClr>
                  </a:outerShdw>
                </a:effectLst>
              </a:rPr>
              <a:t>their lives.</a:t>
            </a:r>
            <a:endParaRPr lang="en-US" sz="3600" b="1" dirty="0">
              <a:solidFill>
                <a:schemeClr val="bg1"/>
              </a:solidFill>
              <a:effectLst>
                <a:outerShdw blurRad="38100" dist="38100" dir="2700000" algn="tl">
                  <a:srgbClr val="000000">
                    <a:alpha val="43137"/>
                  </a:srgbClr>
                </a:outerShdw>
              </a:effectLst>
            </a:endParaRPr>
          </a:p>
        </p:txBody>
      </p:sp>
      <p:pic>
        <p:nvPicPr>
          <p:cNvPr id="3" name="Picture 2" descr="Arise: kompletné časovanie (minulý čas a iné časy) + vety a príklady ...">
            <a:extLst>
              <a:ext uri="{FF2B5EF4-FFF2-40B4-BE49-F238E27FC236}">
                <a16:creationId xmlns:a16="http://schemas.microsoft.com/office/drawing/2014/main" id="{97A7B5F6-4CE6-9ED1-9F8F-3C4AFDA23C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42"/>
          <a:stretch/>
        </p:blipFill>
        <p:spPr bwMode="auto">
          <a:xfrm>
            <a:off x="11668" y="2480426"/>
            <a:ext cx="4042788" cy="43819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iving | Randall Church">
            <a:extLst>
              <a:ext uri="{FF2B5EF4-FFF2-40B4-BE49-F238E27FC236}">
                <a16:creationId xmlns:a16="http://schemas.microsoft.com/office/drawing/2014/main" id="{0E6F764E-C7EB-F7E0-960F-F492C697CF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38" r="20886"/>
          <a:stretch/>
        </p:blipFill>
        <p:spPr bwMode="auto">
          <a:xfrm>
            <a:off x="4059536" y="2475976"/>
            <a:ext cx="4632290" cy="4410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w Preaching Calendars Can Help You Disciple Your People - Ministry Pass">
            <a:extLst>
              <a:ext uri="{FF2B5EF4-FFF2-40B4-BE49-F238E27FC236}">
                <a16:creationId xmlns:a16="http://schemas.microsoft.com/office/drawing/2014/main" id="{F293DBA6-7387-7758-2870-EF30F3DC11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72" r="48104"/>
          <a:stretch/>
        </p:blipFill>
        <p:spPr bwMode="auto">
          <a:xfrm>
            <a:off x="8521002" y="2476063"/>
            <a:ext cx="3670998" cy="438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4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574690" y="3580765"/>
            <a:ext cx="11341085" cy="3277235"/>
          </a:xfrm>
        </p:spPr>
        <p:txBody>
          <a:bodyPr>
            <a:normAutofit/>
          </a:bodyPr>
          <a:lstStyle/>
          <a:p>
            <a:pPr>
              <a:lnSpc>
                <a:spcPct val="120000"/>
              </a:lnSpc>
            </a:pPr>
            <a:r>
              <a:rPr lang="en-US" sz="3600" b="1" dirty="0">
                <a:solidFill>
                  <a:schemeClr val="bg1"/>
                </a:solidFill>
                <a:effectLst>
                  <a:outerShdw blurRad="38100" dist="38100" dir="2700000" algn="tl">
                    <a:srgbClr val="000000">
                      <a:alpha val="43137"/>
                    </a:srgbClr>
                  </a:outerShdw>
                </a:effectLst>
                <a:latin typeface="Montserrat" panose="00000500000000000000" pitchFamily="2" charset="0"/>
              </a:rPr>
              <a:t>If I give away all I have, and if I deliver up my body to be burned, but have not love, I gain nothing. </a:t>
            </a:r>
            <a:r>
              <a:rPr lang="en-US" sz="36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5400" b="1" dirty="0">
              <a:solidFill>
                <a:schemeClr val="bg1"/>
              </a:solidFill>
              <a:effectLst>
                <a:outerShdw blurRad="38100" dist="38100" dir="2700000" algn="tl">
                  <a:srgbClr val="000000">
                    <a:alpha val="43137"/>
                  </a:srgbClr>
                </a:outerShdw>
              </a:effectLst>
            </a:endParaRPr>
          </a:p>
        </p:txBody>
      </p:sp>
      <p:pic>
        <p:nvPicPr>
          <p:cNvPr id="2" name="Picture 4" descr="Books of the Bible - All the Books in the New &amp; Old Testament">
            <a:extLst>
              <a:ext uri="{FF2B5EF4-FFF2-40B4-BE49-F238E27FC236}">
                <a16:creationId xmlns:a16="http://schemas.microsoft.com/office/drawing/2014/main" id="{06A26660-78C3-E81F-7C1B-F628C39A6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1669301" y="940435"/>
            <a:ext cx="8853397" cy="2773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C0DEA6-7896-44E4-5AC1-DF8663918F30}"/>
              </a:ext>
            </a:extLst>
          </p:cNvPr>
          <p:cNvSpPr txBox="1"/>
          <p:nvPr/>
        </p:nvSpPr>
        <p:spPr>
          <a:xfrm>
            <a:off x="3893344" y="196334"/>
            <a:ext cx="4405311" cy="646331"/>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latin typeface="Montserrat" panose="00000500000000000000" pitchFamily="2" charset="0"/>
              </a:rPr>
              <a:t>1 Corinthians 13</a:t>
            </a:r>
            <a:r>
              <a:rPr lang="en-US" sz="36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:3</a:t>
            </a:r>
            <a:endParaRPr lang="en-US" sz="3600" dirty="0"/>
          </a:p>
        </p:txBody>
      </p:sp>
    </p:spTree>
    <p:extLst>
      <p:ext uri="{BB962C8B-B14F-4D97-AF65-F5344CB8AC3E}">
        <p14:creationId xmlns:p14="http://schemas.microsoft.com/office/powerpoint/2010/main" val="38772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068" y="167359"/>
            <a:ext cx="12201092" cy="58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259" rtl="0" eaLnBrk="1" fontAlgn="auto" latinLnBrk="0" hangingPunct="1">
              <a:lnSpc>
                <a:spcPct val="100000"/>
              </a:lnSpc>
              <a:spcBef>
                <a:spcPts val="0"/>
              </a:spcBef>
              <a:spcAft>
                <a:spcPts val="0"/>
              </a:spcAft>
              <a:buClrTx/>
              <a:buSzTx/>
              <a:buFontTx/>
              <a:buNone/>
              <a:tabLst/>
              <a:defRPr/>
            </a:pPr>
            <a:r>
              <a:rPr lang="en-US" sz="3200" b="1" dirty="0">
                <a:solidFill>
                  <a:schemeClr val="bg1"/>
                </a:solidFill>
                <a:effectLst>
                  <a:outerShdw blurRad="38100" dist="38100" dir="2700000" algn="tl">
                    <a:srgbClr val="000000">
                      <a:alpha val="43137"/>
                    </a:srgbClr>
                  </a:outerShdw>
                </a:effectLst>
                <a:latin typeface="Montserrat" panose="00000500000000000000" pitchFamily="2" charset="0"/>
              </a:rPr>
              <a:t>1 Corinthians 13</a:t>
            </a:r>
            <a:r>
              <a:rPr lang="en-US" sz="32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:2</a:t>
            </a:r>
            <a:endParaRPr kumimoji="0" lang="en-US" alt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n-ea"/>
              <a:cs typeface="+mn-cs"/>
            </a:endParaRPr>
          </a:p>
        </p:txBody>
      </p:sp>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17" b="5803"/>
          <a:stretch/>
        </p:blipFill>
        <p:spPr bwMode="auto">
          <a:xfrm>
            <a:off x="1669301" y="955040"/>
            <a:ext cx="8853397" cy="2773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30AE79-50C8-666F-52C3-48260771FE84}"/>
              </a:ext>
            </a:extLst>
          </p:cNvPr>
          <p:cNvSpPr>
            <a:spLocks noGrp="1"/>
          </p:cNvSpPr>
          <p:nvPr>
            <p:ph type="title"/>
          </p:nvPr>
        </p:nvSpPr>
        <p:spPr>
          <a:xfrm>
            <a:off x="574675" y="3790950"/>
            <a:ext cx="11341100" cy="3597910"/>
          </a:xfrm>
        </p:spPr>
        <p:txBody>
          <a:bodyPr>
            <a:normAutofit/>
          </a:bodyPr>
          <a:lstStyle/>
          <a:p>
            <a:pPr>
              <a:lnSpc>
                <a:spcPct val="120000"/>
              </a:lnSpc>
            </a:pPr>
            <a:r>
              <a:rPr lang="en-US" sz="36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And if I have prophetic powers, and understand all mysteries and all knowledge, and if I have all faith, so as to remove mountains, but have not love, I am nothing.</a:t>
            </a:r>
            <a:r>
              <a:rPr lang="en-US" sz="11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r>
              <a:rPr lang="en-US" sz="6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r>
              <a:rPr lang="en-US" sz="11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r>
              <a:rPr lang="en-US" sz="3600" b="1" i="0" u="none" strike="noStrike" baseline="0" dirty="0">
                <a:solidFill>
                  <a:schemeClr val="bg1"/>
                </a:solidFill>
                <a:effectLst>
                  <a:outerShdw blurRad="38100" dist="38100" dir="2700000" algn="tl">
                    <a:srgbClr val="000000">
                      <a:alpha val="43137"/>
                    </a:srgbClr>
                  </a:outerShdw>
                </a:effectLst>
                <a:latin typeface="Montserrat" panose="00000500000000000000" pitchFamily="2" charset="0"/>
              </a:rPr>
              <a:t>				</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90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95249" y="-13970"/>
            <a:ext cx="11858626" cy="3539430"/>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Recently, we looked at 1 Peter 4, Romans 12, and 1 Corinthians 12 and saw what they teach about spiritual gifts. As Paul finished Chapter 12 in 1 Corinthians, he said that there is a “</a:t>
            </a:r>
            <a:r>
              <a:rPr lang="en-US" sz="3200" b="1" dirty="0">
                <a:solidFill>
                  <a:srgbClr val="FFFF00"/>
                </a:solidFill>
                <a:effectLst>
                  <a:outerShdw blurRad="38100" dist="38100" dir="2700000" algn="tl">
                    <a:srgbClr val="000000">
                      <a:alpha val="43137"/>
                    </a:srgbClr>
                  </a:outerShdw>
                </a:effectLst>
              </a:rPr>
              <a:t>more excellent way</a:t>
            </a:r>
            <a:r>
              <a:rPr lang="en-US" sz="3200" b="1" dirty="0">
                <a:solidFill>
                  <a:schemeClr val="bg1"/>
                </a:solidFill>
                <a:effectLst>
                  <a:outerShdw blurRad="38100" dist="38100" dir="2700000" algn="tl">
                    <a:srgbClr val="000000">
                      <a:alpha val="43137"/>
                    </a:srgbClr>
                  </a:outerShdw>
                </a:effectLst>
              </a:rPr>
              <a:t>” in verse 31. </a:t>
            </a:r>
          </a:p>
          <a:p>
            <a:endParaRPr lang="en-US" sz="32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That </a:t>
            </a:r>
            <a:r>
              <a:rPr lang="en-US" sz="3200" b="1" dirty="0">
                <a:solidFill>
                  <a:srgbClr val="FFFF00"/>
                </a:solidFill>
                <a:effectLst>
                  <a:outerShdw blurRad="38100" dist="38100" dir="2700000" algn="tl">
                    <a:srgbClr val="000000">
                      <a:alpha val="43137"/>
                    </a:srgbClr>
                  </a:outerShdw>
                </a:effectLst>
              </a:rPr>
              <a:t>way</a:t>
            </a:r>
            <a:r>
              <a:rPr lang="en-US" sz="3200" b="1" dirty="0">
                <a:solidFill>
                  <a:schemeClr val="bg1"/>
                </a:solidFill>
                <a:effectLst>
                  <a:outerShdw blurRad="38100" dist="38100" dir="2700000" algn="tl">
                    <a:srgbClr val="000000">
                      <a:alpha val="43137"/>
                    </a:srgbClr>
                  </a:outerShdw>
                </a:effectLst>
              </a:rPr>
              <a:t> is developed and </a:t>
            </a:r>
          </a:p>
          <a:p>
            <a:r>
              <a:rPr lang="en-US" sz="3200" b="1" dirty="0">
                <a:solidFill>
                  <a:schemeClr val="bg1"/>
                </a:solidFill>
                <a:effectLst>
                  <a:outerShdw blurRad="38100" dist="38100" dir="2700000" algn="tl">
                    <a:srgbClr val="000000">
                      <a:alpha val="43137"/>
                    </a:srgbClr>
                  </a:outerShdw>
                </a:effectLst>
              </a:rPr>
              <a:t>illustrated in Chapter 13.</a:t>
            </a:r>
          </a:p>
        </p:txBody>
      </p:sp>
      <p:pic>
        <p:nvPicPr>
          <p:cNvPr id="2" name="Picture 1">
            <a:extLst>
              <a:ext uri="{FF2B5EF4-FFF2-40B4-BE49-F238E27FC236}">
                <a16:creationId xmlns:a16="http://schemas.microsoft.com/office/drawing/2014/main" id="{E0B5AA2D-A098-18D8-F85C-827D0ABCD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427" y="1544949"/>
            <a:ext cx="6106798" cy="5389251"/>
          </a:xfrm>
          <a:prstGeom prst="rect">
            <a:avLst/>
          </a:prstGeom>
        </p:spPr>
      </p:pic>
    </p:spTree>
    <p:extLst>
      <p:ext uri="{BB962C8B-B14F-4D97-AF65-F5344CB8AC3E}">
        <p14:creationId xmlns:p14="http://schemas.microsoft.com/office/powerpoint/2010/main" val="40821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95249" y="71755"/>
            <a:ext cx="11858626" cy="6832640"/>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Read 1 Corinthians 13. Then respond.</a:t>
            </a:r>
          </a:p>
          <a:p>
            <a:endParaRPr lang="en-US" sz="40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What is the main point of verses 1-3?</a:t>
            </a:r>
          </a:p>
          <a:p>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a:p>
            <a:endParaRPr lang="en-US" sz="14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Write a summary statement for verses 4-8a.</a:t>
            </a:r>
          </a:p>
          <a:p>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What is the main point of verses 8b-13?</a:t>
            </a:r>
          </a:p>
          <a:p>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What is most important? </a:t>
            </a:r>
          </a:p>
          <a:p>
            <a:r>
              <a:rPr lang="en-US" sz="3200" b="1" dirty="0">
                <a:solidFill>
                  <a:schemeClr val="bg1"/>
                </a:solidFill>
                <a:effectLst>
                  <a:outerShdw blurRad="38100" dist="38100" dir="2700000" algn="tl">
                    <a:srgbClr val="000000">
                      <a:alpha val="43137"/>
                    </a:srgbClr>
                  </a:outerShdw>
                </a:effectLst>
              </a:rPr>
              <a:t>(How should you use your gift?)</a:t>
            </a:r>
          </a:p>
        </p:txBody>
      </p:sp>
      <p:pic>
        <p:nvPicPr>
          <p:cNvPr id="1026" name="Picture 2" descr="Blog: Are you Erasmus or are you Luther? | Christian History Institute">
            <a:extLst>
              <a:ext uri="{FF2B5EF4-FFF2-40B4-BE49-F238E27FC236}">
                <a16:creationId xmlns:a16="http://schemas.microsoft.com/office/drawing/2014/main" id="{0A241F9E-1BB0-0E32-8C76-F8D87A157A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52"/>
          <a:stretch/>
        </p:blipFill>
        <p:spPr bwMode="auto">
          <a:xfrm>
            <a:off x="8599251" y="10070"/>
            <a:ext cx="3592749" cy="29860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B5969B-D052-EF32-BDE2-B61E72E56D7F}"/>
              </a:ext>
            </a:extLst>
          </p:cNvPr>
          <p:cNvPicPr>
            <a:picLocks noChangeAspect="1"/>
          </p:cNvPicPr>
          <p:nvPr/>
        </p:nvPicPr>
        <p:blipFill>
          <a:blip r:embed="rId3"/>
          <a:srcRect t="19291"/>
          <a:stretch/>
        </p:blipFill>
        <p:spPr>
          <a:xfrm>
            <a:off x="8599251" y="2991761"/>
            <a:ext cx="3592749" cy="3866239"/>
          </a:xfrm>
          <a:prstGeom prst="rect">
            <a:avLst/>
          </a:prstGeom>
        </p:spPr>
      </p:pic>
      <p:sp>
        <p:nvSpPr>
          <p:cNvPr id="9" name="TextBox 8">
            <a:extLst>
              <a:ext uri="{FF2B5EF4-FFF2-40B4-BE49-F238E27FC236}">
                <a16:creationId xmlns:a16="http://schemas.microsoft.com/office/drawing/2014/main" id="{D4D479C7-67E5-2706-89E7-4960A8F27334}"/>
              </a:ext>
            </a:extLst>
          </p:cNvPr>
          <p:cNvSpPr txBox="1"/>
          <p:nvPr/>
        </p:nvSpPr>
        <p:spPr>
          <a:xfrm>
            <a:off x="6238875" y="6256935"/>
            <a:ext cx="2812256"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rPr>
              <a:t>In love!</a:t>
            </a:r>
            <a:endParaRPr lang="en-US" sz="3200" dirty="0">
              <a:solidFill>
                <a:srgbClr val="FF0000"/>
              </a:solidFill>
            </a:endParaRPr>
          </a:p>
        </p:txBody>
      </p:sp>
    </p:spTree>
    <p:extLst>
      <p:ext uri="{BB962C8B-B14F-4D97-AF65-F5344CB8AC3E}">
        <p14:creationId xmlns:p14="http://schemas.microsoft.com/office/powerpoint/2010/main" val="341393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fade">
                                      <p:cBhvr>
                                        <p:cTn id="12" dur="500"/>
                                        <p:tgtEl>
                                          <p:spTgt spid="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animEffect transition="in" filter="fade">
                                      <p:cBhvr>
                                        <p:cTn id="17" dur="500"/>
                                        <p:tgtEl>
                                          <p:spTgt spid="7">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2" end="12"/>
                                            </p:txEl>
                                          </p:spTgt>
                                        </p:tgtEl>
                                        <p:attrNameLst>
                                          <p:attrName>style.visibility</p:attrName>
                                        </p:attrNameLst>
                                      </p:cBhvr>
                                      <p:to>
                                        <p:strVal val="visible"/>
                                      </p:to>
                                    </p:set>
                                    <p:animEffect transition="in" filter="fade">
                                      <p:cBhvr>
                                        <p:cTn id="22" dur="500"/>
                                        <p:tgtEl>
                                          <p:spTgt spid="7">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3" end="13"/>
                                            </p:txEl>
                                          </p:spTgt>
                                        </p:tgtEl>
                                        <p:attrNameLst>
                                          <p:attrName>style.visibility</p:attrName>
                                        </p:attrNameLst>
                                      </p:cBhvr>
                                      <p:to>
                                        <p:strVal val="visible"/>
                                      </p:to>
                                    </p:set>
                                    <p:animEffect transition="in" filter="fade">
                                      <p:cBhvr>
                                        <p:cTn id="25" dur="500"/>
                                        <p:tgtEl>
                                          <p:spTgt spid="7">
                                            <p:txEl>
                                              <p:pRg st="13" end="1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95249" y="0"/>
            <a:ext cx="11858626" cy="532453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It is very clear from 1 Corinthians 13:8-10, that </a:t>
            </a:r>
            <a:r>
              <a:rPr lang="en-US" sz="3200" b="1" dirty="0">
                <a:solidFill>
                  <a:schemeClr val="accent3">
                    <a:lumMod val="40000"/>
                    <a:lumOff val="60000"/>
                  </a:schemeClr>
                </a:solidFill>
                <a:effectLst>
                  <a:outerShdw blurRad="38100" dist="38100" dir="2700000" algn="tl">
                    <a:srgbClr val="000000">
                      <a:alpha val="43137"/>
                    </a:srgbClr>
                  </a:outerShdw>
                </a:effectLst>
              </a:rPr>
              <a:t>prophecies</a:t>
            </a:r>
            <a:r>
              <a:rPr lang="en-US" sz="3200" b="1" dirty="0">
                <a:solidFill>
                  <a:schemeClr val="bg1"/>
                </a:solidFill>
                <a:effectLst>
                  <a:outerShdw blurRad="38100" dist="38100" dir="2700000" algn="tl">
                    <a:srgbClr val="000000">
                      <a:alpha val="43137"/>
                    </a:srgbClr>
                  </a:outerShdw>
                </a:effectLst>
              </a:rPr>
              <a:t>, </a:t>
            </a:r>
            <a:r>
              <a:rPr lang="en-US" sz="3200" b="1" dirty="0">
                <a:solidFill>
                  <a:schemeClr val="accent3">
                    <a:lumMod val="40000"/>
                    <a:lumOff val="60000"/>
                  </a:schemeClr>
                </a:solidFill>
                <a:effectLst>
                  <a:outerShdw blurRad="38100" dist="38100" dir="2700000" algn="tl">
                    <a:srgbClr val="000000">
                      <a:alpha val="43137"/>
                    </a:srgbClr>
                  </a:outerShdw>
                </a:effectLst>
              </a:rPr>
              <a:t>tongues</a:t>
            </a:r>
            <a:r>
              <a:rPr lang="en-US" sz="3200" b="1" dirty="0">
                <a:solidFill>
                  <a:schemeClr val="bg1"/>
                </a:solidFill>
                <a:effectLst>
                  <a:outerShdw blurRad="38100" dist="38100" dir="2700000" algn="tl">
                    <a:srgbClr val="000000">
                      <a:alpha val="43137"/>
                    </a:srgbClr>
                  </a:outerShdw>
                </a:effectLst>
              </a:rPr>
              <a:t>, and </a:t>
            </a:r>
            <a:r>
              <a:rPr lang="en-US" sz="3200" b="1" dirty="0">
                <a:solidFill>
                  <a:schemeClr val="accent3">
                    <a:lumMod val="40000"/>
                    <a:lumOff val="60000"/>
                  </a:schemeClr>
                </a:solidFill>
                <a:effectLst>
                  <a:outerShdw blurRad="38100" dist="38100" dir="2700000" algn="tl">
                    <a:srgbClr val="000000">
                      <a:alpha val="43137"/>
                    </a:srgbClr>
                  </a:outerShdw>
                </a:effectLst>
              </a:rPr>
              <a:t>knowledge</a:t>
            </a:r>
            <a:r>
              <a:rPr lang="en-US" sz="3200" b="1" dirty="0">
                <a:solidFill>
                  <a:schemeClr val="bg1"/>
                </a:solidFill>
                <a:effectLst>
                  <a:outerShdw blurRad="38100" dist="38100" dir="2700000" algn="tl">
                    <a:srgbClr val="000000">
                      <a:alpha val="43137"/>
                    </a:srgbClr>
                  </a:outerShdw>
                </a:effectLst>
              </a:rPr>
              <a:t> will pass away because they were (at the time of Paul’s writing) partial (v.9). </a:t>
            </a:r>
          </a:p>
          <a:p>
            <a:endParaRPr lang="en-US" sz="32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When would they be done away with? (v. 10)</a:t>
            </a:r>
          </a:p>
          <a:p>
            <a:endParaRPr lang="en-US" sz="20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“When what is </a:t>
            </a:r>
          </a:p>
          <a:p>
            <a:r>
              <a:rPr lang="en-US" sz="3200" b="1" dirty="0">
                <a:solidFill>
                  <a:schemeClr val="bg1"/>
                </a:solidFill>
                <a:effectLst>
                  <a:outerShdw blurRad="38100" dist="38100" dir="2700000" algn="tl">
                    <a:srgbClr val="000000">
                      <a:alpha val="43137"/>
                    </a:srgbClr>
                  </a:outerShdw>
                </a:effectLst>
              </a:rPr>
              <a:t>complete comes.”</a:t>
            </a:r>
          </a:p>
          <a:p>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ffectLst>
                <a:outerShdw blurRad="38100" dist="38100" dir="2700000" algn="tl">
                  <a:srgbClr val="000000">
                    <a:alpha val="43137"/>
                  </a:srgbClr>
                </a:outerShdw>
              </a:effectLst>
            </a:endParaRPr>
          </a:p>
          <a:p>
            <a:endParaRPr lang="en-US" sz="3200" b="1" dirty="0">
              <a:solidFill>
                <a:schemeClr val="bg1"/>
              </a:solidFill>
            </a:endParaRPr>
          </a:p>
        </p:txBody>
      </p:sp>
      <p:pic>
        <p:nvPicPr>
          <p:cNvPr id="2050" name="Picture 2" descr="Man Writing On A Large Scroll With Paper Background, Torah Pictures ...">
            <a:extLst>
              <a:ext uri="{FF2B5EF4-FFF2-40B4-BE49-F238E27FC236}">
                <a16:creationId xmlns:a16="http://schemas.microsoft.com/office/drawing/2014/main" id="{20AD6BA2-B1A9-C651-842E-E9F30DE95E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75"/>
          <a:stretch/>
        </p:blipFill>
        <p:spPr bwMode="auto">
          <a:xfrm>
            <a:off x="4673851" y="2577831"/>
            <a:ext cx="7518149" cy="427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7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animEffect transition="in" filter="fade">
                                      <p:cBhvr>
                                        <p:cTn id="1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DF844-309B-B2C9-DA6A-0201D85D6F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E3CAEB-0572-24DF-C4AF-A450D14748DF}"/>
              </a:ext>
            </a:extLst>
          </p:cNvPr>
          <p:cNvPicPr>
            <a:picLocks noChangeAspect="1"/>
          </p:cNvPicPr>
          <p:nvPr/>
        </p:nvPicPr>
        <p:blipFill>
          <a:blip r:embed="rId2"/>
          <a:stretch>
            <a:fillRect/>
          </a:stretch>
        </p:blipFill>
        <p:spPr>
          <a:xfrm>
            <a:off x="3633767" y="693337"/>
            <a:ext cx="8558233" cy="6164664"/>
          </a:xfrm>
          <a:prstGeom prst="rect">
            <a:avLst/>
          </a:prstGeom>
        </p:spPr>
      </p:pic>
      <p:sp>
        <p:nvSpPr>
          <p:cNvPr id="7" name="TextBox 6">
            <a:extLst>
              <a:ext uri="{FF2B5EF4-FFF2-40B4-BE49-F238E27FC236}">
                <a16:creationId xmlns:a16="http://schemas.microsoft.com/office/drawing/2014/main" id="{D4F713BD-04E2-4F28-36E6-623685814F0B}"/>
              </a:ext>
            </a:extLst>
          </p:cNvPr>
          <p:cNvSpPr txBox="1"/>
          <p:nvPr/>
        </p:nvSpPr>
        <p:spPr>
          <a:xfrm>
            <a:off x="161481" y="104775"/>
            <a:ext cx="11297093" cy="2308324"/>
          </a:xfrm>
          <a:prstGeom prst="rect">
            <a:avLst/>
          </a:prstGeom>
          <a:solidFill>
            <a:schemeClr val="tx1">
              <a:alpha val="14000"/>
            </a:schemeClr>
          </a:solid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The word </a:t>
            </a:r>
            <a:r>
              <a:rPr lang="en-US" sz="3600" b="1" dirty="0" err="1">
                <a:solidFill>
                  <a:schemeClr val="bg1"/>
                </a:solidFill>
                <a:effectLst>
                  <a:outerShdw blurRad="38100" dist="38100" dir="2700000" algn="tl">
                    <a:srgbClr val="000000">
                      <a:alpha val="43137"/>
                    </a:srgbClr>
                  </a:outerShdw>
                </a:effectLst>
              </a:rPr>
              <a:t>τέλειος</a:t>
            </a:r>
            <a:r>
              <a:rPr lang="en-US" sz="3600" b="1" dirty="0">
                <a:solidFill>
                  <a:schemeClr val="bg1"/>
                </a:solidFill>
                <a:effectLst>
                  <a:outerShdw blurRad="38100" dist="38100" dir="2700000" algn="tl">
                    <a:srgbClr val="000000">
                      <a:alpha val="43137"/>
                    </a:srgbClr>
                  </a:outerShdw>
                </a:effectLst>
              </a:rPr>
              <a:t> (“perfect” in ESV and “complete” in NIV) means </a:t>
            </a:r>
            <a:r>
              <a:rPr lang="en-US" sz="3600" b="1" dirty="0">
                <a:solidFill>
                  <a:srgbClr val="FFFF00"/>
                </a:solidFill>
                <a:effectLst>
                  <a:outerShdw blurRad="38100" dist="38100" dir="2700000" algn="tl">
                    <a:srgbClr val="000000">
                      <a:alpha val="43137"/>
                    </a:srgbClr>
                  </a:outerShdw>
                </a:effectLst>
              </a:rPr>
              <a:t>“something brought to completion, fully accomplished, fully developed, or </a:t>
            </a:r>
          </a:p>
          <a:p>
            <a:r>
              <a:rPr lang="en-US" sz="3600" b="1" dirty="0">
                <a:solidFill>
                  <a:srgbClr val="FFFF00"/>
                </a:solidFill>
                <a:effectLst>
                  <a:outerShdw blurRad="38100" dist="38100" dir="2700000" algn="tl">
                    <a:srgbClr val="000000">
                      <a:alpha val="43137"/>
                    </a:srgbClr>
                  </a:outerShdw>
                </a:effectLst>
              </a:rPr>
              <a:t>thorough; complete, entire.”</a:t>
            </a:r>
          </a:p>
        </p:txBody>
      </p:sp>
    </p:spTree>
    <p:extLst>
      <p:ext uri="{BB962C8B-B14F-4D97-AF65-F5344CB8AC3E}">
        <p14:creationId xmlns:p14="http://schemas.microsoft.com/office/powerpoint/2010/main" val="411461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B767-0C3A-EF33-6446-349271655B9F}"/>
              </a:ext>
            </a:extLst>
          </p:cNvPr>
          <p:cNvPicPr>
            <a:picLocks noChangeAspect="1"/>
          </p:cNvPicPr>
          <p:nvPr/>
        </p:nvPicPr>
        <p:blipFill>
          <a:blip r:embed="rId2"/>
          <a:stretch>
            <a:fillRect/>
          </a:stretch>
        </p:blipFill>
        <p:spPr>
          <a:xfrm>
            <a:off x="3633767" y="693337"/>
            <a:ext cx="8558233" cy="6164664"/>
          </a:xfrm>
          <a:prstGeom prst="rect">
            <a:avLst/>
          </a:prstGeom>
        </p:spPr>
      </p:pic>
      <p:sp>
        <p:nvSpPr>
          <p:cNvPr id="7" name="TextBox 6">
            <a:extLst>
              <a:ext uri="{FF2B5EF4-FFF2-40B4-BE49-F238E27FC236}">
                <a16:creationId xmlns:a16="http://schemas.microsoft.com/office/drawing/2014/main" id="{63233B67-0F60-EEA9-F34A-8BE4FD95803D}"/>
              </a:ext>
            </a:extLst>
          </p:cNvPr>
          <p:cNvSpPr txBox="1"/>
          <p:nvPr/>
        </p:nvSpPr>
        <p:spPr>
          <a:xfrm>
            <a:off x="161481" y="104775"/>
            <a:ext cx="11401869" cy="2862322"/>
          </a:xfrm>
          <a:prstGeom prst="rect">
            <a:avLst/>
          </a:prstGeom>
          <a:solidFill>
            <a:schemeClr val="tx1">
              <a:alpha val="14000"/>
            </a:schemeClr>
          </a:solid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When the written Word of God was completed, these kinds of prophecies and knowledge would be “set aside” (κατα</a:t>
            </a:r>
            <a:r>
              <a:rPr lang="en-US" sz="3600" b="1" dirty="0" err="1">
                <a:solidFill>
                  <a:schemeClr val="bg1"/>
                </a:solidFill>
                <a:effectLst>
                  <a:outerShdw blurRad="38100" dist="38100" dir="2700000" algn="tl">
                    <a:srgbClr val="000000">
                      <a:alpha val="43137"/>
                    </a:srgbClr>
                  </a:outerShdw>
                </a:effectLst>
              </a:rPr>
              <a:t>ργέω</a:t>
            </a:r>
            <a:r>
              <a:rPr lang="en-US" sz="3600" b="1" dirty="0">
                <a:solidFill>
                  <a:schemeClr val="bg1"/>
                </a:solidFill>
                <a:effectLst>
                  <a:outerShdw blurRad="38100" dist="38100" dir="2700000" algn="tl">
                    <a:srgbClr val="000000">
                      <a:alpha val="43137"/>
                    </a:srgbClr>
                  </a:outerShdw>
                </a:effectLst>
              </a:rPr>
              <a:t>—rendered useless or </a:t>
            </a:r>
          </a:p>
          <a:p>
            <a:r>
              <a:rPr lang="en-US" sz="3600" b="1" dirty="0">
                <a:solidFill>
                  <a:schemeClr val="bg1"/>
                </a:solidFill>
                <a:effectLst>
                  <a:outerShdw blurRad="38100" dist="38100" dir="2700000" algn="tl">
                    <a:srgbClr val="000000">
                      <a:alpha val="43137"/>
                    </a:srgbClr>
                  </a:outerShdw>
                </a:effectLst>
              </a:rPr>
              <a:t>unproductive by something else) </a:t>
            </a:r>
          </a:p>
          <a:p>
            <a:r>
              <a:rPr lang="en-US" sz="3600" b="1" dirty="0">
                <a:solidFill>
                  <a:schemeClr val="bg1"/>
                </a:solidFill>
                <a:effectLst>
                  <a:outerShdw blurRad="38100" dist="38100" dir="2700000" algn="tl">
                    <a:srgbClr val="000000">
                      <a:alpha val="43137"/>
                    </a:srgbClr>
                  </a:outerShdw>
                </a:effectLst>
              </a:rPr>
              <a:t>and tongues would cease (πα</a:t>
            </a:r>
            <a:r>
              <a:rPr lang="en-US" sz="3600" b="1" dirty="0" err="1">
                <a:solidFill>
                  <a:schemeClr val="bg1"/>
                </a:solidFill>
                <a:effectLst>
                  <a:outerShdw blurRad="38100" dist="38100" dir="2700000" algn="tl">
                    <a:srgbClr val="000000">
                      <a:alpha val="43137"/>
                    </a:srgbClr>
                  </a:outerShdw>
                </a:effectLst>
              </a:rPr>
              <a:t>ύω</a:t>
            </a:r>
            <a:r>
              <a:rPr lang="en-US" sz="36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47619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FA340-D688-5F7E-F298-AF8C52E9EC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A69311-599B-F4E7-4121-979129822B22}"/>
              </a:ext>
            </a:extLst>
          </p:cNvPr>
          <p:cNvPicPr>
            <a:picLocks noChangeAspect="1"/>
          </p:cNvPicPr>
          <p:nvPr/>
        </p:nvPicPr>
        <p:blipFill>
          <a:blip r:embed="rId2"/>
          <a:stretch>
            <a:fillRect/>
          </a:stretch>
        </p:blipFill>
        <p:spPr>
          <a:xfrm>
            <a:off x="3633767" y="693337"/>
            <a:ext cx="8558233" cy="6164664"/>
          </a:xfrm>
          <a:prstGeom prst="rect">
            <a:avLst/>
          </a:prstGeom>
        </p:spPr>
      </p:pic>
      <p:sp>
        <p:nvSpPr>
          <p:cNvPr id="7" name="TextBox 6">
            <a:extLst>
              <a:ext uri="{FF2B5EF4-FFF2-40B4-BE49-F238E27FC236}">
                <a16:creationId xmlns:a16="http://schemas.microsoft.com/office/drawing/2014/main" id="{F047273F-75F8-8214-9192-B13B788F1349}"/>
              </a:ext>
            </a:extLst>
          </p:cNvPr>
          <p:cNvSpPr txBox="1"/>
          <p:nvPr/>
        </p:nvSpPr>
        <p:spPr>
          <a:xfrm>
            <a:off x="161481" y="104775"/>
            <a:ext cx="11401869" cy="2862322"/>
          </a:xfrm>
          <a:prstGeom prst="rect">
            <a:avLst/>
          </a:prstGeom>
          <a:solidFill>
            <a:schemeClr val="tx1">
              <a:alpha val="14000"/>
            </a:schemeClr>
          </a:solid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Thus, we believe sign gifts (e.g. tongues and prophecy) have ceased or been done away with for now, but that the other gifts are still in use by the </a:t>
            </a:r>
          </a:p>
          <a:p>
            <a:r>
              <a:rPr lang="en-US" sz="3600" b="1" dirty="0">
                <a:solidFill>
                  <a:schemeClr val="bg1"/>
                </a:solidFill>
                <a:effectLst>
                  <a:outerShdw blurRad="38100" dist="38100" dir="2700000" algn="tl">
                    <a:srgbClr val="000000">
                      <a:alpha val="43137"/>
                    </a:srgbClr>
                  </a:outerShdw>
                </a:effectLst>
              </a:rPr>
              <a:t>Spirit who gives each believer </a:t>
            </a:r>
          </a:p>
          <a:p>
            <a:r>
              <a:rPr lang="en-US" sz="3600" b="1" dirty="0">
                <a:solidFill>
                  <a:schemeClr val="bg1"/>
                </a:solidFill>
                <a:effectLst>
                  <a:outerShdw blurRad="38100" dist="38100" dir="2700000" algn="tl">
                    <a:srgbClr val="000000">
                      <a:alpha val="43137"/>
                    </a:srgbClr>
                  </a:outerShdw>
                </a:effectLst>
              </a:rPr>
              <a:t>one or more to be used in ministry.</a:t>
            </a:r>
          </a:p>
        </p:txBody>
      </p:sp>
    </p:spTree>
    <p:extLst>
      <p:ext uri="{BB962C8B-B14F-4D97-AF65-F5344CB8AC3E}">
        <p14:creationId xmlns:p14="http://schemas.microsoft.com/office/powerpoint/2010/main" val="2486188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7CF94-30AB-D9BD-1F76-452B00E41A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9976ED-F08B-D204-024C-2EA7D01984DD}"/>
              </a:ext>
            </a:extLst>
          </p:cNvPr>
          <p:cNvSpPr txBox="1"/>
          <p:nvPr/>
        </p:nvSpPr>
        <p:spPr>
          <a:xfrm>
            <a:off x="254794" y="1967607"/>
            <a:ext cx="11034206" cy="3046988"/>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Proclaiming truth/being </a:t>
            </a:r>
          </a:p>
          <a:p>
            <a:r>
              <a:rPr lang="en-US" sz="3200" b="1" dirty="0">
                <a:solidFill>
                  <a:schemeClr val="bg1"/>
                </a:solidFill>
                <a:effectLst>
                  <a:outerShdw blurRad="38100" dist="38100" dir="2700000" algn="tl">
                    <a:srgbClr val="000000">
                      <a:alpha val="43137"/>
                    </a:srgbClr>
                  </a:outerShdw>
                </a:effectLst>
              </a:rPr>
              <a:t>understood is preferred </a:t>
            </a:r>
          </a:p>
          <a:p>
            <a:r>
              <a:rPr lang="en-US" sz="3200" b="1" dirty="0">
                <a:solidFill>
                  <a:schemeClr val="bg1"/>
                </a:solidFill>
                <a:effectLst>
                  <a:outerShdw blurRad="38100" dist="38100" dir="2700000" algn="tl">
                    <a:srgbClr val="000000">
                      <a:alpha val="43137"/>
                    </a:srgbClr>
                  </a:outerShdw>
                </a:effectLst>
              </a:rPr>
              <a:t>over tongues which are </a:t>
            </a:r>
          </a:p>
          <a:p>
            <a:r>
              <a:rPr lang="en-US" sz="3200" b="1" dirty="0">
                <a:solidFill>
                  <a:schemeClr val="bg1"/>
                </a:solidFill>
                <a:effectLst>
                  <a:outerShdw blurRad="38100" dist="38100" dir="2700000" algn="tl">
                    <a:srgbClr val="000000">
                      <a:alpha val="43137"/>
                    </a:srgbClr>
                  </a:outerShdw>
                </a:effectLst>
              </a:rPr>
              <a:t>not understood. </a:t>
            </a:r>
          </a:p>
          <a:p>
            <a:endParaRPr lang="en-US" sz="3200" b="1" dirty="0">
              <a:solidFill>
                <a:schemeClr val="bg1"/>
              </a:solidFill>
              <a:effectLst>
                <a:outerShdw blurRad="38100" dist="38100" dir="2700000" algn="tl">
                  <a:srgbClr val="000000">
                    <a:alpha val="43137"/>
                  </a:srgbClr>
                </a:outerShdw>
              </a:effectLst>
            </a:endParaRPr>
          </a:p>
          <a:p>
            <a:r>
              <a:rPr lang="en-US" sz="3200" b="1" dirty="0">
                <a:solidFill>
                  <a:schemeClr val="bg1"/>
                </a:solidFill>
                <a:effectLst>
                  <a:outerShdw blurRad="38100" dist="38100" dir="2700000" algn="tl">
                    <a:srgbClr val="000000">
                      <a:alpha val="43137"/>
                    </a:srgbClr>
                  </a:outerShdw>
                </a:effectLst>
              </a:rPr>
              <a:t>               (1 Corinthians 14)</a:t>
            </a:r>
          </a:p>
        </p:txBody>
      </p:sp>
      <p:sp>
        <p:nvSpPr>
          <p:cNvPr id="6" name="TextBox 5">
            <a:extLst>
              <a:ext uri="{FF2B5EF4-FFF2-40B4-BE49-F238E27FC236}">
                <a16:creationId xmlns:a16="http://schemas.microsoft.com/office/drawing/2014/main" id="{23104BFD-7948-57EA-00FF-B861C6D1E10E}"/>
              </a:ext>
            </a:extLst>
          </p:cNvPr>
          <p:cNvSpPr txBox="1"/>
          <p:nvPr/>
        </p:nvSpPr>
        <p:spPr>
          <a:xfrm>
            <a:off x="254793" y="953571"/>
            <a:ext cx="684133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Which gift(s) is/are better? Why?</a:t>
            </a:r>
          </a:p>
        </p:txBody>
      </p:sp>
      <p:pic>
        <p:nvPicPr>
          <p:cNvPr id="3" name="Picture 2">
            <a:extLst>
              <a:ext uri="{FF2B5EF4-FFF2-40B4-BE49-F238E27FC236}">
                <a16:creationId xmlns:a16="http://schemas.microsoft.com/office/drawing/2014/main" id="{39D12D94-BA14-0ED5-1614-A32BFE642F3D}"/>
              </a:ext>
            </a:extLst>
          </p:cNvPr>
          <p:cNvPicPr>
            <a:picLocks noChangeAspect="1"/>
          </p:cNvPicPr>
          <p:nvPr/>
        </p:nvPicPr>
        <p:blipFill>
          <a:blip r:embed="rId2"/>
          <a:stretch>
            <a:fillRect/>
          </a:stretch>
        </p:blipFill>
        <p:spPr>
          <a:xfrm>
            <a:off x="4857750" y="1578676"/>
            <a:ext cx="7334250" cy="5279323"/>
          </a:xfrm>
          <a:prstGeom prst="rect">
            <a:avLst/>
          </a:prstGeom>
        </p:spPr>
      </p:pic>
      <p:sp>
        <p:nvSpPr>
          <p:cNvPr id="10" name="TextBox 9">
            <a:extLst>
              <a:ext uri="{FF2B5EF4-FFF2-40B4-BE49-F238E27FC236}">
                <a16:creationId xmlns:a16="http://schemas.microsoft.com/office/drawing/2014/main" id="{0F16EBBD-8132-B91F-B017-35CA0224475E}"/>
              </a:ext>
            </a:extLst>
          </p:cNvPr>
          <p:cNvSpPr txBox="1"/>
          <p:nvPr/>
        </p:nvSpPr>
        <p:spPr>
          <a:xfrm>
            <a:off x="254793" y="124203"/>
            <a:ext cx="6841330"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rPr>
              <a:t>Read 1 Corinthians 14:9, 19-20, 40.</a:t>
            </a:r>
          </a:p>
        </p:txBody>
      </p:sp>
    </p:spTree>
    <p:extLst>
      <p:ext uri="{BB962C8B-B14F-4D97-AF65-F5344CB8AC3E}">
        <p14:creationId xmlns:p14="http://schemas.microsoft.com/office/powerpoint/2010/main" val="39684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193E42-F36D-4605-A0FD-525E3192E4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002969-FA67-48B6-B8BA-2606A073E59D}">
  <ds:schemaRefs>
    <ds:schemaRef ds:uri="http://schemas.microsoft.com/office/2006/metadata/properties"/>
    <ds:schemaRef ds:uri="http://schemas.microsoft.com/office/infopath/2007/PartnerControls"/>
    <ds:schemaRef ds:uri="b1a6dcaa-c685-4162-bf8d-9106957bcf2f"/>
  </ds:schemaRefs>
</ds:datastoreItem>
</file>

<file path=customXml/itemProps3.xml><?xml version="1.0" encoding="utf-8"?>
<ds:datastoreItem xmlns:ds="http://schemas.openxmlformats.org/officeDocument/2006/customXml" ds:itemID="{5F3E4F1D-E19B-4D1C-BD14-FB3A6A47D1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3596</TotalTime>
  <Words>698</Words>
  <Application>Microsoft Office PowerPoint</Application>
  <PresentationFormat>Widescreen</PresentationFormat>
  <Paragraphs>77</Paragraphs>
  <Slides>16</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Montserrat</vt:lpstr>
      <vt:lpstr>Office Theme</vt:lpstr>
      <vt:lpstr>PowerPoint Presentation</vt:lpstr>
      <vt:lpstr>And if I have prophetic powers, and understand all mysteries and all knowledge, and if I have all faith, so as to remove mountains, but have not love, I am nothing.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I give away all I have, and if I deliver up my body to be burned, but have not love, I gain nothing.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16</cp:revision>
  <dcterms:created xsi:type="dcterms:W3CDTF">2024-05-20T15:02:04Z</dcterms:created>
  <dcterms:modified xsi:type="dcterms:W3CDTF">2025-06-06T15:34:43Z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