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931" r:id="rId6"/>
    <p:sldId id="870" r:id="rId7"/>
    <p:sldId id="920" r:id="rId8"/>
    <p:sldId id="904" r:id="rId9"/>
    <p:sldId id="905" r:id="rId10"/>
    <p:sldId id="930" r:id="rId11"/>
    <p:sldId id="912" r:id="rId12"/>
    <p:sldId id="913" r:id="rId13"/>
    <p:sldId id="921" r:id="rId14"/>
    <p:sldId id="927" r:id="rId15"/>
    <p:sldId id="926" r:id="rId16"/>
    <p:sldId id="922" r:id="rId17"/>
    <p:sldId id="923" r:id="rId18"/>
    <p:sldId id="924" r:id="rId19"/>
    <p:sldId id="925" r:id="rId20"/>
    <p:sldId id="919" r:id="rId21"/>
    <p:sldId id="872" r:id="rId22"/>
    <p:sldId id="928" r:id="rId23"/>
    <p:sldId id="929" r:id="rId24"/>
    <p:sldId id="914" r:id="rId25"/>
    <p:sldId id="873" r:id="rId26"/>
    <p:sldId id="879" r:id="rId27"/>
    <p:sldId id="915" r:id="rId28"/>
    <p:sldId id="8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2B3A59"/>
    <a:srgbClr val="515E70"/>
    <a:srgbClr val="35454D"/>
    <a:srgbClr val="333333"/>
    <a:srgbClr val="006666"/>
    <a:srgbClr val="003366"/>
    <a:srgbClr val="357442"/>
    <a:srgbClr val="CD47BD"/>
    <a:srgbClr val="7BA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05961-F9C7-4C2B-B92D-A45017578D96}" v="32" dt="2025-06-10T18:55:42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Thomas" userId="790cc23d-4c1d-4b8f-ba7f-333fd405d602" providerId="ADAL" clId="{0A42FCFE-B6A0-43E2-8366-1CABB99AA7DB}"/>
    <pc:docChg chg="modSld">
      <pc:chgData name="Gil Thomas" userId="790cc23d-4c1d-4b8f-ba7f-333fd405d602" providerId="ADAL" clId="{0A42FCFE-B6A0-43E2-8366-1CABB99AA7DB}" dt="2025-05-30T14:08:00.519" v="76" actId="313"/>
      <pc:docMkLst>
        <pc:docMk/>
      </pc:docMkLst>
      <pc:sldChg chg="modSp">
        <pc:chgData name="Gil Thomas" userId="790cc23d-4c1d-4b8f-ba7f-333fd405d602" providerId="ADAL" clId="{0A42FCFE-B6A0-43E2-8366-1CABB99AA7DB}" dt="2025-05-30T14:08:00.519" v="76" actId="313"/>
        <pc:sldMkLst>
          <pc:docMk/>
          <pc:sldMk cId="1943648539" sldId="915"/>
        </pc:sldMkLst>
        <pc:spChg chg="mod">
          <ac:chgData name="Gil Thomas" userId="790cc23d-4c1d-4b8f-ba7f-333fd405d602" providerId="ADAL" clId="{0A42FCFE-B6A0-43E2-8366-1CABB99AA7DB}" dt="2025-05-30T14:08:00.519" v="76" actId="313"/>
          <ac:spMkLst>
            <pc:docMk/>
            <pc:sldMk cId="1943648539" sldId="915"/>
            <ac:spMk id="7" creationId="{0350A4B1-DC88-BCA2-604E-B74D65A7A735}"/>
          </ac:spMkLst>
        </pc:spChg>
      </pc:sldChg>
      <pc:sldChg chg="modSp mod">
        <pc:chgData name="Gil Thomas" userId="790cc23d-4c1d-4b8f-ba7f-333fd405d602" providerId="ADAL" clId="{0A42FCFE-B6A0-43E2-8366-1CABB99AA7DB}" dt="2025-05-30T13:36:49.944" v="3" actId="20577"/>
        <pc:sldMkLst>
          <pc:docMk/>
          <pc:sldMk cId="2293535653" sldId="921"/>
        </pc:sldMkLst>
        <pc:spChg chg="mod">
          <ac:chgData name="Gil Thomas" userId="790cc23d-4c1d-4b8f-ba7f-333fd405d602" providerId="ADAL" clId="{0A42FCFE-B6A0-43E2-8366-1CABB99AA7DB}" dt="2025-05-30T13:36:49.944" v="3" actId="20577"/>
          <ac:spMkLst>
            <pc:docMk/>
            <pc:sldMk cId="2293535653" sldId="921"/>
            <ac:spMk id="5" creationId="{9F46DE14-8E22-70FC-9CBE-96A12D58A151}"/>
          </ac:spMkLst>
        </pc:spChg>
      </pc:sldChg>
      <pc:sldChg chg="modSp">
        <pc:chgData name="Gil Thomas" userId="790cc23d-4c1d-4b8f-ba7f-333fd405d602" providerId="ADAL" clId="{0A42FCFE-B6A0-43E2-8366-1CABB99AA7DB}" dt="2025-05-30T13:52:06.038" v="44" actId="20577"/>
        <pc:sldMkLst>
          <pc:docMk/>
          <pc:sldMk cId="888280059" sldId="929"/>
        </pc:sldMkLst>
        <pc:spChg chg="mod">
          <ac:chgData name="Gil Thomas" userId="790cc23d-4c1d-4b8f-ba7f-333fd405d602" providerId="ADAL" clId="{0A42FCFE-B6A0-43E2-8366-1CABB99AA7DB}" dt="2025-05-30T13:52:06.038" v="44" actId="20577"/>
          <ac:spMkLst>
            <pc:docMk/>
            <pc:sldMk cId="888280059" sldId="929"/>
            <ac:spMk id="7" creationId="{BE046D7A-D87C-88D1-9386-690A73B077C5}"/>
          </ac:spMkLst>
        </pc:spChg>
      </pc:sldChg>
    </pc:docChg>
  </pc:docChgLst>
  <pc:docChgLst>
    <pc:chgData name="Gil Thomas" userId="790cc23d-4c1d-4b8f-ba7f-333fd405d602" providerId="ADAL" clId="{82959BB9-6D61-4AB3-AB77-BAE094346AD1}"/>
    <pc:docChg chg="undo custSel addSld delSld modSld sldOrd">
      <pc:chgData name="Gil Thomas" userId="790cc23d-4c1d-4b8f-ba7f-333fd405d602" providerId="ADAL" clId="{82959BB9-6D61-4AB3-AB77-BAE094346AD1}" dt="2024-12-14T17:42:27.494" v="3299" actId="20577"/>
      <pc:docMkLst>
        <pc:docMk/>
      </pc:docMkLst>
      <pc:sldChg chg="addSp delSp modSp mod">
        <pc:chgData name="Gil Thomas" userId="790cc23d-4c1d-4b8f-ba7f-333fd405d602" providerId="ADAL" clId="{82959BB9-6D61-4AB3-AB77-BAE094346AD1}" dt="2024-11-07T18:21:36.757" v="3" actId="14100"/>
        <pc:sldMkLst>
          <pc:docMk/>
          <pc:sldMk cId="1655172261" sldId="256"/>
        </pc:sldMkLst>
      </pc:sldChg>
      <pc:sldChg chg="modSp mod">
        <pc:chgData name="Gil Thomas" userId="790cc23d-4c1d-4b8f-ba7f-333fd405d602" providerId="ADAL" clId="{82959BB9-6D61-4AB3-AB77-BAE094346AD1}" dt="2024-12-14T17:42:27.494" v="3299" actId="20577"/>
        <pc:sldMkLst>
          <pc:docMk/>
          <pc:sldMk cId="1879050429" sldId="808"/>
        </pc:sldMkLst>
      </pc:sldChg>
      <pc:sldChg chg="del">
        <pc:chgData name="Gil Thomas" userId="790cc23d-4c1d-4b8f-ba7f-333fd405d602" providerId="ADAL" clId="{82959BB9-6D61-4AB3-AB77-BAE094346AD1}" dt="2024-11-27T13:55:12.619" v="2825" actId="47"/>
        <pc:sldMkLst>
          <pc:docMk/>
          <pc:sldMk cId="444098799" sldId="836"/>
        </pc:sldMkLst>
      </pc:sldChg>
      <pc:sldChg chg="addSp delSp modSp mod modAnim">
        <pc:chgData name="Gil Thomas" userId="790cc23d-4c1d-4b8f-ba7f-333fd405d602" providerId="ADAL" clId="{82959BB9-6D61-4AB3-AB77-BAE094346AD1}" dt="2024-12-01T12:27:54.495" v="3021"/>
        <pc:sldMkLst>
          <pc:docMk/>
          <pc:sldMk cId="4082156938" sldId="870"/>
        </pc:sldMkLst>
      </pc:sldChg>
      <pc:sldChg chg="del">
        <pc:chgData name="Gil Thomas" userId="790cc23d-4c1d-4b8f-ba7f-333fd405d602" providerId="ADAL" clId="{82959BB9-6D61-4AB3-AB77-BAE094346AD1}" dt="2024-11-27T13:52:58.717" v="2813" actId="47"/>
        <pc:sldMkLst>
          <pc:docMk/>
          <pc:sldMk cId="2662725847" sldId="871"/>
        </pc:sldMkLst>
      </pc:sldChg>
      <pc:sldChg chg="addSp delSp modSp mod modAnim">
        <pc:chgData name="Gil Thomas" userId="790cc23d-4c1d-4b8f-ba7f-333fd405d602" providerId="ADAL" clId="{82959BB9-6D61-4AB3-AB77-BAE094346AD1}" dt="2024-11-22T20:12:24.191" v="1698" actId="20577"/>
        <pc:sldMkLst>
          <pc:docMk/>
          <pc:sldMk cId="847619369" sldId="872"/>
        </pc:sldMkLst>
      </pc:sldChg>
      <pc:sldChg chg="addSp delSp modSp mod delAnim modAnim">
        <pc:chgData name="Gil Thomas" userId="790cc23d-4c1d-4b8f-ba7f-333fd405d602" providerId="ADAL" clId="{82959BB9-6D61-4AB3-AB77-BAE094346AD1}" dt="2024-11-24T20:55:37.252" v="2397"/>
        <pc:sldMkLst>
          <pc:docMk/>
          <pc:sldMk cId="3546065704" sldId="873"/>
        </pc:sldMkLst>
      </pc:sldChg>
      <pc:sldChg chg="addSp delSp modSp mod modAnim">
        <pc:chgData name="Gil Thomas" userId="790cc23d-4c1d-4b8f-ba7f-333fd405d602" providerId="ADAL" clId="{82959BB9-6D61-4AB3-AB77-BAE094346AD1}" dt="2024-11-27T13:47:49.355" v="2683"/>
        <pc:sldMkLst>
          <pc:docMk/>
          <pc:sldMk cId="2226947842" sldId="879"/>
        </pc:sldMkLst>
      </pc:sldChg>
      <pc:sldChg chg="addSp delSp modSp mod delAnim modAnim">
        <pc:chgData name="Gil Thomas" userId="790cc23d-4c1d-4b8f-ba7f-333fd405d602" providerId="ADAL" clId="{82959BB9-6D61-4AB3-AB77-BAE094346AD1}" dt="2024-12-01T12:29:06.935" v="3026"/>
        <pc:sldMkLst>
          <pc:docMk/>
          <pc:sldMk cId="3413939646" sldId="904"/>
        </pc:sldMkLst>
      </pc:sldChg>
      <pc:sldChg chg="addSp delSp modSp mod modAnim">
        <pc:chgData name="Gil Thomas" userId="790cc23d-4c1d-4b8f-ba7f-333fd405d602" providerId="ADAL" clId="{82959BB9-6D61-4AB3-AB77-BAE094346AD1}" dt="2024-11-27T13:33:45.963" v="2416"/>
        <pc:sldMkLst>
          <pc:docMk/>
          <pc:sldMk cId="1326777184" sldId="905"/>
        </pc:sldMkLst>
      </pc:sldChg>
      <pc:sldChg chg="addSp delSp modSp mod delAnim modAnim">
        <pc:chgData name="Gil Thomas" userId="790cc23d-4c1d-4b8f-ba7f-333fd405d602" providerId="ADAL" clId="{82959BB9-6D61-4AB3-AB77-BAE094346AD1}" dt="2024-12-01T12:43:57.481" v="3131" actId="20577"/>
        <pc:sldMkLst>
          <pc:docMk/>
          <pc:sldMk cId="3968445858" sldId="912"/>
        </pc:sldMkLst>
      </pc:sldChg>
      <pc:sldChg chg="addSp delSp modSp mod modAnim">
        <pc:chgData name="Gil Thomas" userId="790cc23d-4c1d-4b8f-ba7f-333fd405d602" providerId="ADAL" clId="{82959BB9-6D61-4AB3-AB77-BAE094346AD1}" dt="2024-11-22T20:00:30.321" v="1472" actId="114"/>
        <pc:sldMkLst>
          <pc:docMk/>
          <pc:sldMk cId="4114610149" sldId="913"/>
        </pc:sldMkLst>
      </pc:sldChg>
      <pc:sldChg chg="addSp delSp modSp mod modAnim">
        <pc:chgData name="Gil Thomas" userId="790cc23d-4c1d-4b8f-ba7f-333fd405d602" providerId="ADAL" clId="{82959BB9-6D61-4AB3-AB77-BAE094346AD1}" dt="2024-11-24T20:51:32.325" v="2210" actId="20577"/>
        <pc:sldMkLst>
          <pc:docMk/>
          <pc:sldMk cId="2486188947" sldId="914"/>
        </pc:sldMkLst>
      </pc:sldChg>
      <pc:sldChg chg="addSp delSp modSp modAnim">
        <pc:chgData name="Gil Thomas" userId="790cc23d-4c1d-4b8f-ba7f-333fd405d602" providerId="ADAL" clId="{82959BB9-6D61-4AB3-AB77-BAE094346AD1}" dt="2024-12-01T12:37:29.247" v="3040"/>
        <pc:sldMkLst>
          <pc:docMk/>
          <pc:sldMk cId="1943648539" sldId="915"/>
        </pc:sldMkLst>
      </pc:sldChg>
      <pc:sldChg chg="del">
        <pc:chgData name="Gil Thomas" userId="790cc23d-4c1d-4b8f-ba7f-333fd405d602" providerId="ADAL" clId="{82959BB9-6D61-4AB3-AB77-BAE094346AD1}" dt="2024-11-27T13:53:00.745" v="2814" actId="47"/>
        <pc:sldMkLst>
          <pc:docMk/>
          <pc:sldMk cId="3627444072" sldId="916"/>
        </pc:sldMkLst>
      </pc:sldChg>
      <pc:sldChg chg="del">
        <pc:chgData name="Gil Thomas" userId="790cc23d-4c1d-4b8f-ba7f-333fd405d602" providerId="ADAL" clId="{82959BB9-6D61-4AB3-AB77-BAE094346AD1}" dt="2024-11-27T13:53:05.101" v="2815" actId="47"/>
        <pc:sldMkLst>
          <pc:docMk/>
          <pc:sldMk cId="405140649" sldId="918"/>
        </pc:sldMkLst>
      </pc:sldChg>
      <pc:sldChg chg="addSp delSp modSp add mod delAnim modAnim">
        <pc:chgData name="Gil Thomas" userId="790cc23d-4c1d-4b8f-ba7f-333fd405d602" providerId="ADAL" clId="{82959BB9-6D61-4AB3-AB77-BAE094346AD1}" dt="2024-12-01T12:45:46.694" v="3138"/>
        <pc:sldMkLst>
          <pc:docMk/>
          <pc:sldMk cId="1476428859" sldId="919"/>
        </pc:sldMkLst>
      </pc:sldChg>
      <pc:sldChg chg="modSp add mod modAnim">
        <pc:chgData name="Gil Thomas" userId="790cc23d-4c1d-4b8f-ba7f-333fd405d602" providerId="ADAL" clId="{82959BB9-6D61-4AB3-AB77-BAE094346AD1}" dt="2024-11-22T19:22:11.290" v="804"/>
        <pc:sldMkLst>
          <pc:docMk/>
          <pc:sldMk cId="520359374" sldId="920"/>
        </pc:sldMkLst>
      </pc:sldChg>
      <pc:sldChg chg="addSp delSp modSp add mod ord delAnim modAnim">
        <pc:chgData name="Gil Thomas" userId="790cc23d-4c1d-4b8f-ba7f-333fd405d602" providerId="ADAL" clId="{82959BB9-6D61-4AB3-AB77-BAE094346AD1}" dt="2024-12-01T12:32:07.950" v="3028"/>
        <pc:sldMkLst>
          <pc:docMk/>
          <pc:sldMk cId="2293535653" sldId="921"/>
        </pc:sldMkLst>
      </pc:sldChg>
      <pc:sldChg chg="addSp delSp modSp add mod ord delAnim modAnim">
        <pc:chgData name="Gil Thomas" userId="790cc23d-4c1d-4b8f-ba7f-333fd405d602" providerId="ADAL" clId="{82959BB9-6D61-4AB3-AB77-BAE094346AD1}" dt="2024-12-01T12:32:07.950" v="3028"/>
        <pc:sldMkLst>
          <pc:docMk/>
          <pc:sldMk cId="1370594990" sldId="922"/>
        </pc:sldMkLst>
      </pc:sldChg>
      <pc:sldChg chg="addSp delSp modSp add mod ord modAnim">
        <pc:chgData name="Gil Thomas" userId="790cc23d-4c1d-4b8f-ba7f-333fd405d602" providerId="ADAL" clId="{82959BB9-6D61-4AB3-AB77-BAE094346AD1}" dt="2024-12-01T12:32:07.950" v="3028"/>
        <pc:sldMkLst>
          <pc:docMk/>
          <pc:sldMk cId="1338740866" sldId="923"/>
        </pc:sldMkLst>
      </pc:sldChg>
      <pc:sldChg chg="addSp delSp modSp add mod ord delAnim modAnim">
        <pc:chgData name="Gil Thomas" userId="790cc23d-4c1d-4b8f-ba7f-333fd405d602" providerId="ADAL" clId="{82959BB9-6D61-4AB3-AB77-BAE094346AD1}" dt="2024-12-01T12:32:07.950" v="3028"/>
        <pc:sldMkLst>
          <pc:docMk/>
          <pc:sldMk cId="1276526997" sldId="924"/>
        </pc:sldMkLst>
      </pc:sldChg>
      <pc:sldChg chg="addSp delSp modSp add mod ord delAnim modAnim">
        <pc:chgData name="Gil Thomas" userId="790cc23d-4c1d-4b8f-ba7f-333fd405d602" providerId="ADAL" clId="{82959BB9-6D61-4AB3-AB77-BAE094346AD1}" dt="2024-12-01T12:32:07.950" v="3028"/>
        <pc:sldMkLst>
          <pc:docMk/>
          <pc:sldMk cId="1469275746" sldId="925"/>
        </pc:sldMkLst>
      </pc:sldChg>
      <pc:sldChg chg="addSp delSp modSp add mod ord delAnim modAnim">
        <pc:chgData name="Gil Thomas" userId="790cc23d-4c1d-4b8f-ba7f-333fd405d602" providerId="ADAL" clId="{82959BB9-6D61-4AB3-AB77-BAE094346AD1}" dt="2024-12-01T12:32:07.950" v="3028"/>
        <pc:sldMkLst>
          <pc:docMk/>
          <pc:sldMk cId="3650166527" sldId="926"/>
        </pc:sldMkLst>
      </pc:sldChg>
      <pc:sldChg chg="delSp modSp add mod ord modAnim">
        <pc:chgData name="Gil Thomas" userId="790cc23d-4c1d-4b8f-ba7f-333fd405d602" providerId="ADAL" clId="{82959BB9-6D61-4AB3-AB77-BAE094346AD1}" dt="2024-12-01T12:32:07.950" v="3028"/>
        <pc:sldMkLst>
          <pc:docMk/>
          <pc:sldMk cId="2980224865" sldId="927"/>
        </pc:sldMkLst>
      </pc:sldChg>
      <pc:sldChg chg="modSp add mod modAnim">
        <pc:chgData name="Gil Thomas" userId="790cc23d-4c1d-4b8f-ba7f-333fd405d602" providerId="ADAL" clId="{82959BB9-6D61-4AB3-AB77-BAE094346AD1}" dt="2024-12-01T12:47:57.979" v="3253"/>
        <pc:sldMkLst>
          <pc:docMk/>
          <pc:sldMk cId="2495728846" sldId="928"/>
        </pc:sldMkLst>
      </pc:sldChg>
      <pc:sldChg chg="modSp add mod modAnim">
        <pc:chgData name="Gil Thomas" userId="790cc23d-4c1d-4b8f-ba7f-333fd405d602" providerId="ADAL" clId="{82959BB9-6D61-4AB3-AB77-BAE094346AD1}" dt="2024-12-01T12:48:43.122" v="3295" actId="207"/>
        <pc:sldMkLst>
          <pc:docMk/>
          <pc:sldMk cId="888280059" sldId="929"/>
        </pc:sldMkLst>
      </pc:sldChg>
      <pc:sldChg chg="addSp delSp modSp add mod delAnim modAnim">
        <pc:chgData name="Gil Thomas" userId="790cc23d-4c1d-4b8f-ba7f-333fd405d602" providerId="ADAL" clId="{82959BB9-6D61-4AB3-AB77-BAE094346AD1}" dt="2024-12-01T12:43:26.165" v="3130"/>
        <pc:sldMkLst>
          <pc:docMk/>
          <pc:sldMk cId="3016558964" sldId="930"/>
        </pc:sldMkLst>
      </pc:sldChg>
    </pc:docChg>
  </pc:docChgLst>
  <pc:docChgLst>
    <pc:chgData name="Gil Thomas" userId="790cc23d-4c1d-4b8f-ba7f-333fd405d602" providerId="ADAL" clId="{D79C2A8E-FC82-48C2-8DCF-FB589A50FC59}"/>
    <pc:docChg chg="custSel addSld delSld modSld sldOrd">
      <pc:chgData name="Gil Thomas" userId="790cc23d-4c1d-4b8f-ba7f-333fd405d602" providerId="ADAL" clId="{D79C2A8E-FC82-48C2-8DCF-FB589A50FC59}" dt="2025-04-12T00:45:51.458" v="179" actId="47"/>
      <pc:docMkLst>
        <pc:docMk/>
      </pc:docMkLst>
      <pc:sldChg chg="addSp delSp modSp mod delAnim modAnim">
        <pc:chgData name="Gil Thomas" userId="790cc23d-4c1d-4b8f-ba7f-333fd405d602" providerId="ADAL" clId="{D79C2A8E-FC82-48C2-8DCF-FB589A50FC59}" dt="2025-04-11T23:06:41.131" v="11"/>
        <pc:sldMkLst>
          <pc:docMk/>
          <pc:sldMk cId="1655172261" sldId="256"/>
        </pc:sldMkLst>
        <pc:picChg chg="add mod">
          <ac:chgData name="Gil Thomas" userId="790cc23d-4c1d-4b8f-ba7f-333fd405d602" providerId="ADAL" clId="{D79C2A8E-FC82-48C2-8DCF-FB589A50FC59}" dt="2025-04-11T23:06:28.930" v="8"/>
          <ac:picMkLst>
            <pc:docMk/>
            <pc:sldMk cId="1655172261" sldId="256"/>
            <ac:picMk id="2" creationId="{8B262ECE-AAE5-DA43-8A8C-405C9F89C052}"/>
          </ac:picMkLst>
        </pc:picChg>
      </pc:sldChg>
      <pc:sldChg chg="del">
        <pc:chgData name="Gil Thomas" userId="790cc23d-4c1d-4b8f-ba7f-333fd405d602" providerId="ADAL" clId="{D79C2A8E-FC82-48C2-8DCF-FB589A50FC59}" dt="2025-04-11T23:10:32.849" v="15" actId="47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D79C2A8E-FC82-48C2-8DCF-FB589A50FC59}" dt="2025-04-11T23:12:23.363" v="58"/>
        <pc:sldMkLst>
          <pc:docMk/>
          <pc:sldMk cId="3877296975" sldId="819"/>
        </pc:sldMkLst>
        <pc:spChg chg="mod">
          <ac:chgData name="Gil Thomas" userId="790cc23d-4c1d-4b8f-ba7f-333fd405d602" providerId="ADAL" clId="{D79C2A8E-FC82-48C2-8DCF-FB589A50FC59}" dt="2025-04-11T23:10:57.671" v="23" actId="1076"/>
          <ac:spMkLst>
            <pc:docMk/>
            <pc:sldMk cId="3877296975" sldId="819"/>
            <ac:spMk id="4" creationId="{E5C0DEA6-7896-44E4-5AC1-DF8663918F30}"/>
          </ac:spMkLst>
        </pc:spChg>
        <pc:spChg chg="mod">
          <ac:chgData name="Gil Thomas" userId="790cc23d-4c1d-4b8f-ba7f-333fd405d602" providerId="ADAL" clId="{D79C2A8E-FC82-48C2-8DCF-FB589A50FC59}" dt="2025-04-11T23:12:23.363" v="58"/>
          <ac:spMkLst>
            <pc:docMk/>
            <pc:sldMk cId="3877296975" sldId="819"/>
            <ac:spMk id="5" creationId="{70D85BF0-9802-760C-97C1-0478916CB267}"/>
          </ac:spMkLst>
        </pc:spChg>
      </pc:sldChg>
      <pc:sldChg chg="modSp mod">
        <pc:chgData name="Gil Thomas" userId="790cc23d-4c1d-4b8f-ba7f-333fd405d602" providerId="ADAL" clId="{D79C2A8E-FC82-48C2-8DCF-FB589A50FC59}" dt="2025-04-11T23:23:07.631" v="81" actId="33524"/>
        <pc:sldMkLst>
          <pc:docMk/>
          <pc:sldMk cId="1326777184" sldId="905"/>
        </pc:sldMkLst>
        <pc:spChg chg="mod">
          <ac:chgData name="Gil Thomas" userId="790cc23d-4c1d-4b8f-ba7f-333fd405d602" providerId="ADAL" clId="{D79C2A8E-FC82-48C2-8DCF-FB589A50FC59}" dt="2025-04-11T23:23:07.631" v="81" actId="33524"/>
          <ac:spMkLst>
            <pc:docMk/>
            <pc:sldMk cId="1326777184" sldId="905"/>
            <ac:spMk id="7" creationId="{63233B67-0F60-EEA9-F34A-8BE4FD95803D}"/>
          </ac:spMkLst>
        </pc:spChg>
      </pc:sldChg>
      <pc:sldChg chg="addSp delSp modSp del mod">
        <pc:chgData name="Gil Thomas" userId="790cc23d-4c1d-4b8f-ba7f-333fd405d602" providerId="ADAL" clId="{D79C2A8E-FC82-48C2-8DCF-FB589A50FC59}" dt="2025-04-12T00:45:51.458" v="179" actId="47"/>
        <pc:sldMkLst>
          <pc:docMk/>
          <pc:sldMk cId="2560655050" sldId="911"/>
        </pc:sldMkLst>
      </pc:sldChg>
      <pc:sldChg chg="modSp modAnim">
        <pc:chgData name="Gil Thomas" userId="790cc23d-4c1d-4b8f-ba7f-333fd405d602" providerId="ADAL" clId="{D79C2A8E-FC82-48C2-8DCF-FB589A50FC59}" dt="2025-04-12T00:39:07.898" v="178"/>
        <pc:sldMkLst>
          <pc:docMk/>
          <pc:sldMk cId="1943648539" sldId="915"/>
        </pc:sldMkLst>
        <pc:picChg chg="mod">
          <ac:chgData name="Gil Thomas" userId="790cc23d-4c1d-4b8f-ba7f-333fd405d602" providerId="ADAL" clId="{D79C2A8E-FC82-48C2-8DCF-FB589A50FC59}" dt="2025-04-12T00:38:54.859" v="177" actId="1035"/>
          <ac:picMkLst>
            <pc:docMk/>
            <pc:sldMk cId="1943648539" sldId="915"/>
            <ac:picMk id="2" creationId="{2B0F447C-B729-97D4-DF70-135DAF50D784}"/>
          </ac:picMkLst>
        </pc:picChg>
      </pc:sldChg>
      <pc:sldChg chg="modSp modAnim">
        <pc:chgData name="Gil Thomas" userId="790cc23d-4c1d-4b8f-ba7f-333fd405d602" providerId="ADAL" clId="{D79C2A8E-FC82-48C2-8DCF-FB589A50FC59}" dt="2025-04-11T23:17:38.615" v="63"/>
        <pc:sldMkLst>
          <pc:docMk/>
          <pc:sldMk cId="520359374" sldId="920"/>
        </pc:sldMkLst>
        <pc:picChg chg="mod">
          <ac:chgData name="Gil Thomas" userId="790cc23d-4c1d-4b8f-ba7f-333fd405d602" providerId="ADAL" clId="{D79C2A8E-FC82-48C2-8DCF-FB589A50FC59}" dt="2025-04-11T23:16:58.618" v="60" actId="1076"/>
          <ac:picMkLst>
            <pc:docMk/>
            <pc:sldMk cId="520359374" sldId="920"/>
            <ac:picMk id="1026" creationId="{851FCBDD-9909-DDCF-7045-0544B89617A4}"/>
          </ac:picMkLst>
        </pc:picChg>
      </pc:sldChg>
      <pc:sldChg chg="modSp">
        <pc:chgData name="Gil Thomas" userId="790cc23d-4c1d-4b8f-ba7f-333fd405d602" providerId="ADAL" clId="{D79C2A8E-FC82-48C2-8DCF-FB589A50FC59}" dt="2025-04-12T00:07:51.498" v="84" actId="20577"/>
        <pc:sldMkLst>
          <pc:docMk/>
          <pc:sldMk cId="888280059" sldId="929"/>
        </pc:sldMkLst>
        <pc:spChg chg="mod">
          <ac:chgData name="Gil Thomas" userId="790cc23d-4c1d-4b8f-ba7f-333fd405d602" providerId="ADAL" clId="{D79C2A8E-FC82-48C2-8DCF-FB589A50FC59}" dt="2025-04-12T00:07:51.498" v="84" actId="20577"/>
          <ac:spMkLst>
            <pc:docMk/>
            <pc:sldMk cId="888280059" sldId="929"/>
            <ac:spMk id="7" creationId="{BE046D7A-D87C-88D1-9386-690A73B077C5}"/>
          </ac:spMkLst>
        </pc:spChg>
      </pc:sldChg>
      <pc:sldChg chg="modSp modAnim">
        <pc:chgData name="Gil Thomas" userId="790cc23d-4c1d-4b8f-ba7f-333fd405d602" providerId="ADAL" clId="{D79C2A8E-FC82-48C2-8DCF-FB589A50FC59}" dt="2025-04-11T23:30:25.107" v="83" actId="207"/>
        <pc:sldMkLst>
          <pc:docMk/>
          <pc:sldMk cId="3016558964" sldId="930"/>
        </pc:sldMkLst>
        <pc:spChg chg="mod">
          <ac:chgData name="Gil Thomas" userId="790cc23d-4c1d-4b8f-ba7f-333fd405d602" providerId="ADAL" clId="{D79C2A8E-FC82-48C2-8DCF-FB589A50FC59}" dt="2025-04-11T23:30:25.107" v="83" actId="207"/>
          <ac:spMkLst>
            <pc:docMk/>
            <pc:sldMk cId="3016558964" sldId="930"/>
            <ac:spMk id="5" creationId="{55C7D9EF-AF7C-2E67-7B39-30216B15F4CE}"/>
          </ac:spMkLst>
        </pc:spChg>
      </pc:sldChg>
      <pc:sldChg chg="modSp add mod ord">
        <pc:chgData name="Gil Thomas" userId="790cc23d-4c1d-4b8f-ba7f-333fd405d602" providerId="ADAL" clId="{D79C2A8E-FC82-48C2-8DCF-FB589A50FC59}" dt="2025-04-11T23:11:13.352" v="27" actId="1076"/>
        <pc:sldMkLst>
          <pc:docMk/>
          <pc:sldMk cId="852319985" sldId="931"/>
        </pc:sldMkLst>
        <pc:spChg chg="mod">
          <ac:chgData name="Gil Thomas" userId="790cc23d-4c1d-4b8f-ba7f-333fd405d602" providerId="ADAL" clId="{D79C2A8E-FC82-48C2-8DCF-FB589A50FC59}" dt="2025-04-11T23:11:13.352" v="27" actId="1076"/>
          <ac:spMkLst>
            <pc:docMk/>
            <pc:sldMk cId="852319985" sldId="931"/>
            <ac:spMk id="4" creationId="{2E62CF2A-8218-374D-03BE-329649824CB8}"/>
          </ac:spMkLst>
        </pc:spChg>
      </pc:sldChg>
    </pc:docChg>
  </pc:docChgLst>
  <pc:docChgLst>
    <pc:chgData name="Jean Brown" userId="0d553e0b-7de6-44b1-a5c2-115d1ad30799" providerId="ADAL" clId="{CFB05961-F9C7-4C2B-B92D-A45017578D96}"/>
    <pc:docChg chg="modSld">
      <pc:chgData name="Jean Brown" userId="0d553e0b-7de6-44b1-a5c2-115d1ad30799" providerId="ADAL" clId="{CFB05961-F9C7-4C2B-B92D-A45017578D96}" dt="2025-06-10T18:55:42.334" v="115" actId="14100"/>
      <pc:docMkLst>
        <pc:docMk/>
      </pc:docMkLst>
      <pc:sldChg chg="modSp mod">
        <pc:chgData name="Jean Brown" userId="0d553e0b-7de6-44b1-a5c2-115d1ad30799" providerId="ADAL" clId="{CFB05961-F9C7-4C2B-B92D-A45017578D96}" dt="2025-06-06T17:59:47.452" v="102" actId="20577"/>
        <pc:sldMkLst>
          <pc:docMk/>
          <pc:sldMk cId="3877296975" sldId="819"/>
        </pc:sldMkLst>
        <pc:spChg chg="mod">
          <ac:chgData name="Jean Brown" userId="0d553e0b-7de6-44b1-a5c2-115d1ad30799" providerId="ADAL" clId="{CFB05961-F9C7-4C2B-B92D-A45017578D96}" dt="2025-06-06T17:58:56.984" v="21" actId="14100"/>
          <ac:spMkLst>
            <pc:docMk/>
            <pc:sldMk cId="3877296975" sldId="819"/>
            <ac:spMk id="4" creationId="{E5C0DEA6-7896-44E4-5AC1-DF8663918F30}"/>
          </ac:spMkLst>
        </pc:spChg>
        <pc:spChg chg="mod">
          <ac:chgData name="Jean Brown" userId="0d553e0b-7de6-44b1-a5c2-115d1ad30799" providerId="ADAL" clId="{CFB05961-F9C7-4C2B-B92D-A45017578D96}" dt="2025-06-06T17:59:47.452" v="102" actId="20577"/>
          <ac:spMkLst>
            <pc:docMk/>
            <pc:sldMk cId="3877296975" sldId="819"/>
            <ac:spMk id="5" creationId="{70D85BF0-9802-760C-97C1-0478916CB267}"/>
          </ac:spMkLst>
        </pc:spChg>
      </pc:sldChg>
      <pc:sldChg chg="modSp">
        <pc:chgData name="Jean Brown" userId="0d553e0b-7de6-44b1-a5c2-115d1ad30799" providerId="ADAL" clId="{CFB05961-F9C7-4C2B-B92D-A45017578D96}" dt="2025-06-10T18:55:23.396" v="108" actId="1038"/>
        <pc:sldMkLst>
          <pc:docMk/>
          <pc:sldMk cId="847619369" sldId="872"/>
        </pc:sldMkLst>
        <pc:spChg chg="mod">
          <ac:chgData name="Jean Brown" userId="0d553e0b-7de6-44b1-a5c2-115d1ad30799" providerId="ADAL" clId="{CFB05961-F9C7-4C2B-B92D-A45017578D96}" dt="2025-06-10T18:55:23.396" v="108" actId="1038"/>
          <ac:spMkLst>
            <pc:docMk/>
            <pc:sldMk cId="847619369" sldId="872"/>
            <ac:spMk id="2" creationId="{25F77670-ACBE-0C4A-53C6-9C60E0F51050}"/>
          </ac:spMkLst>
        </pc:spChg>
        <pc:grpChg chg="mod">
          <ac:chgData name="Jean Brown" userId="0d553e0b-7de6-44b1-a5c2-115d1ad30799" providerId="ADAL" clId="{CFB05961-F9C7-4C2B-B92D-A45017578D96}" dt="2025-06-10T18:55:23.396" v="108" actId="1038"/>
          <ac:grpSpMkLst>
            <pc:docMk/>
            <pc:sldMk cId="847619369" sldId="872"/>
            <ac:grpSpMk id="8" creationId="{FD45DA5D-E158-3220-59D8-14BF75508685}"/>
          </ac:grpSpMkLst>
        </pc:grpChg>
        <pc:picChg chg="mod">
          <ac:chgData name="Jean Brown" userId="0d553e0b-7de6-44b1-a5c2-115d1ad30799" providerId="ADAL" clId="{CFB05961-F9C7-4C2B-B92D-A45017578D96}" dt="2025-06-10T18:55:23.396" v="108" actId="1038"/>
          <ac:picMkLst>
            <pc:docMk/>
            <pc:sldMk cId="847619369" sldId="872"/>
            <ac:picMk id="11266" creationId="{874D2CAB-40D3-DD02-9D1F-EF1FA75415D9}"/>
          </ac:picMkLst>
        </pc:picChg>
      </pc:sldChg>
      <pc:sldChg chg="modSp">
        <pc:chgData name="Jean Brown" userId="0d553e0b-7de6-44b1-a5c2-115d1ad30799" providerId="ADAL" clId="{CFB05961-F9C7-4C2B-B92D-A45017578D96}" dt="2025-06-10T18:55:42.334" v="115" actId="14100"/>
        <pc:sldMkLst>
          <pc:docMk/>
          <pc:sldMk cId="2486188947" sldId="914"/>
        </pc:sldMkLst>
        <pc:picChg chg="mod">
          <ac:chgData name="Jean Brown" userId="0d553e0b-7de6-44b1-a5c2-115d1ad30799" providerId="ADAL" clId="{CFB05961-F9C7-4C2B-B92D-A45017578D96}" dt="2025-06-10T18:55:42.334" v="115" actId="14100"/>
          <ac:picMkLst>
            <pc:docMk/>
            <pc:sldMk cId="2486188947" sldId="914"/>
            <ac:picMk id="1026" creationId="{E755CE22-8FD6-86FF-15EF-00A200A36BD9}"/>
          </ac:picMkLst>
        </pc:picChg>
      </pc:sldChg>
      <pc:sldChg chg="modSp">
        <pc:chgData name="Jean Brown" userId="0d553e0b-7de6-44b1-a5c2-115d1ad30799" providerId="ADAL" clId="{CFB05961-F9C7-4C2B-B92D-A45017578D96}" dt="2025-06-10T18:54:51.917" v="103" actId="14100"/>
        <pc:sldMkLst>
          <pc:docMk/>
          <pc:sldMk cId="1476428859" sldId="919"/>
        </pc:sldMkLst>
        <pc:picChg chg="mod">
          <ac:chgData name="Jean Brown" userId="0d553e0b-7de6-44b1-a5c2-115d1ad30799" providerId="ADAL" clId="{CFB05961-F9C7-4C2B-B92D-A45017578D96}" dt="2025-06-10T18:54:51.917" v="103" actId="14100"/>
          <ac:picMkLst>
            <pc:docMk/>
            <pc:sldMk cId="1476428859" sldId="919"/>
            <ac:picMk id="8194" creationId="{09AFF608-FB42-C074-5BF0-0009B970B336}"/>
          </ac:picMkLst>
        </pc:picChg>
      </pc:sldChg>
      <pc:sldChg chg="modSp">
        <pc:chgData name="Jean Brown" userId="0d553e0b-7de6-44b1-a5c2-115d1ad30799" providerId="ADAL" clId="{CFB05961-F9C7-4C2B-B92D-A45017578D96}" dt="2025-06-06T16:53:12.128" v="14" actId="20577"/>
        <pc:sldMkLst>
          <pc:docMk/>
          <pc:sldMk cId="520359374" sldId="920"/>
        </pc:sldMkLst>
        <pc:spChg chg="mod">
          <ac:chgData name="Jean Brown" userId="0d553e0b-7de6-44b1-a5c2-115d1ad30799" providerId="ADAL" clId="{CFB05961-F9C7-4C2B-B92D-A45017578D96}" dt="2025-06-06T16:53:12.128" v="14" actId="20577"/>
          <ac:spMkLst>
            <pc:docMk/>
            <pc:sldMk cId="520359374" sldId="920"/>
            <ac:spMk id="7" creationId="{B4F335D9-92EB-C45F-773B-602E1B4AF5F0}"/>
          </ac:spMkLst>
        </pc:spChg>
      </pc:sldChg>
      <pc:sldChg chg="modSp">
        <pc:chgData name="Jean Brown" userId="0d553e0b-7de6-44b1-a5c2-115d1ad30799" providerId="ADAL" clId="{CFB05961-F9C7-4C2B-B92D-A45017578D96}" dt="2025-06-10T18:55:27.034" v="111" actId="1038"/>
        <pc:sldMkLst>
          <pc:docMk/>
          <pc:sldMk cId="2495728846" sldId="928"/>
        </pc:sldMkLst>
        <pc:picChg chg="mod">
          <ac:chgData name="Jean Brown" userId="0d553e0b-7de6-44b1-a5c2-115d1ad30799" providerId="ADAL" clId="{CFB05961-F9C7-4C2B-B92D-A45017578D96}" dt="2025-06-10T18:55:27.034" v="111" actId="1038"/>
          <ac:picMkLst>
            <pc:docMk/>
            <pc:sldMk cId="2495728846" sldId="928"/>
            <ac:picMk id="11266" creationId="{80B06129-3954-A01C-0D5D-85EB4223D62C}"/>
          </ac:picMkLst>
        </pc:picChg>
      </pc:sldChg>
      <pc:sldChg chg="modSp">
        <pc:chgData name="Jean Brown" userId="0d553e0b-7de6-44b1-a5c2-115d1ad30799" providerId="ADAL" clId="{CFB05961-F9C7-4C2B-B92D-A45017578D96}" dt="2025-06-10T18:55:31.914" v="114" actId="1038"/>
        <pc:sldMkLst>
          <pc:docMk/>
          <pc:sldMk cId="888280059" sldId="929"/>
        </pc:sldMkLst>
        <pc:picChg chg="mod">
          <ac:chgData name="Jean Brown" userId="0d553e0b-7de6-44b1-a5c2-115d1ad30799" providerId="ADAL" clId="{CFB05961-F9C7-4C2B-B92D-A45017578D96}" dt="2025-06-10T18:55:31.914" v="114" actId="1038"/>
          <ac:picMkLst>
            <pc:docMk/>
            <pc:sldMk cId="888280059" sldId="929"/>
            <ac:picMk id="11266" creationId="{3295DD40-BA01-3DF3-FA51-852670964555}"/>
          </ac:picMkLst>
        </pc:picChg>
      </pc:sldChg>
      <pc:sldChg chg="modSp">
        <pc:chgData name="Jean Brown" userId="0d553e0b-7de6-44b1-a5c2-115d1ad30799" providerId="ADAL" clId="{CFB05961-F9C7-4C2B-B92D-A45017578D96}" dt="2025-06-06T17:22:26.024" v="18" actId="20577"/>
        <pc:sldMkLst>
          <pc:docMk/>
          <pc:sldMk cId="3016558964" sldId="930"/>
        </pc:sldMkLst>
        <pc:spChg chg="mod">
          <ac:chgData name="Jean Brown" userId="0d553e0b-7de6-44b1-a5c2-115d1ad30799" providerId="ADAL" clId="{CFB05961-F9C7-4C2B-B92D-A45017578D96}" dt="2025-06-06T17:22:26.024" v="18" actId="20577"/>
          <ac:spMkLst>
            <pc:docMk/>
            <pc:sldMk cId="3016558964" sldId="930"/>
            <ac:spMk id="8" creationId="{0D4DDB36-A669-9B28-7737-62CD39D6FA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23E7F-72AE-0647-CF28-AD982A2AB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042" y="0"/>
            <a:ext cx="10334958" cy="6858000"/>
          </a:xfrm>
          <a:prstGeom prst="rect">
            <a:avLst/>
          </a:prstGeom>
        </p:spPr>
      </p:pic>
      <p:pic>
        <p:nvPicPr>
          <p:cNvPr id="2" name="4-Unfathomable Grace (accompaniment)">
            <a:hlinkClick r:id="" action="ppaction://media"/>
            <a:extLst>
              <a:ext uri="{FF2B5EF4-FFF2-40B4-BE49-F238E27FC236}">
                <a16:creationId xmlns:a16="http://schemas.microsoft.com/office/drawing/2014/main" id="{8B262ECE-AAE5-DA43-8A8C-405C9F89C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3E4A-8B92-149F-B83E-E20BBF02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6DE14-8E22-70FC-9CBE-96A12D58A151}"/>
              </a:ext>
            </a:extLst>
          </p:cNvPr>
          <p:cNvSpPr txBox="1"/>
          <p:nvPr/>
        </p:nvSpPr>
        <p:spPr>
          <a:xfrm>
            <a:off x="161480" y="182434"/>
            <a:ext cx="11744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physical participation requested in this     call to worship:                              come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				</a:t>
            </a:r>
          </a:p>
        </p:txBody>
      </p:sp>
      <p:pic>
        <p:nvPicPr>
          <p:cNvPr id="2050" name="Picture 2" descr="Free Photo | Handsome man with glasses shouting by megaphone">
            <a:extLst>
              <a:ext uri="{FF2B5EF4-FFF2-40B4-BE49-F238E27FC236}">
                <a16:creationId xmlns:a16="http://schemas.microsoft.com/office/drawing/2014/main" id="{1C60FB02-3A9D-B561-FDFF-476CB79D1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r="18051"/>
          <a:stretch/>
        </p:blipFill>
        <p:spPr bwMode="auto">
          <a:xfrm>
            <a:off x="285750" y="1438275"/>
            <a:ext cx="40671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15F4-2E6D-DCA0-BC93-1C6582E6E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B1B7F9-541F-816B-7D09-884651B1C789}"/>
              </a:ext>
            </a:extLst>
          </p:cNvPr>
          <p:cNvSpPr txBox="1"/>
          <p:nvPr/>
        </p:nvSpPr>
        <p:spPr>
          <a:xfrm>
            <a:off x="161480" y="182434"/>
            <a:ext cx="11744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physical participation requested in that     call to worship:                              come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       sing . . .</a:t>
            </a:r>
          </a:p>
        </p:txBody>
      </p:sp>
      <p:pic>
        <p:nvPicPr>
          <p:cNvPr id="2052" name="Picture 4" descr="Pin on Gospel">
            <a:extLst>
              <a:ext uri="{FF2B5EF4-FFF2-40B4-BE49-F238E27FC236}">
                <a16:creationId xmlns:a16="http://schemas.microsoft.com/office/drawing/2014/main" id="{0949129B-83C0-D839-343D-9BA93CC3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33001"/>
            <a:ext cx="5981700" cy="39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1168F-539E-2E54-9B3B-2E6939F5C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F4EC02-D0D3-605E-42FC-CEB8963791CF}"/>
              </a:ext>
            </a:extLst>
          </p:cNvPr>
          <p:cNvSpPr txBox="1"/>
          <p:nvPr/>
        </p:nvSpPr>
        <p:spPr>
          <a:xfrm>
            <a:off x="161480" y="182434"/>
            <a:ext cx="117447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physical participation requested in that     call to worship:                              come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sing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enter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</p:txBody>
      </p:sp>
      <p:pic>
        <p:nvPicPr>
          <p:cNvPr id="3074" name="Picture 2" descr="Congregation Members Entering Church on a Sunday Morning - Church stock ...">
            <a:extLst>
              <a:ext uri="{FF2B5EF4-FFF2-40B4-BE49-F238E27FC236}">
                <a16:creationId xmlns:a16="http://schemas.microsoft.com/office/drawing/2014/main" id="{D1A1EC52-B095-49B8-5F56-7C5F7A3DE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3086"/>
          <a:stretch/>
        </p:blipFill>
        <p:spPr bwMode="auto">
          <a:xfrm>
            <a:off x="285749" y="1370595"/>
            <a:ext cx="5934075" cy="46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6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B9546-F62E-B10A-8B8C-F2BAFE9B7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9E53A2-B9D8-E386-28E2-0117BE1F29D7}"/>
              </a:ext>
            </a:extLst>
          </p:cNvPr>
          <p:cNvSpPr txBox="1"/>
          <p:nvPr/>
        </p:nvSpPr>
        <p:spPr>
          <a:xfrm>
            <a:off x="161480" y="182434"/>
            <a:ext cx="117447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physical participation requested in that     call to worship:                              come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sing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enter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make a joyful noise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</p:txBody>
      </p:sp>
      <p:pic>
        <p:nvPicPr>
          <p:cNvPr id="4098" name="Picture 2" descr="Make A Joyful Noise Unto The Lord Verse">
            <a:extLst>
              <a:ext uri="{FF2B5EF4-FFF2-40B4-BE49-F238E27FC236}">
                <a16:creationId xmlns:a16="http://schemas.microsoft.com/office/drawing/2014/main" id="{60501846-48C3-C25E-FB62-7F4003B0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0" y="1356527"/>
            <a:ext cx="5501473" cy="550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9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D81C5-6C23-208B-548B-4242F19B1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C68FB6-F145-BEAA-44F6-7080A136B6C3}"/>
              </a:ext>
            </a:extLst>
          </p:cNvPr>
          <p:cNvSpPr txBox="1"/>
          <p:nvPr/>
        </p:nvSpPr>
        <p:spPr>
          <a:xfrm>
            <a:off x="161480" y="182434"/>
            <a:ext cx="117447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physical participation requested in that     call to worship:                              come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sing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enter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make a joyful noise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  worship . . .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Praise And Worship Wallpaper (65+ images)">
            <a:extLst>
              <a:ext uri="{FF2B5EF4-FFF2-40B4-BE49-F238E27FC236}">
                <a16:creationId xmlns:a16="http://schemas.microsoft.com/office/drawing/2014/main" id="{B3789F04-5047-6497-764E-08A326A0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1" y="1457010"/>
            <a:ext cx="5966487" cy="33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4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3F1C2-84AE-169F-E424-C3A9EB40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FA879-24F9-22DE-B9A0-D2B8870B57AD}"/>
              </a:ext>
            </a:extLst>
          </p:cNvPr>
          <p:cNvSpPr txBox="1"/>
          <p:nvPr/>
        </p:nvSpPr>
        <p:spPr>
          <a:xfrm>
            <a:off x="161480" y="182434"/>
            <a:ext cx="117447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physical participation requested in that     call to worship:                              come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sing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enter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make a joyful noise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  worship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                        bow down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900B2E-D024-1B6A-5FA8-18261FD77135}"/>
              </a:ext>
            </a:extLst>
          </p:cNvPr>
          <p:cNvGrpSpPr/>
          <p:nvPr/>
        </p:nvGrpSpPr>
        <p:grpSpPr>
          <a:xfrm>
            <a:off x="285750" y="1416347"/>
            <a:ext cx="6165186" cy="4524315"/>
            <a:chOff x="285750" y="1416347"/>
            <a:chExt cx="6165186" cy="4524315"/>
          </a:xfrm>
        </p:grpSpPr>
        <p:pic>
          <p:nvPicPr>
            <p:cNvPr id="6148" name="Picture 4" descr="bow down clipart 20 free Cliparts | Download images on Clipground 2024">
              <a:extLst>
                <a:ext uri="{FF2B5EF4-FFF2-40B4-BE49-F238E27FC236}">
                  <a16:creationId xmlns:a16="http://schemas.microsoft.com/office/drawing/2014/main" id="{FD61A165-0C45-4367-C8FA-DBB660A3E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416347"/>
              <a:ext cx="6040916" cy="452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2FAD65-3D12-A90D-4919-FBCF626EA347}"/>
                </a:ext>
              </a:extLst>
            </p:cNvPr>
            <p:cNvSpPr txBox="1"/>
            <p:nvPr/>
          </p:nvSpPr>
          <p:spPr>
            <a:xfrm>
              <a:off x="4466817" y="5632885"/>
              <a:ext cx="198411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Image: kencarlson.org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52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CEBA5-776E-C459-8FF2-2CED7437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22E1C3-70B8-CAA5-79CE-DE5B6763B8C4}"/>
              </a:ext>
            </a:extLst>
          </p:cNvPr>
          <p:cNvSpPr txBox="1"/>
          <p:nvPr/>
        </p:nvSpPr>
        <p:spPr>
          <a:xfrm>
            <a:off x="161480" y="182434"/>
            <a:ext cx="117447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physical participation requested in that     call to worship:                              come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sing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enter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make a joyful noise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                         worship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                        bow down . . 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                          kneel. </a:t>
            </a:r>
          </a:p>
        </p:txBody>
      </p:sp>
      <p:pic>
        <p:nvPicPr>
          <p:cNvPr id="2" name="Picture 2" descr="Bow down Worship - HD Free Motion Graphics - Moving Background Loop ...">
            <a:extLst>
              <a:ext uri="{FF2B5EF4-FFF2-40B4-BE49-F238E27FC236}">
                <a16:creationId xmlns:a16="http://schemas.microsoft.com/office/drawing/2014/main" id="{4BC6694D-E2BD-45D1-F2AF-6CF33E96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57325"/>
            <a:ext cx="6048375" cy="34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7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D161-DB78-7C47-3649-10451D760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B14932-F0DB-49D4-1CCE-737AC51632E4}"/>
              </a:ext>
            </a:extLst>
          </p:cNvPr>
          <p:cNvSpPr txBox="1"/>
          <p:nvPr/>
        </p:nvSpPr>
        <p:spPr>
          <a:xfrm>
            <a:off x="161481" y="104775"/>
            <a:ext cx="11297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two stanzas tell </a:t>
            </a:r>
            <a:r>
              <a:rPr lang="en-US" sz="3600" b="1" i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should come, each one beginning with “For”.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F63A8-FC5F-04C8-1775-571375739D1F}"/>
              </a:ext>
            </a:extLst>
          </p:cNvPr>
          <p:cNvSpPr txBox="1"/>
          <p:nvPr/>
        </p:nvSpPr>
        <p:spPr>
          <a:xfrm>
            <a:off x="161482" y="2008138"/>
            <a:ext cx="10220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the LORD is a great God . . .” and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He is our God.” </a:t>
            </a:r>
          </a:p>
        </p:txBody>
      </p:sp>
      <p:pic>
        <p:nvPicPr>
          <p:cNvPr id="8194" name="Picture 2" descr="Praise Notes: The Lord is God Almighty">
            <a:extLst>
              <a:ext uri="{FF2B5EF4-FFF2-40B4-BE49-F238E27FC236}">
                <a16:creationId xmlns:a16="http://schemas.microsoft.com/office/drawing/2014/main" id="{09AFF608-FB42-C074-5BF0-0009B970B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5"/>
          <a:stretch/>
        </p:blipFill>
        <p:spPr bwMode="auto">
          <a:xfrm>
            <a:off x="4773168" y="3409951"/>
            <a:ext cx="7323582" cy="33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04775" y="1009650"/>
            <a:ext cx="119257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call to worship and then a reason is given.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another call to worship and another reason given.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go from general to specific.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45DA5D-E158-3220-59D8-14BF75508685}"/>
              </a:ext>
            </a:extLst>
          </p:cNvPr>
          <p:cNvGrpSpPr/>
          <p:nvPr/>
        </p:nvGrpSpPr>
        <p:grpSpPr>
          <a:xfrm>
            <a:off x="4970145" y="2751509"/>
            <a:ext cx="7157272" cy="3997178"/>
            <a:chOff x="4970145" y="2751509"/>
            <a:chExt cx="7157272" cy="3997178"/>
          </a:xfrm>
        </p:grpSpPr>
        <p:pic>
          <p:nvPicPr>
            <p:cNvPr id="11266" name="Picture 2" descr="Call to Worship--Psalm 100 | Discover The Word">
              <a:extLst>
                <a:ext uri="{FF2B5EF4-FFF2-40B4-BE49-F238E27FC236}">
                  <a16:creationId xmlns:a16="http://schemas.microsoft.com/office/drawing/2014/main" id="{874D2CAB-40D3-DD02-9D1F-EF1FA7541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145" y="2751509"/>
              <a:ext cx="7106094" cy="3997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F77670-ACBE-0C4A-53C6-9C60E0F51050}"/>
                </a:ext>
              </a:extLst>
            </p:cNvPr>
            <p:cNvSpPr txBox="1"/>
            <p:nvPr/>
          </p:nvSpPr>
          <p:spPr>
            <a:xfrm>
              <a:off x="10143298" y="6440910"/>
              <a:ext cx="198411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Image: kencarlson.org</a:t>
              </a:r>
              <a:endParaRPr lang="en-US" sz="1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89A3DBC-EA42-FAB7-C6D3-0AD0E8438853}"/>
              </a:ext>
            </a:extLst>
          </p:cNvPr>
          <p:cNvSpPr txBox="1"/>
          <p:nvPr/>
        </p:nvSpPr>
        <p:spPr>
          <a:xfrm>
            <a:off x="5874544" y="109313"/>
            <a:ext cx="3250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Call/Reason—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BEF21-B6A7-D57C-3B7E-C6376C07622D}"/>
              </a:ext>
            </a:extLst>
          </p:cNvPr>
          <p:cNvSpPr txBox="1"/>
          <p:nvPr/>
        </p:nvSpPr>
        <p:spPr>
          <a:xfrm>
            <a:off x="2627711" y="115147"/>
            <a:ext cx="2115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   1-2 </a:t>
            </a:r>
          </a:p>
        </p:txBody>
      </p:sp>
    </p:spTree>
    <p:extLst>
      <p:ext uri="{BB962C8B-B14F-4D97-AF65-F5344CB8AC3E}">
        <p14:creationId xmlns:p14="http://schemas.microsoft.com/office/powerpoint/2010/main" val="8476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445C-5DC0-D781-1375-EC299F06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2AA3D-79F5-1267-DCFF-10AB7D6D134C}"/>
              </a:ext>
            </a:extLst>
          </p:cNvPr>
          <p:cNvSpPr txBox="1"/>
          <p:nvPr/>
        </p:nvSpPr>
        <p:spPr>
          <a:xfrm>
            <a:off x="104775" y="1009650"/>
            <a:ext cx="119257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first call to worship, the reason given to worship is that </a:t>
            </a:r>
            <a:r>
              <a:rPr lang="en-US" sz="3600" b="1" i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great, He is the Creator. </a:t>
            </a:r>
          </a:p>
          <a:p>
            <a:endParaRPr lang="en-US" sz="3600" b="1" i="1" dirty="0"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 of some songs/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hymns we sing dealing 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idea that God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Creator.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all to Worship--Psalm 100 | Discover The Word">
            <a:extLst>
              <a:ext uri="{FF2B5EF4-FFF2-40B4-BE49-F238E27FC236}">
                <a16:creationId xmlns:a16="http://schemas.microsoft.com/office/drawing/2014/main" id="{80B06129-3954-A01C-0D5D-85EB4223D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57" y="2751509"/>
            <a:ext cx="7106094" cy="39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779AB-3486-183F-EE77-1BEE54ADB162}"/>
              </a:ext>
            </a:extLst>
          </p:cNvPr>
          <p:cNvSpPr txBox="1"/>
          <p:nvPr/>
        </p:nvSpPr>
        <p:spPr>
          <a:xfrm>
            <a:off x="10143298" y="6440910"/>
            <a:ext cx="198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Image: kencarlson.org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14204-C537-3956-6B59-4576D7148F5C}"/>
              </a:ext>
            </a:extLst>
          </p:cNvPr>
          <p:cNvSpPr txBox="1"/>
          <p:nvPr/>
        </p:nvSpPr>
        <p:spPr>
          <a:xfrm>
            <a:off x="5874544" y="109313"/>
            <a:ext cx="3250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Call/Reason—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538C7-0494-7D7D-3DFD-D6250050FE8F}"/>
              </a:ext>
            </a:extLst>
          </p:cNvPr>
          <p:cNvSpPr txBox="1"/>
          <p:nvPr/>
        </p:nvSpPr>
        <p:spPr>
          <a:xfrm>
            <a:off x="2627711" y="115147"/>
            <a:ext cx="2115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   1-2 </a:t>
            </a:r>
          </a:p>
        </p:txBody>
      </p:sp>
    </p:spTree>
    <p:extLst>
      <p:ext uri="{BB962C8B-B14F-4D97-AF65-F5344CB8AC3E}">
        <p14:creationId xmlns:p14="http://schemas.microsoft.com/office/powerpoint/2010/main" val="24957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939AD-50D2-ADE8-3B9F-30C3A9E4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2F9592-21E0-0187-EF6E-71C0ED5E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0" y="3580765"/>
            <a:ext cx="11341085" cy="3277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If I give away all I have, and if I deliver up my body to be burned, but have not love, I gain nothing. 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7E1D4E97-354F-EFAD-6A63-C67BCB2CD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40435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62CF2A-8218-374D-03BE-329649824CB8}"/>
              </a:ext>
            </a:extLst>
          </p:cNvPr>
          <p:cNvSpPr txBox="1"/>
          <p:nvPr/>
        </p:nvSpPr>
        <p:spPr>
          <a:xfrm>
            <a:off x="4066387" y="205859"/>
            <a:ext cx="435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2319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6384A-7DAC-D83B-0B2F-5326AB9E2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046D7A-D87C-88D1-9386-690A73B077C5}"/>
              </a:ext>
            </a:extLst>
          </p:cNvPr>
          <p:cNvSpPr txBox="1"/>
          <p:nvPr/>
        </p:nvSpPr>
        <p:spPr>
          <a:xfrm>
            <a:off x="104775" y="1009650"/>
            <a:ext cx="119257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second, we are to worship because </a:t>
            </a:r>
            <a:r>
              <a:rPr lang="en-US" sz="3600" b="1" i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belong to Him, our Maker and our Shepherd. </a:t>
            </a:r>
          </a:p>
          <a:p>
            <a:endParaRPr lang="en-US" sz="3600" b="1" i="1" dirty="0">
              <a:solidFill>
                <a:schemeClr val="tx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think of some 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songs like this?</a:t>
            </a:r>
          </a:p>
        </p:txBody>
      </p:sp>
      <p:pic>
        <p:nvPicPr>
          <p:cNvPr id="11266" name="Picture 2" descr="Call to Worship--Psalm 100 | Discover The Word">
            <a:extLst>
              <a:ext uri="{FF2B5EF4-FFF2-40B4-BE49-F238E27FC236}">
                <a16:creationId xmlns:a16="http://schemas.microsoft.com/office/drawing/2014/main" id="{3295DD40-BA01-3DF3-FA51-85267096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57" y="2751509"/>
            <a:ext cx="7106094" cy="39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1F571-5E46-9AB1-39A5-A701CE7560E2}"/>
              </a:ext>
            </a:extLst>
          </p:cNvPr>
          <p:cNvSpPr txBox="1"/>
          <p:nvPr/>
        </p:nvSpPr>
        <p:spPr>
          <a:xfrm>
            <a:off x="10143298" y="6440910"/>
            <a:ext cx="1984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Image: kencarlson.org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FAB84-0BBB-7466-743F-3266EF13EB26}"/>
              </a:ext>
            </a:extLst>
          </p:cNvPr>
          <p:cNvSpPr txBox="1"/>
          <p:nvPr/>
        </p:nvSpPr>
        <p:spPr>
          <a:xfrm>
            <a:off x="5874544" y="109313"/>
            <a:ext cx="3250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Call/Reason—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25A25-522E-6D66-3563-234DA80F5B51}"/>
              </a:ext>
            </a:extLst>
          </p:cNvPr>
          <p:cNvSpPr txBox="1"/>
          <p:nvPr/>
        </p:nvSpPr>
        <p:spPr>
          <a:xfrm>
            <a:off x="2627711" y="115147"/>
            <a:ext cx="2115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   1-2 </a:t>
            </a:r>
          </a:p>
        </p:txBody>
      </p:sp>
    </p:spTree>
    <p:extLst>
      <p:ext uri="{BB962C8B-B14F-4D97-AF65-F5344CB8AC3E}">
        <p14:creationId xmlns:p14="http://schemas.microsoft.com/office/powerpoint/2010/main" val="8882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FA340-D688-5F7E-F298-AF8C52E9E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47273F-75F8-8214-9192-B13B788F1349}"/>
              </a:ext>
            </a:extLst>
          </p:cNvPr>
          <p:cNvSpPr txBox="1"/>
          <p:nvPr/>
        </p:nvSpPr>
        <p:spPr>
          <a:xfrm>
            <a:off x="151956" y="123480"/>
            <a:ext cx="11401869" cy="442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20000"/>
              </a:spcBef>
              <a:buAutoNum type="arabicPlain"/>
              <a:defRPr/>
            </a:pPr>
            <a:r>
              <a:rPr lang="pt-PT" sz="3600" b="1" dirty="0">
                <a:solidFill>
                  <a:schemeClr val="bg1"/>
                </a:solidFill>
              </a:rPr>
              <a:t>—  2  —  3   (Twice!)</a:t>
            </a:r>
          </a:p>
          <a:p>
            <a:pPr lvl="0" algn="ctr">
              <a:spcBef>
                <a:spcPct val="20000"/>
              </a:spcBef>
              <a:defRPr/>
            </a:pPr>
            <a:endParaRPr lang="pt-PT" sz="1050" b="1" dirty="0">
              <a:solidFill>
                <a:schemeClr val="bg1"/>
              </a:solidFill>
            </a:endParaRPr>
          </a:p>
          <a:p>
            <a:pPr marL="800100" lvl="1" indent="-342900" algn="ctr">
              <a:spcBef>
                <a:spcPct val="20000"/>
              </a:spcBef>
            </a:pPr>
            <a:r>
              <a:rPr lang="pt-PT" sz="3600" b="1" dirty="0">
                <a:solidFill>
                  <a:schemeClr val="bg1"/>
                </a:solidFill>
              </a:rPr>
              <a:t>3 Different Words, Showing Progress</a:t>
            </a:r>
          </a:p>
          <a:p>
            <a:pPr marL="800100" lvl="1" indent="-342900" algn="ctr">
              <a:spcBef>
                <a:spcPct val="20000"/>
              </a:spcBef>
            </a:pPr>
            <a:endParaRPr lang="pt-PT" sz="1050" b="1" dirty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lang="pt-PT" sz="3600" b="1" dirty="0">
                <a:solidFill>
                  <a:schemeClr val="bg1"/>
                </a:solidFill>
              </a:rPr>
              <a:t>v. 1   Let’s go... (Come on!)</a:t>
            </a:r>
          </a:p>
          <a:p>
            <a:pPr marL="800100" lvl="1" indent="-342900">
              <a:spcBef>
                <a:spcPct val="20000"/>
              </a:spcBef>
            </a:pPr>
            <a:endParaRPr lang="pt-PT" b="1" dirty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lang="pt-PT" sz="3600" b="1" dirty="0">
                <a:solidFill>
                  <a:schemeClr val="bg1"/>
                </a:solidFill>
              </a:rPr>
              <a:t>v. 2   Let’s approach...</a:t>
            </a:r>
          </a:p>
          <a:p>
            <a:pPr marL="800100" lvl="1" indent="-342900">
              <a:spcBef>
                <a:spcPct val="20000"/>
              </a:spcBef>
            </a:pPr>
            <a:endParaRPr lang="pt-PT" b="1" dirty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</a:pPr>
            <a:r>
              <a:rPr lang="pt-PT" sz="3600" b="1" dirty="0">
                <a:solidFill>
                  <a:schemeClr val="bg1"/>
                </a:solidFill>
              </a:rPr>
              <a:t>v. 6   Let’s enter...</a:t>
            </a:r>
          </a:p>
        </p:txBody>
      </p:sp>
      <p:pic>
        <p:nvPicPr>
          <p:cNvPr id="1026" name="Picture 2" descr="Sunday Bulletin - July 22, 2018 | Lutheran Church of our Saviour">
            <a:extLst>
              <a:ext uri="{FF2B5EF4-FFF2-40B4-BE49-F238E27FC236}">
                <a16:creationId xmlns:a16="http://schemas.microsoft.com/office/drawing/2014/main" id="{E755CE22-8FD6-86FF-15EF-00A200A36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45128" r="1290"/>
          <a:stretch/>
        </p:blipFill>
        <p:spPr bwMode="auto">
          <a:xfrm>
            <a:off x="4608576" y="3448138"/>
            <a:ext cx="7583424" cy="34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71450" y="-284337"/>
            <a:ext cx="120205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3 Different Positions, Showing Worship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4A5C4-BD55-58BE-B4A2-9A56E710B646}"/>
              </a:ext>
            </a:extLst>
          </p:cNvPr>
          <p:cNvGrpSpPr/>
          <p:nvPr/>
        </p:nvGrpSpPr>
        <p:grpSpPr>
          <a:xfrm>
            <a:off x="1133475" y="1485900"/>
            <a:ext cx="6629400" cy="838200"/>
            <a:chOff x="1133475" y="1485900"/>
            <a:chExt cx="6629400" cy="8382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94C69BD-250B-5FF9-674A-16E4435DB532}"/>
                </a:ext>
              </a:extLst>
            </p:cNvPr>
            <p:cNvSpPr/>
            <p:nvPr/>
          </p:nvSpPr>
          <p:spPr>
            <a:xfrm>
              <a:off x="5781675" y="1485900"/>
              <a:ext cx="838200" cy="8382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17A08F6-C384-43DD-6D83-C4E9C6D48910}"/>
                </a:ext>
              </a:extLst>
            </p:cNvPr>
            <p:cNvGrpSpPr/>
            <p:nvPr/>
          </p:nvGrpSpPr>
          <p:grpSpPr>
            <a:xfrm>
              <a:off x="1133475" y="1714500"/>
              <a:ext cx="6629400" cy="457200"/>
              <a:chOff x="2505075" y="2476500"/>
              <a:chExt cx="6629400" cy="45720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67A9A6E-502B-6268-3A59-8563EED931BF}"/>
                  </a:ext>
                </a:extLst>
              </p:cNvPr>
              <p:cNvCxnSpPr/>
              <p:nvPr/>
            </p:nvCxnSpPr>
            <p:spPr>
              <a:xfrm rot="5400000" flipH="1" flipV="1">
                <a:off x="2390775" y="2667000"/>
                <a:ext cx="304800" cy="76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6AD5A2B-6C0A-BB6D-F130-A68F65BA336E}"/>
                  </a:ext>
                </a:extLst>
              </p:cNvPr>
              <p:cNvCxnSpPr/>
              <p:nvPr/>
            </p:nvCxnSpPr>
            <p:spPr>
              <a:xfrm>
                <a:off x="2581275" y="2552700"/>
                <a:ext cx="1371600" cy="381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67D5A3C-0C49-2B30-D2E1-781744B52AC8}"/>
                  </a:ext>
                </a:extLst>
              </p:cNvPr>
              <p:cNvCxnSpPr/>
              <p:nvPr/>
            </p:nvCxnSpPr>
            <p:spPr>
              <a:xfrm flipV="1">
                <a:off x="3952875" y="2476500"/>
                <a:ext cx="1600200" cy="457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241DB74-36EB-13B2-42AD-182A48652C18}"/>
                  </a:ext>
                </a:extLst>
              </p:cNvPr>
              <p:cNvCxnSpPr/>
              <p:nvPr/>
            </p:nvCxnSpPr>
            <p:spPr>
              <a:xfrm>
                <a:off x="5553075" y="2476500"/>
                <a:ext cx="152400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EAD6B02-6F0E-1887-3D29-9DA501EDEFAF}"/>
                  </a:ext>
                </a:extLst>
              </p:cNvPr>
              <p:cNvCxnSpPr/>
              <p:nvPr/>
            </p:nvCxnSpPr>
            <p:spPr>
              <a:xfrm flipV="1">
                <a:off x="7077075" y="2476500"/>
                <a:ext cx="190500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130C44F-5B1B-9A73-E441-71187189CCA3}"/>
                  </a:ext>
                </a:extLst>
              </p:cNvPr>
              <p:cNvCxnSpPr/>
              <p:nvPr/>
            </p:nvCxnSpPr>
            <p:spPr>
              <a:xfrm rot="16200000" flipH="1">
                <a:off x="8905875" y="2552700"/>
                <a:ext cx="3048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6AB6063-E808-67C7-344F-790E89EB9420}"/>
              </a:ext>
            </a:extLst>
          </p:cNvPr>
          <p:cNvSpPr txBox="1"/>
          <p:nvPr/>
        </p:nvSpPr>
        <p:spPr>
          <a:xfrm>
            <a:off x="342900" y="1587639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bg1"/>
                </a:solidFill>
              </a:rPr>
              <a:t>1.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279825-D4FD-9EBB-583B-B5061E0EDE89}"/>
              </a:ext>
            </a:extLst>
          </p:cNvPr>
          <p:cNvCxnSpPr/>
          <p:nvPr/>
        </p:nvCxnSpPr>
        <p:spPr>
          <a:xfrm>
            <a:off x="1028700" y="3670594"/>
            <a:ext cx="1371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71C743-D544-E398-1990-138AB27FB1B1}"/>
              </a:ext>
            </a:extLst>
          </p:cNvPr>
          <p:cNvCxnSpPr/>
          <p:nvPr/>
        </p:nvCxnSpPr>
        <p:spPr>
          <a:xfrm rot="10800000">
            <a:off x="1333500" y="3213394"/>
            <a:ext cx="1066800" cy="83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122823-9C59-33E2-C8F2-06FF7CDE93E3}"/>
              </a:ext>
            </a:extLst>
          </p:cNvPr>
          <p:cNvCxnSpPr/>
          <p:nvPr/>
        </p:nvCxnSpPr>
        <p:spPr>
          <a:xfrm>
            <a:off x="1333500" y="3213394"/>
            <a:ext cx="22098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DAB5412-8622-6F96-74F5-88951BFD5D9E}"/>
              </a:ext>
            </a:extLst>
          </p:cNvPr>
          <p:cNvSpPr/>
          <p:nvPr/>
        </p:nvSpPr>
        <p:spPr>
          <a:xfrm>
            <a:off x="3543300" y="3365794"/>
            <a:ext cx="838200" cy="838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A0D482-5E36-D7F2-3972-FDD9D2E6C5DF}"/>
              </a:ext>
            </a:extLst>
          </p:cNvPr>
          <p:cNvCxnSpPr/>
          <p:nvPr/>
        </p:nvCxnSpPr>
        <p:spPr>
          <a:xfrm flipV="1">
            <a:off x="3543300" y="3670594"/>
            <a:ext cx="19050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E6F39C-9D0B-C626-01D7-750694C622CB}"/>
              </a:ext>
            </a:extLst>
          </p:cNvPr>
          <p:cNvCxnSpPr/>
          <p:nvPr/>
        </p:nvCxnSpPr>
        <p:spPr>
          <a:xfrm rot="16200000" flipH="1">
            <a:off x="5372100" y="3746794"/>
            <a:ext cx="3048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3B2D57F-BCAF-139B-28B0-423DBC00811B}"/>
              </a:ext>
            </a:extLst>
          </p:cNvPr>
          <p:cNvSpPr txBox="1"/>
          <p:nvPr/>
        </p:nvSpPr>
        <p:spPr>
          <a:xfrm>
            <a:off x="342900" y="334370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bg1"/>
                </a:solidFill>
              </a:rPr>
              <a:t>2.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A5864C-511D-728E-E5B3-D7589FEB26FB}"/>
              </a:ext>
            </a:extLst>
          </p:cNvPr>
          <p:cNvCxnSpPr/>
          <p:nvPr/>
        </p:nvCxnSpPr>
        <p:spPr>
          <a:xfrm rot="5400000" flipH="1" flipV="1">
            <a:off x="847725" y="3775368"/>
            <a:ext cx="304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A013E3-6E01-B4E8-D2A2-4C658CB8730B}"/>
              </a:ext>
            </a:extLst>
          </p:cNvPr>
          <p:cNvGrpSpPr/>
          <p:nvPr/>
        </p:nvGrpSpPr>
        <p:grpSpPr>
          <a:xfrm>
            <a:off x="6324600" y="3200400"/>
            <a:ext cx="2133600" cy="3429000"/>
            <a:chOff x="5943600" y="3200400"/>
            <a:chExt cx="2133600" cy="3429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2DBBB7-2E39-DC21-11D1-7EDF1C479D85}"/>
                </a:ext>
              </a:extLst>
            </p:cNvPr>
            <p:cNvGrpSpPr/>
            <p:nvPr/>
          </p:nvGrpSpPr>
          <p:grpSpPr>
            <a:xfrm>
              <a:off x="6553200" y="3200400"/>
              <a:ext cx="1524000" cy="3276600"/>
              <a:chOff x="6553200" y="3200400"/>
              <a:chExt cx="1524000" cy="32766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52AB2A4-C3FF-72B4-202E-AB214BB5E550}"/>
                  </a:ext>
                </a:extLst>
              </p:cNvPr>
              <p:cNvSpPr/>
              <p:nvPr/>
            </p:nvSpPr>
            <p:spPr>
              <a:xfrm>
                <a:off x="7086600" y="3200400"/>
                <a:ext cx="838200" cy="838200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22A372F-AB39-8789-1D78-816D466A5CC1}"/>
                  </a:ext>
                </a:extLst>
              </p:cNvPr>
              <p:cNvCxnSpPr/>
              <p:nvPr/>
            </p:nvCxnSpPr>
            <p:spPr>
              <a:xfrm rot="5400000" flipH="1" flipV="1">
                <a:off x="6438900" y="6210300"/>
                <a:ext cx="304800" cy="76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B2B1B68-7273-FEC6-A8B5-EC860A9664C0}"/>
                  </a:ext>
                </a:extLst>
              </p:cNvPr>
              <p:cNvCxnSpPr/>
              <p:nvPr/>
            </p:nvCxnSpPr>
            <p:spPr>
              <a:xfrm>
                <a:off x="6629400" y="6096000"/>
                <a:ext cx="1371600" cy="381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6DF8707-50AC-B8A3-109D-FC52E881DB8C}"/>
                  </a:ext>
                </a:extLst>
              </p:cNvPr>
              <p:cNvCxnSpPr/>
              <p:nvPr/>
            </p:nvCxnSpPr>
            <p:spPr>
              <a:xfrm rot="10800000">
                <a:off x="6934200" y="5638800"/>
                <a:ext cx="1066800" cy="838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4624AA6-CDAB-C8FA-0DEE-1187552E5571}"/>
                  </a:ext>
                </a:extLst>
              </p:cNvPr>
              <p:cNvCxnSpPr/>
              <p:nvPr/>
            </p:nvCxnSpPr>
            <p:spPr>
              <a:xfrm rot="5400000" flipH="1" flipV="1">
                <a:off x="6400799" y="4572000"/>
                <a:ext cx="1600200" cy="53340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952CD12-20ED-7239-62D8-C8C43059D2ED}"/>
                  </a:ext>
                </a:extLst>
              </p:cNvPr>
              <p:cNvCxnSpPr/>
              <p:nvPr/>
            </p:nvCxnSpPr>
            <p:spPr>
              <a:xfrm rot="16200000" flipH="1">
                <a:off x="6781800" y="4724401"/>
                <a:ext cx="1524000" cy="15239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26ACFFA-5EA8-FAF0-B0E7-3ACCF6C07F95}"/>
                  </a:ext>
                </a:extLst>
              </p:cNvPr>
              <p:cNvCxnSpPr/>
              <p:nvPr/>
            </p:nvCxnSpPr>
            <p:spPr>
              <a:xfrm rot="16200000" flipH="1">
                <a:off x="7429500" y="5753100"/>
                <a:ext cx="68580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4833082-1A4A-5448-272D-04DA40F89A1F}"/>
                  </a:ext>
                </a:extLst>
              </p:cNvPr>
              <p:cNvCxnSpPr/>
              <p:nvPr/>
            </p:nvCxnSpPr>
            <p:spPr>
              <a:xfrm rot="16200000" flipH="1">
                <a:off x="7924800" y="6248401"/>
                <a:ext cx="152400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9AE5ED-4A06-158A-494E-ABBC698472E5}"/>
                </a:ext>
              </a:extLst>
            </p:cNvPr>
            <p:cNvSpPr txBox="1"/>
            <p:nvPr/>
          </p:nvSpPr>
          <p:spPr>
            <a:xfrm>
              <a:off x="5943600" y="59215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4000" dirty="0">
                  <a:solidFill>
                    <a:schemeClr val="bg1"/>
                  </a:solidFill>
                </a:rPr>
                <a:t>3.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0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/>
      <p:bldP spid="17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82879" y="274400"/>
            <a:ext cx="10927451" cy="447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Relates to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notice three things.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Prostrate</a:t>
            </a:r>
          </a:p>
          <a:p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Proclaim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inging As We Go (or What's a Song of Ascents Anyway?) | Wendy Widder">
            <a:extLst>
              <a:ext uri="{FF2B5EF4-FFF2-40B4-BE49-F238E27FC236}">
                <a16:creationId xmlns:a16="http://schemas.microsoft.com/office/drawing/2014/main" id="{35939CEE-0B16-1BF3-8990-04A21D972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2249" y="1209992"/>
            <a:ext cx="4726871" cy="354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e Bow Down - Reflections">
            <a:extLst>
              <a:ext uri="{FF2B5EF4-FFF2-40B4-BE49-F238E27FC236}">
                <a16:creationId xmlns:a16="http://schemas.microsoft.com/office/drawing/2014/main" id="{7AC0B7E0-B98E-6ACD-48B5-DDA2470A7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65" y="1209991"/>
            <a:ext cx="4734956" cy="354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mersed In Christ: “Proclaim God’s marvelous deeds to all the nations”">
            <a:extLst>
              <a:ext uri="{FF2B5EF4-FFF2-40B4-BE49-F238E27FC236}">
                <a16:creationId xmlns:a16="http://schemas.microsoft.com/office/drawing/2014/main" id="{C3CA53B6-37E9-950C-06C7-AF9349510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7893" y="1209988"/>
            <a:ext cx="5601463" cy="354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9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7FF47-67B3-02CE-A935-594CAD3B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50A4B1-DC88-BCA2-604E-B74D65A7A735}"/>
              </a:ext>
            </a:extLst>
          </p:cNvPr>
          <p:cNvSpPr txBox="1"/>
          <p:nvPr/>
        </p:nvSpPr>
        <p:spPr>
          <a:xfrm>
            <a:off x="182879" y="274400"/>
            <a:ext cx="1092745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. . 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lphaUcPeriod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should put as much emphasis on                    our </a:t>
            </a: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on the </a:t>
            </a: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			“Come on!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worship!”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We should start </a:t>
            </a: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</a:t>
            </a: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                              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to hear God’s message.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We should </a:t>
            </a: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(hear w/the intent to obey 7b)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(Believe and apply the truths we hear, Hebrews 3)</a:t>
            </a:r>
          </a:p>
        </p:txBody>
      </p:sp>
      <p:pic>
        <p:nvPicPr>
          <p:cNvPr id="2" name="Picture 2" descr="How Preaching Calendars Can Help You Disciple Your People - Ministry Pass">
            <a:extLst>
              <a:ext uri="{FF2B5EF4-FFF2-40B4-BE49-F238E27FC236}">
                <a16:creationId xmlns:a16="http://schemas.microsoft.com/office/drawing/2014/main" id="{2B0F447C-B729-97D4-DF70-135DAF50D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4"/>
          <a:stretch/>
        </p:blipFill>
        <p:spPr bwMode="auto">
          <a:xfrm>
            <a:off x="9153525" y="1236575"/>
            <a:ext cx="3028950" cy="32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orship Wallpapers - Wallpaper Cave">
            <a:extLst>
              <a:ext uri="{FF2B5EF4-FFF2-40B4-BE49-F238E27FC236}">
                <a16:creationId xmlns:a16="http://schemas.microsoft.com/office/drawing/2014/main" id="{B1010914-2AC5-3534-70F4-4B1810DA5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/>
          <a:stretch/>
        </p:blipFill>
        <p:spPr bwMode="auto">
          <a:xfrm>
            <a:off x="5689600" y="4127300"/>
            <a:ext cx="6502400" cy="27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,900+ Denim Shorts Man Stock Photos, Pictures &amp; Royalty-Free Images ...">
            <a:extLst>
              <a:ext uri="{FF2B5EF4-FFF2-40B4-BE49-F238E27FC236}">
                <a16:creationId xmlns:a16="http://schemas.microsoft.com/office/drawing/2014/main" id="{4899B08D-6FE7-D090-631B-6E7D591C1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2" t="19886"/>
          <a:stretch/>
        </p:blipFill>
        <p:spPr bwMode="auto">
          <a:xfrm>
            <a:off x="8910320" y="1105995"/>
            <a:ext cx="3281680" cy="35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0" y="3580765"/>
            <a:ext cx="11341085" cy="3277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Love is patient and kind; love does not envy or boast; it is not arrogant or rude.  It does not insist on its own way; it is not irritable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or resentful;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40435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0DEA6-7896-44E4-5AC1-DF8663918F30}"/>
              </a:ext>
            </a:extLst>
          </p:cNvPr>
          <p:cNvSpPr txBox="1"/>
          <p:nvPr/>
        </p:nvSpPr>
        <p:spPr>
          <a:xfrm>
            <a:off x="3812380" y="158234"/>
            <a:ext cx="4782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4-5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-13970"/>
            <a:ext cx="11858626" cy="301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9 “The Joy of Fellowship” in </a:t>
            </a:r>
            <a:r>
              <a:rPr lang="en-US" sz="3200" b="1" i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to Joy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emphasized the importance of belonging to a Bible-believing church and attending regularly so you have a place to grow and serve. One main function of a local church is corporate worship, and most believers could probably tell you that.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270A2-E2C9-0D4F-C752-3B404BB3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2291">
            <a:off x="4617690" y="2857238"/>
            <a:ext cx="5399230" cy="385902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CD4C9C6-B5A9-C96A-4235-B0CECDBD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19" y="2998971"/>
            <a:ext cx="2802569" cy="38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FD0C8-DE5A-A911-3F4B-27056392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F335D9-92EB-C45F-773B-602E1B4AF5F0}"/>
              </a:ext>
            </a:extLst>
          </p:cNvPr>
          <p:cNvSpPr txBox="1"/>
          <p:nvPr/>
        </p:nvSpPr>
        <p:spPr>
          <a:xfrm>
            <a:off x="95249" y="-13970"/>
            <a:ext cx="11858626" cy="286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many of us do not worship well. 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“Modern man worships his work,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works at his play,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and plays at his worship.” 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A6773-84AB-39BA-D807-52893F4C2D94}"/>
              </a:ext>
            </a:extLst>
          </p:cNvPr>
          <p:cNvSpPr txBox="1"/>
          <p:nvPr/>
        </p:nvSpPr>
        <p:spPr>
          <a:xfrm>
            <a:off x="-66675" y="6453872"/>
            <a:ext cx="1223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Quoted in Donald Whitney, Spiritual Disciplines for the Christian Life (Colorado Springs; NavPress, 1991), 89.</a:t>
            </a:r>
          </a:p>
        </p:txBody>
      </p:sp>
      <p:pic>
        <p:nvPicPr>
          <p:cNvPr id="1026" name="Picture 2" descr="Worship Wallpapers - Wallpaper Cave">
            <a:extLst>
              <a:ext uri="{FF2B5EF4-FFF2-40B4-BE49-F238E27FC236}">
                <a16:creationId xmlns:a16="http://schemas.microsoft.com/office/drawing/2014/main" id="{851FCBDD-9909-DDCF-7045-0544B8961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/>
          <a:stretch/>
        </p:blipFill>
        <p:spPr bwMode="auto">
          <a:xfrm>
            <a:off x="3148240" y="3287336"/>
            <a:ext cx="5757636" cy="241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71755"/>
            <a:ext cx="118586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are commanded to worship (Deut. 6:13; Matt. 4:10). 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whether it’s done out of duty or out of love, worship should be an important part of our lives.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Psalm 95.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observations can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make from this text?</a:t>
            </a:r>
          </a:p>
        </p:txBody>
      </p:sp>
      <p:pic>
        <p:nvPicPr>
          <p:cNvPr id="2052" name="Picture 4" descr="Yeshua’s 2nd lesson – Passover – Renewal Blog">
            <a:extLst>
              <a:ext uri="{FF2B5EF4-FFF2-40B4-BE49-F238E27FC236}">
                <a16:creationId xmlns:a16="http://schemas.microsoft.com/office/drawing/2014/main" id="{E4F34B68-1106-1C63-26E5-225CDAC6D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4647" r="3057" b="3020"/>
          <a:stretch/>
        </p:blipFill>
        <p:spPr bwMode="auto">
          <a:xfrm>
            <a:off x="5000020" y="2101177"/>
            <a:ext cx="7174556" cy="47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0"/>
            <a:ext cx="118586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naturally notice how the 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passage teaches us, but sometimes—especially in poetry like the Psalms— 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teach us as well. The 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Psalm 95 emphasizes the importance of worship along with the substance.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Psalm 95:6 O come, let us worship and bow down: let us kneel before the ...">
            <a:extLst>
              <a:ext uri="{FF2B5EF4-FFF2-40B4-BE49-F238E27FC236}">
                <a16:creationId xmlns:a16="http://schemas.microsoft.com/office/drawing/2014/main" id="{9CBD34F1-0DB3-58AE-AC7E-8AC2D21EC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066925"/>
            <a:ext cx="4791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CF447D-FC8F-DC98-78CA-21C32135C3ED}"/>
              </a:ext>
            </a:extLst>
          </p:cNvPr>
          <p:cNvSpPr txBox="1"/>
          <p:nvPr/>
        </p:nvSpPr>
        <p:spPr>
          <a:xfrm>
            <a:off x="95249" y="2733796"/>
            <a:ext cx="70008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will look at Psalm 95’s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Structure . . 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Substance . . . and then ask . . 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So?</a:t>
            </a:r>
          </a:p>
        </p:txBody>
      </p:sp>
    </p:spTree>
    <p:extLst>
      <p:ext uri="{BB962C8B-B14F-4D97-AF65-F5344CB8AC3E}">
        <p14:creationId xmlns:p14="http://schemas.microsoft.com/office/powerpoint/2010/main" val="13267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10F10-0D09-7A98-F0EE-A62DA927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03C02-069D-C85B-C217-DA23B07238FE}"/>
              </a:ext>
            </a:extLst>
          </p:cNvPr>
          <p:cNvSpPr txBox="1"/>
          <p:nvPr/>
        </p:nvSpPr>
        <p:spPr>
          <a:xfrm>
            <a:off x="257174" y="266821"/>
            <a:ext cx="61293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psalm again.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notice about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structure?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on this as a table group.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7D9EF-AF7C-2E67-7B39-30216B15F4CE}"/>
              </a:ext>
            </a:extLst>
          </p:cNvPr>
          <p:cNvSpPr txBox="1"/>
          <p:nvPr/>
        </p:nvSpPr>
        <p:spPr>
          <a:xfrm>
            <a:off x="5895974" y="161925"/>
            <a:ext cx="62388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system-ui"/>
              </a:rPr>
              <a:t>For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 the </a:t>
            </a:r>
            <a:r>
              <a:rPr lang="en-US" sz="2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 is a great God,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and a great King above all gods.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4 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In his hand are the depths of the earth;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the heights of the mountains are his also.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The sea is his, for he made it,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and his hands formed the dry land.</a:t>
            </a:r>
          </a:p>
          <a:p>
            <a:pPr algn="l"/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US" sz="2000" b="0" i="0" u="sng" dirty="0">
                <a:solidFill>
                  <a:srgbClr val="FFFF00"/>
                </a:solidFill>
                <a:effectLst/>
                <a:latin typeface="system-ui"/>
              </a:rPr>
              <a:t>Oh </a:t>
            </a:r>
            <a:r>
              <a:rPr lang="en-US" sz="2000" b="1" i="0" u="sng" dirty="0">
                <a:solidFill>
                  <a:srgbClr val="FFFF00"/>
                </a:solidFill>
                <a:effectLst/>
                <a:latin typeface="system-ui"/>
              </a:rPr>
              <a:t>come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, let us </a:t>
            </a:r>
            <a:r>
              <a:rPr lang="en-US" sz="2000" b="1" i="0" dirty="0">
                <a:solidFill>
                  <a:srgbClr val="FF99FF"/>
                </a:solidFill>
                <a:effectLst/>
                <a:latin typeface="system-ui"/>
              </a:rPr>
              <a:t>worship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 and </a:t>
            </a:r>
            <a:r>
              <a:rPr lang="en-US" sz="2000" b="1" i="0" dirty="0">
                <a:solidFill>
                  <a:srgbClr val="FF99FF"/>
                </a:solidFill>
                <a:effectLst/>
                <a:latin typeface="system-ui"/>
              </a:rPr>
              <a:t>bow down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let us </a:t>
            </a:r>
            <a:r>
              <a:rPr lang="en-US" sz="2000" b="1" i="0" dirty="0">
                <a:solidFill>
                  <a:srgbClr val="FF99FF"/>
                </a:solidFill>
                <a:effectLst/>
                <a:latin typeface="system-ui"/>
              </a:rPr>
              <a:t>kneel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 before the </a:t>
            </a:r>
            <a:r>
              <a:rPr lang="en-US" sz="2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, our Maker!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US" sz="2000" b="1" i="0" dirty="0">
                <a:solidFill>
                  <a:srgbClr val="FFC000"/>
                </a:solidFill>
                <a:effectLst/>
                <a:latin typeface="system-ui"/>
              </a:rPr>
              <a:t>For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 he is our God,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and we are the people of his pasture,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and the sheep of his hand.</a:t>
            </a:r>
          </a:p>
          <a:p>
            <a:pPr algn="l"/>
            <a:br>
              <a:rPr lang="en-US" sz="4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Today, if you hear his voice, 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8 </a:t>
            </a:r>
            <a:r>
              <a:rPr lang="en-US" sz="2000" baseline="30000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do not harden your hearts, 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  </a:t>
            </a:r>
          </a:p>
          <a:p>
            <a:pPr algn="l"/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  as at 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ystem-ui"/>
              </a:rPr>
              <a:t>Meribah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as on the day at 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system-ui"/>
              </a:rPr>
              <a:t>Massah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 in the wilderness,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9 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when your fathers put me to the test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and put me to the 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ystem-ui"/>
              </a:rPr>
              <a:t> 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proof, though they had seen my work.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For forty years I loathed that generation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and said, “They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ystem-ui"/>
              </a:rPr>
              <a:t> 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are a people who go astray in their heart,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and they have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ystem-ui"/>
              </a:rPr>
              <a:t> 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not known my ways.”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11 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Therefore I swore in my wrath,</a:t>
            </a:r>
            <a:r>
              <a:rPr lang="en-US" sz="2000" dirty="0">
                <a:solidFill>
                  <a:schemeClr val="bg1"/>
                </a:solidFill>
                <a:latin typeface="system-ui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“They shall not enter 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ystem-ui"/>
              </a:rPr>
              <a:t> 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my rest.”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DDB36-A669-9B28-7737-62CD39D6FAD9}"/>
              </a:ext>
            </a:extLst>
          </p:cNvPr>
          <p:cNvSpPr txBox="1"/>
          <p:nvPr/>
        </p:nvSpPr>
        <p:spPr>
          <a:xfrm>
            <a:off x="142876" y="340881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baseline="30000" dirty="0">
                <a:solidFill>
                  <a:schemeClr val="bg1"/>
                </a:solidFill>
                <a:latin typeface="system-ui"/>
              </a:rPr>
              <a:t>1</a:t>
            </a:r>
            <a:r>
              <a:rPr lang="en-US" sz="2000" b="1" i="0" u="sng" dirty="0">
                <a:solidFill>
                  <a:srgbClr val="FFFF00"/>
                </a:solidFill>
                <a:effectLst/>
                <a:latin typeface="system-ui"/>
              </a:rPr>
              <a:t>Oh come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, let us sing to the </a:t>
            </a:r>
            <a:r>
              <a:rPr lang="en-US" sz="2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let us make a joyful noise to the rock of our  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ystem-ui"/>
              </a:rPr>
              <a:t>         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salvation!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1" i="0" baseline="30000" dirty="0">
                <a:solidFill>
                  <a:schemeClr val="bg1"/>
                </a:solidFill>
                <a:effectLst/>
                <a:latin typeface="system-ui"/>
              </a:rPr>
              <a:t>2 </a:t>
            </a:r>
            <a:r>
              <a:rPr lang="en-US" sz="2000" b="1" i="0" u="sng" dirty="0">
                <a:solidFill>
                  <a:srgbClr val="FFFF00"/>
                </a:solidFill>
                <a:effectLst/>
                <a:latin typeface="system-ui"/>
              </a:rPr>
              <a:t>Let us come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into his presence with thanksgiving;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let us make a joyful noise to him with songs of   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system-ui"/>
              </a:rPr>
              <a:t>         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system-ui"/>
              </a:rPr>
              <a:t>praise!</a:t>
            </a:r>
          </a:p>
        </p:txBody>
      </p:sp>
    </p:spTree>
    <p:extLst>
      <p:ext uri="{BB962C8B-B14F-4D97-AF65-F5344CB8AC3E}">
        <p14:creationId xmlns:p14="http://schemas.microsoft.com/office/powerpoint/2010/main" val="30165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CF94-30AB-D9BD-1F76-452B00E41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104BFD-7948-57EA-00FF-B861C6D1E10E}"/>
              </a:ext>
            </a:extLst>
          </p:cNvPr>
          <p:cNvSpPr txBox="1"/>
          <p:nvPr/>
        </p:nvSpPr>
        <p:spPr>
          <a:xfrm>
            <a:off x="254793" y="363021"/>
            <a:ext cx="11682413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relation to structure, we notice at least 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things: </a:t>
            </a:r>
          </a:p>
          <a:p>
            <a:pPr algn="ctr">
              <a:spcAft>
                <a:spcPts val="1800"/>
              </a:spcAft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stanzas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– 10 – 10)</a:t>
            </a:r>
          </a:p>
          <a:p>
            <a:pPr>
              <a:spcAft>
                <a:spcPts val="30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1-2,   1-2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30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 (Twice!)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987C59-278A-87EB-D5BE-DE20064E814D}"/>
              </a:ext>
            </a:extLst>
          </p:cNvPr>
          <p:cNvGrpSpPr/>
          <p:nvPr/>
        </p:nvGrpSpPr>
        <p:grpSpPr>
          <a:xfrm>
            <a:off x="5647174" y="1933900"/>
            <a:ext cx="6302470" cy="4665774"/>
            <a:chOff x="5647174" y="1933900"/>
            <a:chExt cx="6302470" cy="4665774"/>
          </a:xfrm>
        </p:grpSpPr>
        <p:pic>
          <p:nvPicPr>
            <p:cNvPr id="9218" name="Picture 2" descr="Free structure construction structure Photos &amp; Pictures | FreeImages">
              <a:extLst>
                <a:ext uri="{FF2B5EF4-FFF2-40B4-BE49-F238E27FC236}">
                  <a16:creationId xmlns:a16="http://schemas.microsoft.com/office/drawing/2014/main" id="{01C8AF58-70D8-190A-B5D9-D4C9E8355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174" y="1933900"/>
              <a:ext cx="6213963" cy="4665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5909A8-EB8D-1CB2-126B-EF2186447371}"/>
                </a:ext>
              </a:extLst>
            </p:cNvPr>
            <p:cNvSpPr txBox="1"/>
            <p:nvPr/>
          </p:nvSpPr>
          <p:spPr>
            <a:xfrm>
              <a:off x="9893352" y="6291897"/>
              <a:ext cx="20562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Image: freeimages.com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84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F844-309B-B2C9-DA6A-0201D85D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F713BD-04E2-4F28-36E6-623685814F0B}"/>
              </a:ext>
            </a:extLst>
          </p:cNvPr>
          <p:cNvSpPr txBox="1"/>
          <p:nvPr/>
        </p:nvSpPr>
        <p:spPr>
          <a:xfrm>
            <a:off x="161481" y="104775"/>
            <a:ext cx="112970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three stanzas in this poem—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one short one and two long ones.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stanza is </a:t>
            </a:r>
            <a:r>
              <a:rPr lang="en-US" sz="3600" b="1" i="1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call to worship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(“Oh come!” and “Let us come.”) </a:t>
            </a:r>
          </a:p>
        </p:txBody>
      </p:sp>
      <p:pic>
        <p:nvPicPr>
          <p:cNvPr id="10242" name="Picture 2" descr="Free Poetry Printables for National Poetry Month">
            <a:extLst>
              <a:ext uri="{FF2B5EF4-FFF2-40B4-BE49-F238E27FC236}">
                <a16:creationId xmlns:a16="http://schemas.microsoft.com/office/drawing/2014/main" id="{1C2CA569-69CF-BBB4-0E92-8705833AD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7"/>
          <a:stretch/>
        </p:blipFill>
        <p:spPr bwMode="auto">
          <a:xfrm>
            <a:off x="7545813" y="1716646"/>
            <a:ext cx="4514850" cy="50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3485F9-687D-414C-8FEE-95B6936E29A6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customXml/itemProps2.xml><?xml version="1.0" encoding="utf-8"?>
<ds:datastoreItem xmlns:ds="http://schemas.openxmlformats.org/officeDocument/2006/customXml" ds:itemID="{8B28C326-8E31-4226-B7B7-25FF893219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668D17-32B9-46C2-B210-42F414C75E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1325</Words>
  <Application>Microsoft Office PowerPoint</Application>
  <PresentationFormat>Widescreen</PresentationFormat>
  <Paragraphs>151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system-ui</vt:lpstr>
      <vt:lpstr>Aptos</vt:lpstr>
      <vt:lpstr>Aptos Display</vt:lpstr>
      <vt:lpstr>Arial</vt:lpstr>
      <vt:lpstr>Courier New</vt:lpstr>
      <vt:lpstr>Montserrat</vt:lpstr>
      <vt:lpstr>Office Theme</vt:lpstr>
      <vt:lpstr>PowerPoint Presentation</vt:lpstr>
      <vt:lpstr>If I give away all I have, and if I deliver up my body to be burned, but have not love, I gain nothing.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 is patient and kind; love does not envy or boast; it is not arrogant or rude.  It does not insist on its own way; it is not irritable or resentful;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17</cp:revision>
  <dcterms:created xsi:type="dcterms:W3CDTF">2024-05-20T15:02:04Z</dcterms:created>
  <dcterms:modified xsi:type="dcterms:W3CDTF">2025-06-10T18:55:51Z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