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808" r:id="rId6"/>
    <p:sldId id="870" r:id="rId7"/>
    <p:sldId id="920" r:id="rId8"/>
    <p:sldId id="932" r:id="rId9"/>
    <p:sldId id="904" r:id="rId10"/>
    <p:sldId id="939" r:id="rId11"/>
    <p:sldId id="941" r:id="rId12"/>
    <p:sldId id="938" r:id="rId13"/>
    <p:sldId id="8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A2D"/>
    <a:srgbClr val="996633"/>
    <a:srgbClr val="FF99FF"/>
    <a:srgbClr val="2B3A59"/>
    <a:srgbClr val="515E70"/>
    <a:srgbClr val="35454D"/>
    <a:srgbClr val="333333"/>
    <a:srgbClr val="006666"/>
    <a:srgbClr val="003366"/>
    <a:srgbClr val="357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Brown" userId="0d553e0b-7de6-44b1-a5c2-115d1ad30799" providerId="ADAL" clId="{98BC2595-37AE-47C1-8C0C-CF41CA229565}"/>
    <pc:docChg chg="modSld">
      <pc:chgData name="Jean Brown" userId="0d553e0b-7de6-44b1-a5c2-115d1ad30799" providerId="ADAL" clId="{98BC2595-37AE-47C1-8C0C-CF41CA229565}" dt="2025-06-06T18:30:05.682" v="90" actId="20577"/>
      <pc:docMkLst>
        <pc:docMk/>
      </pc:docMkLst>
      <pc:sldChg chg="modSp mod">
        <pc:chgData name="Jean Brown" userId="0d553e0b-7de6-44b1-a5c2-115d1ad30799" providerId="ADAL" clId="{98BC2595-37AE-47C1-8C0C-CF41CA229565}" dt="2025-06-06T18:06:23.131" v="81" actId="20577"/>
        <pc:sldMkLst>
          <pc:docMk/>
          <pc:sldMk cId="1879050429" sldId="808"/>
        </pc:sldMkLst>
        <pc:spChg chg="mod">
          <ac:chgData name="Jean Brown" userId="0d553e0b-7de6-44b1-a5c2-115d1ad30799" providerId="ADAL" clId="{98BC2595-37AE-47C1-8C0C-CF41CA229565}" dt="2025-06-06T18:05:55.185" v="79" actId="20577"/>
          <ac:spMkLst>
            <pc:docMk/>
            <pc:sldMk cId="1879050429" sldId="808"/>
            <ac:spMk id="2" creationId="{D730AE79-50C8-666F-52C3-48260771FE84}"/>
          </ac:spMkLst>
        </pc:spChg>
        <pc:spChg chg="mod">
          <ac:chgData name="Jean Brown" userId="0d553e0b-7de6-44b1-a5c2-115d1ad30799" providerId="ADAL" clId="{98BC2595-37AE-47C1-8C0C-CF41CA229565}" dt="2025-06-06T18:06:23.131" v="81" actId="20577"/>
          <ac:spMkLst>
            <pc:docMk/>
            <pc:sldMk cId="1879050429" sldId="808"/>
            <ac:spMk id="4" creationId="{00000000-0000-0000-0000-000000000000}"/>
          </ac:spMkLst>
        </pc:spChg>
      </pc:sldChg>
      <pc:sldChg chg="modSp mod">
        <pc:chgData name="Jean Brown" userId="0d553e0b-7de6-44b1-a5c2-115d1ad30799" providerId="ADAL" clId="{98BC2595-37AE-47C1-8C0C-CF41CA229565}" dt="2025-06-06T18:30:05.682" v="90" actId="20577"/>
        <pc:sldMkLst>
          <pc:docMk/>
          <pc:sldMk cId="3877296975" sldId="819"/>
        </pc:sldMkLst>
        <pc:spChg chg="mod">
          <ac:chgData name="Jean Brown" userId="0d553e0b-7de6-44b1-a5c2-115d1ad30799" providerId="ADAL" clId="{98BC2595-37AE-47C1-8C0C-CF41CA229565}" dt="2025-06-06T18:30:05.682" v="90" actId="20577"/>
          <ac:spMkLst>
            <pc:docMk/>
            <pc:sldMk cId="3877296975" sldId="819"/>
            <ac:spMk id="5" creationId="{70D85BF0-9802-760C-97C1-0478916CB267}"/>
          </ac:spMkLst>
        </pc:spChg>
      </pc:sldChg>
      <pc:sldChg chg="modSp mod">
        <pc:chgData name="Jean Brown" userId="0d553e0b-7de6-44b1-a5c2-115d1ad30799" providerId="ADAL" clId="{98BC2595-37AE-47C1-8C0C-CF41CA229565}" dt="2025-06-06T18:23:22.607" v="86" actId="20577"/>
        <pc:sldMkLst>
          <pc:docMk/>
          <pc:sldMk cId="994592455" sldId="939"/>
        </pc:sldMkLst>
        <pc:spChg chg="mod">
          <ac:chgData name="Jean Brown" userId="0d553e0b-7de6-44b1-a5c2-115d1ad30799" providerId="ADAL" clId="{98BC2595-37AE-47C1-8C0C-CF41CA229565}" dt="2025-06-06T18:23:22.607" v="86" actId="20577"/>
          <ac:spMkLst>
            <pc:docMk/>
            <pc:sldMk cId="994592455" sldId="939"/>
            <ac:spMk id="7" creationId="{5047D3CD-FF76-65C0-EEE4-0A65BAE0B590}"/>
          </ac:spMkLst>
        </pc:spChg>
      </pc:sldChg>
    </pc:docChg>
  </pc:docChgLst>
  <pc:docChgLst>
    <pc:chgData name="Gil Thomas" userId="790cc23d-4c1d-4b8f-ba7f-333fd405d602" providerId="ADAL" clId="{403B78B0-766D-4F04-957D-B00DE403321E}"/>
    <pc:docChg chg="undo custSel addSld delSld modSld sldOrd">
      <pc:chgData name="Gil Thomas" userId="790cc23d-4c1d-4b8f-ba7f-333fd405d602" providerId="ADAL" clId="{403B78B0-766D-4F04-957D-B00DE403321E}" dt="2025-01-07T15:52:53.102" v="1704" actId="20577"/>
      <pc:docMkLst>
        <pc:docMk/>
      </pc:docMkLst>
      <pc:sldChg chg="addSp delSp modSp mod delAnim">
        <pc:chgData name="Gil Thomas" userId="790cc23d-4c1d-4b8f-ba7f-333fd405d602" providerId="ADAL" clId="{403B78B0-766D-4F04-957D-B00DE403321E}" dt="2025-01-07T15:52:53.102" v="1704" actId="20577"/>
        <pc:sldMkLst>
          <pc:docMk/>
          <pc:sldMk cId="1655172261" sldId="256"/>
        </pc:sldMkLst>
      </pc:sldChg>
      <pc:sldChg chg="modSp mod">
        <pc:chgData name="Gil Thomas" userId="790cc23d-4c1d-4b8f-ba7f-333fd405d602" providerId="ADAL" clId="{403B78B0-766D-4F04-957D-B00DE403321E}" dt="2025-01-07T15:50:46.482" v="1622" actId="20577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403B78B0-766D-4F04-957D-B00DE403321E}" dt="2025-01-07T15:48:33.351" v="1620" actId="14100"/>
        <pc:sldMkLst>
          <pc:docMk/>
          <pc:sldMk cId="3877296975" sldId="819"/>
        </pc:sldMkLst>
      </pc:sldChg>
      <pc:sldChg chg="addSp delSp modSp mod setBg modAnim">
        <pc:chgData name="Gil Thomas" userId="790cc23d-4c1d-4b8f-ba7f-333fd405d602" providerId="ADAL" clId="{403B78B0-766D-4F04-957D-B00DE403321E}" dt="2025-01-07T15:52:10.017" v="1623" actId="478"/>
        <pc:sldMkLst>
          <pc:docMk/>
          <pc:sldMk cId="4082156938" sldId="870"/>
        </pc:sldMkLst>
      </pc:sldChg>
      <pc:sldChg chg="modSp mod">
        <pc:chgData name="Gil Thomas" userId="790cc23d-4c1d-4b8f-ba7f-333fd405d602" providerId="ADAL" clId="{403B78B0-766D-4F04-957D-B00DE403321E}" dt="2025-01-07T15:41:29.457" v="1399" actId="20577"/>
        <pc:sldMkLst>
          <pc:docMk/>
          <pc:sldMk cId="3413939646" sldId="904"/>
        </pc:sldMkLst>
      </pc:sldChg>
      <pc:sldChg chg="del">
        <pc:chgData name="Gil Thomas" userId="790cc23d-4c1d-4b8f-ba7f-333fd405d602" providerId="ADAL" clId="{403B78B0-766D-4F04-957D-B00DE403321E}" dt="2025-01-07T15:41:43.659" v="1400" actId="47"/>
        <pc:sldMkLst>
          <pc:docMk/>
          <pc:sldMk cId="1326777184" sldId="905"/>
        </pc:sldMkLst>
      </pc:sldChg>
      <pc:sldChg chg="delSp modSp mod delAnim modAnim">
        <pc:chgData name="Gil Thomas" userId="790cc23d-4c1d-4b8f-ba7f-333fd405d602" providerId="ADAL" clId="{403B78B0-766D-4F04-957D-B00DE403321E}" dt="2025-01-07T15:03:09.854" v="197" actId="14100"/>
        <pc:sldMkLst>
          <pc:docMk/>
          <pc:sldMk cId="520359374" sldId="920"/>
        </pc:sldMkLst>
      </pc:sldChg>
      <pc:sldChg chg="del">
        <pc:chgData name="Gil Thomas" userId="790cc23d-4c1d-4b8f-ba7f-333fd405d602" providerId="ADAL" clId="{403B78B0-766D-4F04-957D-B00DE403321E}" dt="2025-01-07T15:41:44.581" v="1401" actId="47"/>
        <pc:sldMkLst>
          <pc:docMk/>
          <pc:sldMk cId="3016558964" sldId="930"/>
        </pc:sldMkLst>
      </pc:sldChg>
      <pc:sldChg chg="addSp delSp modSp add mod setBg modAnim">
        <pc:chgData name="Gil Thomas" userId="790cc23d-4c1d-4b8f-ba7f-333fd405d602" providerId="ADAL" clId="{403B78B0-766D-4F04-957D-B00DE403321E}" dt="2025-01-07T15:16:29.335" v="495"/>
        <pc:sldMkLst>
          <pc:docMk/>
          <pc:sldMk cId="843678827" sldId="931"/>
        </pc:sldMkLst>
      </pc:sldChg>
      <pc:sldChg chg="modSp add mod ord">
        <pc:chgData name="Gil Thomas" userId="790cc23d-4c1d-4b8f-ba7f-333fd405d602" providerId="ADAL" clId="{403B78B0-766D-4F04-957D-B00DE403321E}" dt="2025-01-07T15:31:20.858" v="1120" actId="6549"/>
        <pc:sldMkLst>
          <pc:docMk/>
          <pc:sldMk cId="2534082070" sldId="932"/>
        </pc:sldMkLst>
      </pc:sldChg>
      <pc:sldChg chg="modSp add mod ord modAnim">
        <pc:chgData name="Gil Thomas" userId="790cc23d-4c1d-4b8f-ba7f-333fd405d602" providerId="ADAL" clId="{403B78B0-766D-4F04-957D-B00DE403321E}" dt="2025-01-07T15:27:32.694" v="994" actId="207"/>
        <pc:sldMkLst>
          <pc:docMk/>
          <pc:sldMk cId="980498360" sldId="933"/>
        </pc:sldMkLst>
      </pc:sldChg>
      <pc:sldChg chg="add del">
        <pc:chgData name="Gil Thomas" userId="790cc23d-4c1d-4b8f-ba7f-333fd405d602" providerId="ADAL" clId="{403B78B0-766D-4F04-957D-B00DE403321E}" dt="2025-01-07T15:16:23.294" v="484" actId="2890"/>
        <pc:sldMkLst>
          <pc:docMk/>
          <pc:sldMk cId="3776878502" sldId="933"/>
        </pc:sldMkLst>
      </pc:sldChg>
      <pc:sldChg chg="modSp add mod modAnim">
        <pc:chgData name="Gil Thomas" userId="790cc23d-4c1d-4b8f-ba7f-333fd405d602" providerId="ADAL" clId="{403B78B0-766D-4F04-957D-B00DE403321E}" dt="2025-01-07T15:27:45.072" v="997" actId="207"/>
        <pc:sldMkLst>
          <pc:docMk/>
          <pc:sldMk cId="1632816635" sldId="934"/>
        </pc:sldMkLst>
      </pc:sldChg>
      <pc:sldChg chg="modSp add mod modAnim">
        <pc:chgData name="Gil Thomas" userId="790cc23d-4c1d-4b8f-ba7f-333fd405d602" providerId="ADAL" clId="{403B78B0-766D-4F04-957D-B00DE403321E}" dt="2025-01-07T15:27:49.433" v="998" actId="207"/>
        <pc:sldMkLst>
          <pc:docMk/>
          <pc:sldMk cId="4058222548" sldId="935"/>
        </pc:sldMkLst>
      </pc:sldChg>
      <pc:sldChg chg="modSp add mod">
        <pc:chgData name="Gil Thomas" userId="790cc23d-4c1d-4b8f-ba7f-333fd405d602" providerId="ADAL" clId="{403B78B0-766D-4F04-957D-B00DE403321E}" dt="2025-01-07T15:29:10.985" v="1081" actId="20577"/>
        <pc:sldMkLst>
          <pc:docMk/>
          <pc:sldMk cId="2099258901" sldId="936"/>
        </pc:sldMkLst>
      </pc:sldChg>
      <pc:sldChg chg="addSp delSp modSp add mod delAnim modAnim">
        <pc:chgData name="Gil Thomas" userId="790cc23d-4c1d-4b8f-ba7f-333fd405d602" providerId="ADAL" clId="{403B78B0-766D-4F04-957D-B00DE403321E}" dt="2025-01-07T15:40:22.485" v="1292" actId="478"/>
        <pc:sldMkLst>
          <pc:docMk/>
          <pc:sldMk cId="3305610704" sldId="937"/>
        </pc:sldMkLst>
      </pc:sldChg>
      <pc:sldChg chg="modSp add mod modAnim">
        <pc:chgData name="Gil Thomas" userId="790cc23d-4c1d-4b8f-ba7f-333fd405d602" providerId="ADAL" clId="{403B78B0-766D-4F04-957D-B00DE403321E}" dt="2025-01-07T15:47:15.080" v="1536"/>
        <pc:sldMkLst>
          <pc:docMk/>
          <pc:sldMk cId="3313795168" sldId="938"/>
        </pc:sldMkLst>
      </pc:sldChg>
    </pc:docChg>
  </pc:docChgLst>
  <pc:docChgLst>
    <pc:chgData name="Gil Thomas" userId="790cc23d-4c1d-4b8f-ba7f-333fd405d602" providerId="ADAL" clId="{7AA9B120-C24A-4481-AF6A-3A680DA37FAF}"/>
    <pc:docChg chg="custSel addSld delSld modSld sldOrd">
      <pc:chgData name="Gil Thomas" userId="790cc23d-4c1d-4b8f-ba7f-333fd405d602" providerId="ADAL" clId="{7AA9B120-C24A-4481-AF6A-3A680DA37FAF}" dt="2025-05-02T19:10:49.745" v="1446" actId="47"/>
      <pc:docMkLst>
        <pc:docMk/>
      </pc:docMkLst>
      <pc:sldChg chg="addSp delSp modSp mod modAnim">
        <pc:chgData name="Gil Thomas" userId="790cc23d-4c1d-4b8f-ba7f-333fd405d602" providerId="ADAL" clId="{7AA9B120-C24A-4481-AF6A-3A680DA37FAF}" dt="2025-05-02T18:27:18.808" v="7"/>
        <pc:sldMkLst>
          <pc:docMk/>
          <pc:sldMk cId="1655172261" sldId="256"/>
        </pc:sldMkLst>
        <pc:picChg chg="add mod">
          <ac:chgData name="Gil Thomas" userId="790cc23d-4c1d-4b8f-ba7f-333fd405d602" providerId="ADAL" clId="{7AA9B120-C24A-4481-AF6A-3A680DA37FAF}" dt="2025-05-02T18:26:01.895" v="3" actId="14100"/>
          <ac:picMkLst>
            <pc:docMk/>
            <pc:sldMk cId="1655172261" sldId="256"/>
            <ac:picMk id="4" creationId="{5ADB29C5-DD48-C680-5A43-FC755D746B7E}"/>
          </ac:picMkLst>
        </pc:picChg>
        <pc:picChg chg="add mod">
          <ac:chgData name="Gil Thomas" userId="790cc23d-4c1d-4b8f-ba7f-333fd405d602" providerId="ADAL" clId="{7AA9B120-C24A-4481-AF6A-3A680DA37FAF}" dt="2025-05-02T18:26:48.167" v="4"/>
          <ac:picMkLst>
            <pc:docMk/>
            <pc:sldMk cId="1655172261" sldId="256"/>
            <ac:picMk id="5" creationId="{8FFCD3AC-B86E-7F14-3D24-46BC3C96212F}"/>
          </ac:picMkLst>
        </pc:picChg>
      </pc:sldChg>
      <pc:sldChg chg="modSp mod">
        <pc:chgData name="Gil Thomas" userId="790cc23d-4c1d-4b8f-ba7f-333fd405d602" providerId="ADAL" clId="{7AA9B120-C24A-4481-AF6A-3A680DA37FAF}" dt="2025-05-02T18:31:43.828" v="101" actId="403"/>
        <pc:sldMkLst>
          <pc:docMk/>
          <pc:sldMk cId="1879050429" sldId="808"/>
        </pc:sldMkLst>
        <pc:spChg chg="mod">
          <ac:chgData name="Gil Thomas" userId="790cc23d-4c1d-4b8f-ba7f-333fd405d602" providerId="ADAL" clId="{7AA9B120-C24A-4481-AF6A-3A680DA37FAF}" dt="2025-05-02T18:28:56.377" v="100" actId="20577"/>
          <ac:spMkLst>
            <pc:docMk/>
            <pc:sldMk cId="1879050429" sldId="808"/>
            <ac:spMk id="2" creationId="{D730AE79-50C8-666F-52C3-48260771FE84}"/>
          </ac:spMkLst>
        </pc:spChg>
        <pc:spChg chg="mod">
          <ac:chgData name="Gil Thomas" userId="790cc23d-4c1d-4b8f-ba7f-333fd405d602" providerId="ADAL" clId="{7AA9B120-C24A-4481-AF6A-3A680DA37FAF}" dt="2025-05-02T18:31:43.828" v="101" actId="403"/>
          <ac:spMkLst>
            <pc:docMk/>
            <pc:sldMk cId="1879050429" sldId="808"/>
            <ac:spMk id="4" creationId="{00000000-0000-0000-0000-000000000000}"/>
          </ac:spMkLst>
        </pc:spChg>
      </pc:sldChg>
      <pc:sldChg chg="modSp mod">
        <pc:chgData name="Gil Thomas" userId="790cc23d-4c1d-4b8f-ba7f-333fd405d602" providerId="ADAL" clId="{7AA9B120-C24A-4481-AF6A-3A680DA37FAF}" dt="2025-05-02T18:33:06.630" v="328" actId="33524"/>
        <pc:sldMkLst>
          <pc:docMk/>
          <pc:sldMk cId="3877296975" sldId="819"/>
        </pc:sldMkLst>
        <pc:spChg chg="mod">
          <ac:chgData name="Gil Thomas" userId="790cc23d-4c1d-4b8f-ba7f-333fd405d602" providerId="ADAL" clId="{7AA9B120-C24A-4481-AF6A-3A680DA37FAF}" dt="2025-05-02T18:32:01.861" v="107" actId="20577"/>
          <ac:spMkLst>
            <pc:docMk/>
            <pc:sldMk cId="3877296975" sldId="819"/>
            <ac:spMk id="4" creationId="{E5C0DEA6-7896-44E4-5AC1-DF8663918F30}"/>
          </ac:spMkLst>
        </pc:spChg>
        <pc:spChg chg="mod">
          <ac:chgData name="Gil Thomas" userId="790cc23d-4c1d-4b8f-ba7f-333fd405d602" providerId="ADAL" clId="{7AA9B120-C24A-4481-AF6A-3A680DA37FAF}" dt="2025-05-02T18:33:06.630" v="328" actId="33524"/>
          <ac:spMkLst>
            <pc:docMk/>
            <pc:sldMk cId="3877296975" sldId="819"/>
            <ac:spMk id="5" creationId="{70D85BF0-9802-760C-97C1-0478916CB267}"/>
          </ac:spMkLst>
        </pc:spChg>
      </pc:sldChg>
      <pc:sldChg chg="addSp delSp modSp mod modAnim">
        <pc:chgData name="Gil Thomas" userId="790cc23d-4c1d-4b8f-ba7f-333fd405d602" providerId="ADAL" clId="{7AA9B120-C24A-4481-AF6A-3A680DA37FAF}" dt="2025-05-02T18:48:03.762" v="668"/>
        <pc:sldMkLst>
          <pc:docMk/>
          <pc:sldMk cId="4082156938" sldId="870"/>
        </pc:sldMkLst>
        <pc:spChg chg="mod">
          <ac:chgData name="Gil Thomas" userId="790cc23d-4c1d-4b8f-ba7f-333fd405d602" providerId="ADAL" clId="{7AA9B120-C24A-4481-AF6A-3A680DA37FAF}" dt="2025-05-02T18:44:25.481" v="366" actId="20577"/>
          <ac:spMkLst>
            <pc:docMk/>
            <pc:sldMk cId="4082156938" sldId="870"/>
            <ac:spMk id="5" creationId="{B1AE5674-9C6D-B3C2-7C7D-F67A4C1259E7}"/>
          </ac:spMkLst>
        </pc:spChg>
        <pc:spChg chg="mod ord">
          <ac:chgData name="Gil Thomas" userId="790cc23d-4c1d-4b8f-ba7f-333fd405d602" providerId="ADAL" clId="{7AA9B120-C24A-4481-AF6A-3A680DA37FAF}" dt="2025-05-02T18:47:23.379" v="664" actId="403"/>
          <ac:spMkLst>
            <pc:docMk/>
            <pc:sldMk cId="4082156938" sldId="870"/>
            <ac:spMk id="7" creationId="{63233B67-0F60-EEA9-F34A-8BE4FD95803D}"/>
          </ac:spMkLst>
        </pc:spChg>
        <pc:spChg chg="add">
          <ac:chgData name="Gil Thomas" userId="790cc23d-4c1d-4b8f-ba7f-333fd405d602" providerId="ADAL" clId="{7AA9B120-C24A-4481-AF6A-3A680DA37FAF}" dt="2025-05-02T18:44:09.591" v="331" actId="26606"/>
          <ac:spMkLst>
            <pc:docMk/>
            <pc:sldMk cId="4082156938" sldId="870"/>
            <ac:spMk id="1031" creationId="{F13C74B1-5B17-4795-BED0-7140497B445A}"/>
          </ac:spMkLst>
        </pc:spChg>
        <pc:spChg chg="add">
          <ac:chgData name="Gil Thomas" userId="790cc23d-4c1d-4b8f-ba7f-333fd405d602" providerId="ADAL" clId="{7AA9B120-C24A-4481-AF6A-3A680DA37FAF}" dt="2025-05-02T18:44:09.591" v="331" actId="26606"/>
          <ac:spMkLst>
            <pc:docMk/>
            <pc:sldMk cId="4082156938" sldId="870"/>
            <ac:spMk id="1033" creationId="{D4974D33-8DC5-464E-8C6D-BE58F0669C17}"/>
          </ac:spMkLst>
        </pc:spChg>
        <pc:picChg chg="add mod">
          <ac:chgData name="Gil Thomas" userId="790cc23d-4c1d-4b8f-ba7f-333fd405d602" providerId="ADAL" clId="{7AA9B120-C24A-4481-AF6A-3A680DA37FAF}" dt="2025-05-02T18:44:09.591" v="331" actId="26606"/>
          <ac:picMkLst>
            <pc:docMk/>
            <pc:sldMk cId="4082156938" sldId="870"/>
            <ac:picMk id="1026" creationId="{D77F07AD-13E4-0499-D34A-5A76EE958A0E}"/>
          </ac:picMkLst>
        </pc:picChg>
      </pc:sldChg>
      <pc:sldChg chg="modSp mod ord">
        <pc:chgData name="Gil Thomas" userId="790cc23d-4c1d-4b8f-ba7f-333fd405d602" providerId="ADAL" clId="{7AA9B120-C24A-4481-AF6A-3A680DA37FAF}" dt="2025-05-02T19:09:24.772" v="1436"/>
        <pc:sldMkLst>
          <pc:docMk/>
          <pc:sldMk cId="3413939646" sldId="904"/>
        </pc:sldMkLst>
        <pc:spChg chg="mod">
          <ac:chgData name="Gil Thomas" userId="790cc23d-4c1d-4b8f-ba7f-333fd405d602" providerId="ADAL" clId="{7AA9B120-C24A-4481-AF6A-3A680DA37FAF}" dt="2025-05-02T19:09:18.576" v="1434" actId="20577"/>
          <ac:spMkLst>
            <pc:docMk/>
            <pc:sldMk cId="3413939646" sldId="904"/>
            <ac:spMk id="7" creationId="{63233B67-0F60-EEA9-F34A-8BE4FD95803D}"/>
          </ac:spMkLst>
        </pc:spChg>
      </pc:sldChg>
      <pc:sldChg chg="del">
        <pc:chgData name="Gil Thomas" userId="790cc23d-4c1d-4b8f-ba7f-333fd405d602" providerId="ADAL" clId="{7AA9B120-C24A-4481-AF6A-3A680DA37FAF}" dt="2025-05-02T19:10:49.745" v="1446" actId="47"/>
        <pc:sldMkLst>
          <pc:docMk/>
          <pc:sldMk cId="2560655050" sldId="911"/>
        </pc:sldMkLst>
      </pc:sldChg>
      <pc:sldChg chg="addSp delSp modSp mod">
        <pc:chgData name="Gil Thomas" userId="790cc23d-4c1d-4b8f-ba7f-333fd405d602" providerId="ADAL" clId="{7AA9B120-C24A-4481-AF6A-3A680DA37FAF}" dt="2025-05-02T18:56:19.007" v="984" actId="14100"/>
        <pc:sldMkLst>
          <pc:docMk/>
          <pc:sldMk cId="520359374" sldId="920"/>
        </pc:sldMkLst>
        <pc:spChg chg="add mod">
          <ac:chgData name="Gil Thomas" userId="790cc23d-4c1d-4b8f-ba7f-333fd405d602" providerId="ADAL" clId="{7AA9B120-C24A-4481-AF6A-3A680DA37FAF}" dt="2025-05-02T18:55:50.457" v="975" actId="1037"/>
          <ac:spMkLst>
            <pc:docMk/>
            <pc:sldMk cId="520359374" sldId="920"/>
            <ac:spMk id="3" creationId="{8EE819F7-A2A8-8657-34D0-2043A61734E5}"/>
          </ac:spMkLst>
        </pc:spChg>
        <pc:spChg chg="add mod">
          <ac:chgData name="Gil Thomas" userId="790cc23d-4c1d-4b8f-ba7f-333fd405d602" providerId="ADAL" clId="{7AA9B120-C24A-4481-AF6A-3A680DA37FAF}" dt="2025-05-02T18:55:34.685" v="955" actId="1038"/>
          <ac:spMkLst>
            <pc:docMk/>
            <pc:sldMk cId="520359374" sldId="920"/>
            <ac:spMk id="5" creationId="{A991CC89-ABEB-3F21-1335-95ED29AAC16C}"/>
          </ac:spMkLst>
        </pc:spChg>
        <pc:spChg chg="mod">
          <ac:chgData name="Gil Thomas" userId="790cc23d-4c1d-4b8f-ba7f-333fd405d602" providerId="ADAL" clId="{7AA9B120-C24A-4481-AF6A-3A680DA37FAF}" dt="2025-05-02T18:55:55.345" v="979" actId="1037"/>
          <ac:spMkLst>
            <pc:docMk/>
            <pc:sldMk cId="520359374" sldId="920"/>
            <ac:spMk id="7" creationId="{B4F335D9-92EB-C45F-773B-602E1B4AF5F0}"/>
          </ac:spMkLst>
        </pc:spChg>
        <pc:picChg chg="add mod">
          <ac:chgData name="Gil Thomas" userId="790cc23d-4c1d-4b8f-ba7f-333fd405d602" providerId="ADAL" clId="{7AA9B120-C24A-4481-AF6A-3A680DA37FAF}" dt="2025-05-02T18:56:00.141" v="980" actId="1076"/>
          <ac:picMkLst>
            <pc:docMk/>
            <pc:sldMk cId="520359374" sldId="920"/>
            <ac:picMk id="2050" creationId="{AEF7ACBB-FDBA-A39D-995D-B6198C3B8227}"/>
          </ac:picMkLst>
        </pc:picChg>
        <pc:picChg chg="add mod">
          <ac:chgData name="Gil Thomas" userId="790cc23d-4c1d-4b8f-ba7f-333fd405d602" providerId="ADAL" clId="{7AA9B120-C24A-4481-AF6A-3A680DA37FAF}" dt="2025-05-02T18:56:19.007" v="984" actId="14100"/>
          <ac:picMkLst>
            <pc:docMk/>
            <pc:sldMk cId="520359374" sldId="920"/>
            <ac:picMk id="2052" creationId="{794D1181-2CA1-7CB6-BE3C-4A4D6604AC29}"/>
          </ac:picMkLst>
        </pc:picChg>
      </pc:sldChg>
      <pc:sldChg chg="del">
        <pc:chgData name="Gil Thomas" userId="790cc23d-4c1d-4b8f-ba7f-333fd405d602" providerId="ADAL" clId="{7AA9B120-C24A-4481-AF6A-3A680DA37FAF}" dt="2025-05-02T18:56:46.029" v="985" actId="47"/>
        <pc:sldMkLst>
          <pc:docMk/>
          <pc:sldMk cId="843678827" sldId="931"/>
        </pc:sldMkLst>
      </pc:sldChg>
      <pc:sldChg chg="addSp delSp modSp mod setBg modAnim">
        <pc:chgData name="Gil Thomas" userId="790cc23d-4c1d-4b8f-ba7f-333fd405d602" providerId="ADAL" clId="{7AA9B120-C24A-4481-AF6A-3A680DA37FAF}" dt="2025-05-02T19:04:16.795" v="1201" actId="1035"/>
        <pc:sldMkLst>
          <pc:docMk/>
          <pc:sldMk cId="2534082070" sldId="932"/>
        </pc:sldMkLst>
        <pc:spChg chg="mod">
          <ac:chgData name="Gil Thomas" userId="790cc23d-4c1d-4b8f-ba7f-333fd405d602" providerId="ADAL" clId="{7AA9B120-C24A-4481-AF6A-3A680DA37FAF}" dt="2025-05-02T19:03:32.215" v="1181" actId="14100"/>
          <ac:spMkLst>
            <pc:docMk/>
            <pc:sldMk cId="2534082070" sldId="932"/>
            <ac:spMk id="7" creationId="{8CF2D01F-8928-D519-DCA0-500B832EFD31}"/>
          </ac:spMkLst>
        </pc:spChg>
        <pc:spChg chg="add mod">
          <ac:chgData name="Gil Thomas" userId="790cc23d-4c1d-4b8f-ba7f-333fd405d602" providerId="ADAL" clId="{7AA9B120-C24A-4481-AF6A-3A680DA37FAF}" dt="2025-05-02T19:04:16.795" v="1201" actId="1035"/>
          <ac:spMkLst>
            <pc:docMk/>
            <pc:sldMk cId="2534082070" sldId="932"/>
            <ac:spMk id="8" creationId="{322E2B5D-198E-ADF9-D0ED-9A28E2EA5D35}"/>
          </ac:spMkLst>
        </pc:spChg>
        <pc:spChg chg="add mod">
          <ac:chgData name="Gil Thomas" userId="790cc23d-4c1d-4b8f-ba7f-333fd405d602" providerId="ADAL" clId="{7AA9B120-C24A-4481-AF6A-3A680DA37FAF}" dt="2025-05-02T19:04:08.017" v="1190" actId="20577"/>
          <ac:spMkLst>
            <pc:docMk/>
            <pc:sldMk cId="2534082070" sldId="932"/>
            <ac:spMk id="9" creationId="{93C8BD7E-E1AB-4AD8-C91B-87EA5E46D1EF}"/>
          </ac:spMkLst>
        </pc:spChg>
        <pc:picChg chg="add mod">
          <ac:chgData name="Gil Thomas" userId="790cc23d-4c1d-4b8f-ba7f-333fd405d602" providerId="ADAL" clId="{7AA9B120-C24A-4481-AF6A-3A680DA37FAF}" dt="2025-05-02T19:03:58.688" v="1188" actId="1038"/>
          <ac:picMkLst>
            <pc:docMk/>
            <pc:sldMk cId="2534082070" sldId="932"/>
            <ac:picMk id="5" creationId="{1F09109B-2ECA-2274-282B-0578922FB2DC}"/>
          </ac:picMkLst>
        </pc:picChg>
        <pc:picChg chg="add mod">
          <ac:chgData name="Gil Thomas" userId="790cc23d-4c1d-4b8f-ba7f-333fd405d602" providerId="ADAL" clId="{7AA9B120-C24A-4481-AF6A-3A680DA37FAF}" dt="2025-05-02T19:02:52.463" v="1175" actId="1036"/>
          <ac:picMkLst>
            <pc:docMk/>
            <pc:sldMk cId="2534082070" sldId="932"/>
            <ac:picMk id="6" creationId="{B28A30B9-B227-D1A8-2339-1EF5FAF22B41}"/>
          </ac:picMkLst>
        </pc:picChg>
      </pc:sldChg>
      <pc:sldChg chg="addSp delSp modSp del mod delAnim modAnim">
        <pc:chgData name="Gil Thomas" userId="790cc23d-4c1d-4b8f-ba7f-333fd405d602" providerId="ADAL" clId="{7AA9B120-C24A-4481-AF6A-3A680DA37FAF}" dt="2025-05-02T19:09:26.874" v="1437" actId="47"/>
        <pc:sldMkLst>
          <pc:docMk/>
          <pc:sldMk cId="980498360" sldId="933"/>
        </pc:sldMkLst>
      </pc:sldChg>
      <pc:sldChg chg="del">
        <pc:chgData name="Gil Thomas" userId="790cc23d-4c1d-4b8f-ba7f-333fd405d602" providerId="ADAL" clId="{7AA9B120-C24A-4481-AF6A-3A680DA37FAF}" dt="2025-05-02T19:08:38.093" v="1432" actId="47"/>
        <pc:sldMkLst>
          <pc:docMk/>
          <pc:sldMk cId="1632816635" sldId="934"/>
        </pc:sldMkLst>
      </pc:sldChg>
      <pc:sldChg chg="del">
        <pc:chgData name="Gil Thomas" userId="790cc23d-4c1d-4b8f-ba7f-333fd405d602" providerId="ADAL" clId="{7AA9B120-C24A-4481-AF6A-3A680DA37FAF}" dt="2025-05-02T19:08:38.093" v="1432" actId="47"/>
        <pc:sldMkLst>
          <pc:docMk/>
          <pc:sldMk cId="4058222548" sldId="935"/>
        </pc:sldMkLst>
      </pc:sldChg>
      <pc:sldChg chg="del">
        <pc:chgData name="Gil Thomas" userId="790cc23d-4c1d-4b8f-ba7f-333fd405d602" providerId="ADAL" clId="{7AA9B120-C24A-4481-AF6A-3A680DA37FAF}" dt="2025-05-02T19:08:38.093" v="1432" actId="47"/>
        <pc:sldMkLst>
          <pc:docMk/>
          <pc:sldMk cId="2099258901" sldId="936"/>
        </pc:sldMkLst>
      </pc:sldChg>
      <pc:sldChg chg="del">
        <pc:chgData name="Gil Thomas" userId="790cc23d-4c1d-4b8f-ba7f-333fd405d602" providerId="ADAL" clId="{7AA9B120-C24A-4481-AF6A-3A680DA37FAF}" dt="2025-05-02T19:08:38.093" v="1432" actId="47"/>
        <pc:sldMkLst>
          <pc:docMk/>
          <pc:sldMk cId="3305610704" sldId="937"/>
        </pc:sldMkLst>
      </pc:sldChg>
      <pc:sldChg chg="modSp modAnim">
        <pc:chgData name="Gil Thomas" userId="790cc23d-4c1d-4b8f-ba7f-333fd405d602" providerId="ADAL" clId="{7AA9B120-C24A-4481-AF6A-3A680DA37FAF}" dt="2025-05-02T19:10:17.186" v="1445" actId="20577"/>
        <pc:sldMkLst>
          <pc:docMk/>
          <pc:sldMk cId="3313795168" sldId="938"/>
        </pc:sldMkLst>
        <pc:spChg chg="mod">
          <ac:chgData name="Gil Thomas" userId="790cc23d-4c1d-4b8f-ba7f-333fd405d602" providerId="ADAL" clId="{7AA9B120-C24A-4481-AF6A-3A680DA37FAF}" dt="2025-05-02T19:10:17.186" v="1445" actId="20577"/>
          <ac:spMkLst>
            <pc:docMk/>
            <pc:sldMk cId="3313795168" sldId="938"/>
            <ac:spMk id="7" creationId="{FE053AD2-A541-A0F7-CA44-B2BB73E49780}"/>
          </ac:spMkLst>
        </pc:spChg>
      </pc:sldChg>
      <pc:sldChg chg="modSp add mod ord">
        <pc:chgData name="Gil Thomas" userId="790cc23d-4c1d-4b8f-ba7f-333fd405d602" providerId="ADAL" clId="{7AA9B120-C24A-4481-AF6A-3A680DA37FAF}" dt="2025-05-02T19:08:06.107" v="1428" actId="1038"/>
        <pc:sldMkLst>
          <pc:docMk/>
          <pc:sldMk cId="994592455" sldId="939"/>
        </pc:sldMkLst>
        <pc:spChg chg="mod">
          <ac:chgData name="Gil Thomas" userId="790cc23d-4c1d-4b8f-ba7f-333fd405d602" providerId="ADAL" clId="{7AA9B120-C24A-4481-AF6A-3A680DA37FAF}" dt="2025-05-02T19:07:51.483" v="1405" actId="20577"/>
          <ac:spMkLst>
            <pc:docMk/>
            <pc:sldMk cId="994592455" sldId="939"/>
            <ac:spMk id="7" creationId="{5047D3CD-FF76-65C0-EEE4-0A65BAE0B590}"/>
          </ac:spMkLst>
        </pc:spChg>
        <pc:picChg chg="mod">
          <ac:chgData name="Gil Thomas" userId="790cc23d-4c1d-4b8f-ba7f-333fd405d602" providerId="ADAL" clId="{7AA9B120-C24A-4481-AF6A-3A680DA37FAF}" dt="2025-05-02T19:08:06.107" v="1428" actId="1038"/>
          <ac:picMkLst>
            <pc:docMk/>
            <pc:sldMk cId="994592455" sldId="939"/>
            <ac:picMk id="5" creationId="{17D6B37C-4CE4-A9C9-99F6-9CD5C753F2F8}"/>
          </ac:picMkLst>
        </pc:picChg>
        <pc:picChg chg="mod">
          <ac:chgData name="Gil Thomas" userId="790cc23d-4c1d-4b8f-ba7f-333fd405d602" providerId="ADAL" clId="{7AA9B120-C24A-4481-AF6A-3A680DA37FAF}" dt="2025-05-02T19:07:57.442" v="1410" actId="1038"/>
          <ac:picMkLst>
            <pc:docMk/>
            <pc:sldMk cId="994592455" sldId="939"/>
            <ac:picMk id="6" creationId="{1AA0B3C2-8DCB-5410-D5F0-2A5BF027954D}"/>
          </ac:picMkLst>
        </pc:picChg>
      </pc:sldChg>
      <pc:sldChg chg="add del ord">
        <pc:chgData name="Gil Thomas" userId="790cc23d-4c1d-4b8f-ba7f-333fd405d602" providerId="ADAL" clId="{7AA9B120-C24A-4481-AF6A-3A680DA37FAF}" dt="2025-05-02T19:09:41.290" v="1441" actId="47"/>
        <pc:sldMkLst>
          <pc:docMk/>
          <pc:sldMk cId="3834639254" sldId="940"/>
        </pc:sldMkLst>
      </pc:sldChg>
      <pc:sldChg chg="add ord">
        <pc:chgData name="Gil Thomas" userId="790cc23d-4c1d-4b8f-ba7f-333fd405d602" providerId="ADAL" clId="{7AA9B120-C24A-4481-AF6A-3A680DA37FAF}" dt="2025-05-02T19:09:36.156" v="1440"/>
        <pc:sldMkLst>
          <pc:docMk/>
          <pc:sldMk cId="1917211813" sldId="941"/>
        </pc:sldMkLst>
      </pc:sldChg>
    </pc:docChg>
  </pc:docChgLst>
  <pc:docChgLst>
    <pc:chgData name="Gil Thomas" userId="790cc23d-4c1d-4b8f-ba7f-333fd405d602" providerId="ADAL" clId="{B32A9988-5857-4956-8A26-733005BED608}"/>
    <pc:docChg chg="undo custSel delSld modSld">
      <pc:chgData name="Gil Thomas" userId="790cc23d-4c1d-4b8f-ba7f-333fd405d602" providerId="ADAL" clId="{B32A9988-5857-4956-8A26-733005BED608}" dt="2024-12-15T13:35:25.721" v="821"/>
      <pc:docMkLst>
        <pc:docMk/>
      </pc:docMkLst>
      <pc:sldChg chg="addSp delSp modSp mod delAnim modAnim">
        <pc:chgData name="Gil Thomas" userId="790cc23d-4c1d-4b8f-ba7f-333fd405d602" providerId="ADAL" clId="{B32A9988-5857-4956-8A26-733005BED608}" dt="2024-12-15T13:35:25.721" v="821"/>
        <pc:sldMkLst>
          <pc:docMk/>
          <pc:sldMk cId="1655172261" sldId="256"/>
        </pc:sldMkLst>
      </pc:sldChg>
      <pc:sldChg chg="modSp mod">
        <pc:chgData name="Gil Thomas" userId="790cc23d-4c1d-4b8f-ba7f-333fd405d602" providerId="ADAL" clId="{B32A9988-5857-4956-8A26-733005BED608}" dt="2024-12-14T17:43:32.126" v="3" actId="14100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B32A9988-5857-4956-8A26-733005BED608}" dt="2024-12-14T18:43:33.834" v="656"/>
        <pc:sldMkLst>
          <pc:docMk/>
          <pc:sldMk cId="3877296975" sldId="819"/>
        </pc:sldMkLst>
      </pc:sldChg>
      <pc:sldChg chg="addSp delSp modSp mod modAnim">
        <pc:chgData name="Gil Thomas" userId="790cc23d-4c1d-4b8f-ba7f-333fd405d602" providerId="ADAL" clId="{B32A9988-5857-4956-8A26-733005BED608}" dt="2024-12-14T19:07:46.327" v="802"/>
        <pc:sldMkLst>
          <pc:docMk/>
          <pc:sldMk cId="4082156938" sldId="870"/>
        </pc:sldMkLst>
      </pc:sldChg>
      <pc:sldChg chg="del">
        <pc:chgData name="Gil Thomas" userId="790cc23d-4c1d-4b8f-ba7f-333fd405d602" providerId="ADAL" clId="{B32A9988-5857-4956-8A26-733005BED608}" dt="2024-12-14T18:42:31.901" v="618" actId="47"/>
        <pc:sldMkLst>
          <pc:docMk/>
          <pc:sldMk cId="847619369" sldId="872"/>
        </pc:sldMkLst>
      </pc:sldChg>
      <pc:sldChg chg="del">
        <pc:chgData name="Gil Thomas" userId="790cc23d-4c1d-4b8f-ba7f-333fd405d602" providerId="ADAL" clId="{B32A9988-5857-4956-8A26-733005BED608}" dt="2024-12-14T18:42:32.697" v="622" actId="47"/>
        <pc:sldMkLst>
          <pc:docMk/>
          <pc:sldMk cId="3546065704" sldId="873"/>
        </pc:sldMkLst>
      </pc:sldChg>
      <pc:sldChg chg="del">
        <pc:chgData name="Gil Thomas" userId="790cc23d-4c1d-4b8f-ba7f-333fd405d602" providerId="ADAL" clId="{B32A9988-5857-4956-8A26-733005BED608}" dt="2024-12-14T18:42:35.120" v="623" actId="47"/>
        <pc:sldMkLst>
          <pc:docMk/>
          <pc:sldMk cId="2226947842" sldId="879"/>
        </pc:sldMkLst>
      </pc:sldChg>
      <pc:sldChg chg="addSp delSp modSp modAnim">
        <pc:chgData name="Gil Thomas" userId="790cc23d-4c1d-4b8f-ba7f-333fd405d602" providerId="ADAL" clId="{B32A9988-5857-4956-8A26-733005BED608}" dt="2024-12-14T18:01:17.550" v="511" actId="20577"/>
        <pc:sldMkLst>
          <pc:docMk/>
          <pc:sldMk cId="3413939646" sldId="904"/>
        </pc:sldMkLst>
      </pc:sldChg>
      <pc:sldChg chg="addSp delSp modSp mod delAnim">
        <pc:chgData name="Gil Thomas" userId="790cc23d-4c1d-4b8f-ba7f-333fd405d602" providerId="ADAL" clId="{B32A9988-5857-4956-8A26-733005BED608}" dt="2024-12-14T18:03:17.115" v="569" actId="207"/>
        <pc:sldMkLst>
          <pc:docMk/>
          <pc:sldMk cId="1326777184" sldId="905"/>
        </pc:sldMkLst>
      </pc:sldChg>
      <pc:sldChg chg="del">
        <pc:chgData name="Gil Thomas" userId="790cc23d-4c1d-4b8f-ba7f-333fd405d602" providerId="ADAL" clId="{B32A9988-5857-4956-8A26-733005BED608}" dt="2024-12-14T18:42:27.916" v="612" actId="47"/>
        <pc:sldMkLst>
          <pc:docMk/>
          <pc:sldMk cId="3968445858" sldId="912"/>
        </pc:sldMkLst>
      </pc:sldChg>
      <pc:sldChg chg="del">
        <pc:chgData name="Gil Thomas" userId="790cc23d-4c1d-4b8f-ba7f-333fd405d602" providerId="ADAL" clId="{B32A9988-5857-4956-8A26-733005BED608}" dt="2024-12-14T18:42:27.916" v="612" actId="47"/>
        <pc:sldMkLst>
          <pc:docMk/>
          <pc:sldMk cId="4114610149" sldId="913"/>
        </pc:sldMkLst>
      </pc:sldChg>
      <pc:sldChg chg="del">
        <pc:chgData name="Gil Thomas" userId="790cc23d-4c1d-4b8f-ba7f-333fd405d602" providerId="ADAL" clId="{B32A9988-5857-4956-8A26-733005BED608}" dt="2024-12-14T18:42:32.490" v="621" actId="47"/>
        <pc:sldMkLst>
          <pc:docMk/>
          <pc:sldMk cId="2486188947" sldId="914"/>
        </pc:sldMkLst>
      </pc:sldChg>
      <pc:sldChg chg="del">
        <pc:chgData name="Gil Thomas" userId="790cc23d-4c1d-4b8f-ba7f-333fd405d602" providerId="ADAL" clId="{B32A9988-5857-4956-8A26-733005BED608}" dt="2024-12-14T18:42:35.696" v="624" actId="47"/>
        <pc:sldMkLst>
          <pc:docMk/>
          <pc:sldMk cId="1943648539" sldId="915"/>
        </pc:sldMkLst>
      </pc:sldChg>
      <pc:sldChg chg="del">
        <pc:chgData name="Gil Thomas" userId="790cc23d-4c1d-4b8f-ba7f-333fd405d602" providerId="ADAL" clId="{B32A9988-5857-4956-8A26-733005BED608}" dt="2024-12-14T18:42:31.693" v="617" actId="47"/>
        <pc:sldMkLst>
          <pc:docMk/>
          <pc:sldMk cId="1476428859" sldId="919"/>
        </pc:sldMkLst>
      </pc:sldChg>
      <pc:sldChg chg="addSp delSp modSp mod setBg delAnim modAnim">
        <pc:chgData name="Gil Thomas" userId="790cc23d-4c1d-4b8f-ba7f-333fd405d602" providerId="ADAL" clId="{B32A9988-5857-4956-8A26-733005BED608}" dt="2024-12-14T17:54:41.883" v="468"/>
        <pc:sldMkLst>
          <pc:docMk/>
          <pc:sldMk cId="520359374" sldId="920"/>
        </pc:sldMkLst>
      </pc:sldChg>
      <pc:sldChg chg="del">
        <pc:chgData name="Gil Thomas" userId="790cc23d-4c1d-4b8f-ba7f-333fd405d602" providerId="ADAL" clId="{B32A9988-5857-4956-8A26-733005BED608}" dt="2024-12-14T18:42:27.916" v="612" actId="47"/>
        <pc:sldMkLst>
          <pc:docMk/>
          <pc:sldMk cId="2293535653" sldId="921"/>
        </pc:sldMkLst>
      </pc:sldChg>
      <pc:sldChg chg="del">
        <pc:chgData name="Gil Thomas" userId="790cc23d-4c1d-4b8f-ba7f-333fd405d602" providerId="ADAL" clId="{B32A9988-5857-4956-8A26-733005BED608}" dt="2024-12-14T18:42:30.208" v="613" actId="47"/>
        <pc:sldMkLst>
          <pc:docMk/>
          <pc:sldMk cId="1370594990" sldId="922"/>
        </pc:sldMkLst>
      </pc:sldChg>
      <pc:sldChg chg="del">
        <pc:chgData name="Gil Thomas" userId="790cc23d-4c1d-4b8f-ba7f-333fd405d602" providerId="ADAL" clId="{B32A9988-5857-4956-8A26-733005BED608}" dt="2024-12-14T18:42:30.622" v="614" actId="47"/>
        <pc:sldMkLst>
          <pc:docMk/>
          <pc:sldMk cId="1338740866" sldId="923"/>
        </pc:sldMkLst>
      </pc:sldChg>
      <pc:sldChg chg="del">
        <pc:chgData name="Gil Thomas" userId="790cc23d-4c1d-4b8f-ba7f-333fd405d602" providerId="ADAL" clId="{B32A9988-5857-4956-8A26-733005BED608}" dt="2024-12-14T18:42:30.992" v="615" actId="47"/>
        <pc:sldMkLst>
          <pc:docMk/>
          <pc:sldMk cId="1276526997" sldId="924"/>
        </pc:sldMkLst>
      </pc:sldChg>
      <pc:sldChg chg="del">
        <pc:chgData name="Gil Thomas" userId="790cc23d-4c1d-4b8f-ba7f-333fd405d602" providerId="ADAL" clId="{B32A9988-5857-4956-8A26-733005BED608}" dt="2024-12-14T18:42:31.373" v="616" actId="47"/>
        <pc:sldMkLst>
          <pc:docMk/>
          <pc:sldMk cId="1469275746" sldId="925"/>
        </pc:sldMkLst>
      </pc:sldChg>
      <pc:sldChg chg="del">
        <pc:chgData name="Gil Thomas" userId="790cc23d-4c1d-4b8f-ba7f-333fd405d602" providerId="ADAL" clId="{B32A9988-5857-4956-8A26-733005BED608}" dt="2024-12-14T18:42:27.916" v="612" actId="47"/>
        <pc:sldMkLst>
          <pc:docMk/>
          <pc:sldMk cId="3650166527" sldId="926"/>
        </pc:sldMkLst>
      </pc:sldChg>
      <pc:sldChg chg="del">
        <pc:chgData name="Gil Thomas" userId="790cc23d-4c1d-4b8f-ba7f-333fd405d602" providerId="ADAL" clId="{B32A9988-5857-4956-8A26-733005BED608}" dt="2024-12-14T18:42:27.916" v="612" actId="47"/>
        <pc:sldMkLst>
          <pc:docMk/>
          <pc:sldMk cId="2980224865" sldId="927"/>
        </pc:sldMkLst>
      </pc:sldChg>
      <pc:sldChg chg="del">
        <pc:chgData name="Gil Thomas" userId="790cc23d-4c1d-4b8f-ba7f-333fd405d602" providerId="ADAL" clId="{B32A9988-5857-4956-8A26-733005BED608}" dt="2024-12-14T18:42:32.108" v="619" actId="47"/>
        <pc:sldMkLst>
          <pc:docMk/>
          <pc:sldMk cId="2495728846" sldId="928"/>
        </pc:sldMkLst>
      </pc:sldChg>
      <pc:sldChg chg="del">
        <pc:chgData name="Gil Thomas" userId="790cc23d-4c1d-4b8f-ba7f-333fd405d602" providerId="ADAL" clId="{B32A9988-5857-4956-8A26-733005BED608}" dt="2024-12-14T18:42:32.298" v="620" actId="47"/>
        <pc:sldMkLst>
          <pc:docMk/>
          <pc:sldMk cId="888280059" sldId="929"/>
        </pc:sldMkLst>
      </pc:sldChg>
      <pc:sldChg chg="addSp delSp modSp mod delAnim modAnim">
        <pc:chgData name="Gil Thomas" userId="790cc23d-4c1d-4b8f-ba7f-333fd405d602" providerId="ADAL" clId="{B32A9988-5857-4956-8A26-733005BED608}" dt="2024-12-14T18:12:43.952" v="605" actId="207"/>
        <pc:sldMkLst>
          <pc:docMk/>
          <pc:sldMk cId="3016558964" sldId="9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7C50-C2CF-498A-0862-25F8DA4EF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65843-4BAF-3FB5-AFA9-A5F37E8AC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FEDE7-C009-D398-E98C-DF1FAFFE2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3D697-760C-53AE-13D3-36A80DE9D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8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7B065-18E3-0C32-CE19-49776789E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0EEC91-C0BF-B710-034D-35C5EE1E7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85B6F-3D38-873B-09B8-E6D5DB553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5DE7C-41CA-BA76-4264-2D383C8D3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7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B29C5-DD48-C680-5A43-FC755D746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47" y="0"/>
            <a:ext cx="10304953" cy="6858000"/>
          </a:xfrm>
          <a:prstGeom prst="rect">
            <a:avLst/>
          </a:prstGeom>
        </p:spPr>
      </p:pic>
      <p:pic>
        <p:nvPicPr>
          <p:cNvPr id="5" name="2-Morning of Hope (accompaniment)">
            <a:hlinkClick r:id="" action="ppaction://media"/>
            <a:extLst>
              <a:ext uri="{FF2B5EF4-FFF2-40B4-BE49-F238E27FC236}">
                <a16:creationId xmlns:a16="http://schemas.microsoft.com/office/drawing/2014/main" id="{8FFCD3AC-B86E-7F14-3D24-46BC3C9621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0" y="3580765"/>
            <a:ext cx="11341085" cy="3277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It does not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rejoice at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wrongdoing but rejoices with the truth.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06A26660-78C3-E81F-7C1B-F628C39A6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40435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0DEA6-7896-44E4-5AC1-DF8663918F30}"/>
              </a:ext>
            </a:extLst>
          </p:cNvPr>
          <p:cNvSpPr txBox="1"/>
          <p:nvPr/>
        </p:nvSpPr>
        <p:spPr>
          <a:xfrm>
            <a:off x="3876676" y="205859"/>
            <a:ext cx="4638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Corinthians 13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8" y="167359"/>
            <a:ext cx="12201092" cy="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Corinthians 13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:4-5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5504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0AE79-50C8-666F-52C3-48260771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790950"/>
            <a:ext cx="11341100" cy="28996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Love is patient and kind; love does not envy or boast; it is not arrogant o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 rude. It does not insist on its own way; it is not irritable or resentful.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E5674-9C6D-B3C2-7C7D-F67A4C1259E7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Think back over your life . . .</a:t>
            </a: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61109" y="2872899"/>
            <a:ext cx="4889863" cy="377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most unique relationship you ever had (or still have)?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may have been a romantic relationship . . . or not . . . Just let “unique” define it.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your group about it and what made it unique.</a:t>
            </a:r>
          </a:p>
        </p:txBody>
      </p:sp>
      <p:pic>
        <p:nvPicPr>
          <p:cNvPr id="1026" name="Picture 2" descr="Couple Relationship Love - Free photo on Pixabay">
            <a:extLst>
              <a:ext uri="{FF2B5EF4-FFF2-40B4-BE49-F238E27FC236}">
                <a16:creationId xmlns:a16="http://schemas.microsoft.com/office/drawing/2014/main" id="{D77F07AD-13E4-0499-D34A-5A76EE95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 r="-1" b="2212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FD0C8-DE5A-A911-3F4B-27056392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F335D9-92EB-C45F-773B-602E1B4AF5F0}"/>
              </a:ext>
            </a:extLst>
          </p:cNvPr>
          <p:cNvSpPr txBox="1"/>
          <p:nvPr/>
        </p:nvSpPr>
        <p:spPr>
          <a:xfrm>
            <a:off x="133350" y="57150"/>
            <a:ext cx="10601325" cy="71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Hebrews 13.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819F7-A2A8-8657-34D0-2043A61734E5}"/>
              </a:ext>
            </a:extLst>
          </p:cNvPr>
          <p:cNvSpPr txBox="1"/>
          <p:nvPr/>
        </p:nvSpPr>
        <p:spPr>
          <a:xfrm>
            <a:off x="114299" y="881062"/>
            <a:ext cx="12001501" cy="1383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how many types of relationships you find in the passage and what our relationships should be like in the church. </a:t>
            </a:r>
          </a:p>
        </p:txBody>
      </p:sp>
      <p:pic>
        <p:nvPicPr>
          <p:cNvPr id="2050" name="Picture 2" descr="700+ Free Jail &amp; Prison Images - Pixabay">
            <a:extLst>
              <a:ext uri="{FF2B5EF4-FFF2-40B4-BE49-F238E27FC236}">
                <a16:creationId xmlns:a16="http://schemas.microsoft.com/office/drawing/2014/main" id="{AEF7ACBB-FDBA-A39D-995D-B6198C3B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53" y="2556770"/>
            <a:ext cx="3632932" cy="36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ader And Follower Puzzle Pieces Sign Royalty-Free Illustration ...">
            <a:extLst>
              <a:ext uri="{FF2B5EF4-FFF2-40B4-BE49-F238E27FC236}">
                <a16:creationId xmlns:a16="http://schemas.microsoft.com/office/drawing/2014/main" id="{794D1181-2CA1-7CB6-BE3C-4A4D6604A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 bwMode="auto">
          <a:xfrm>
            <a:off x="515938" y="2556771"/>
            <a:ext cx="5464902" cy="36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1CC89-ABEB-3F21-1335-95ED29AAC16C}"/>
              </a:ext>
            </a:extLst>
          </p:cNvPr>
          <p:cNvSpPr txBox="1"/>
          <p:nvPr/>
        </p:nvSpPr>
        <p:spPr>
          <a:xfrm>
            <a:off x="7285038" y="6374368"/>
            <a:ext cx="483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cartoondealer.com and pixabay.com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5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C0582-3C6B-ADF7-A0DD-B1F00AC9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F2D01F-8928-D519-DCA0-500B832EFD31}"/>
              </a:ext>
            </a:extLst>
          </p:cNvPr>
          <p:cNvSpPr txBox="1"/>
          <p:nvPr/>
        </p:nvSpPr>
        <p:spPr>
          <a:xfrm>
            <a:off x="228600" y="171450"/>
            <a:ext cx="36884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your 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on 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flip chart.</a:t>
            </a:r>
          </a:p>
        </p:txBody>
      </p:sp>
      <p:pic>
        <p:nvPicPr>
          <p:cNvPr id="5" name="Picture 8" descr="a white board with a silver frame">
            <a:extLst>
              <a:ext uri="{FF2B5EF4-FFF2-40B4-BE49-F238E27FC236}">
                <a16:creationId xmlns:a16="http://schemas.microsoft.com/office/drawing/2014/main" id="{1F09109B-2ECA-2274-282B-0578922FB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r="21833"/>
          <a:stretch/>
        </p:blipFill>
        <p:spPr bwMode="auto">
          <a:xfrm flipH="1">
            <a:off x="7782040" y="608364"/>
            <a:ext cx="4567500" cy="6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 white board with a silver frame">
            <a:extLst>
              <a:ext uri="{FF2B5EF4-FFF2-40B4-BE49-F238E27FC236}">
                <a16:creationId xmlns:a16="http://schemas.microsoft.com/office/drawing/2014/main" id="{B28A30B9-B227-D1A8-2339-1EF5FAF22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r="21833"/>
          <a:stretch/>
        </p:blipFill>
        <p:spPr bwMode="auto">
          <a:xfrm>
            <a:off x="3458734" y="204080"/>
            <a:ext cx="4567500" cy="6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2E2B5D-198E-ADF9-D0ED-9A28E2EA5D35}"/>
              </a:ext>
            </a:extLst>
          </p:cNvPr>
          <p:cNvSpPr txBox="1"/>
          <p:nvPr/>
        </p:nvSpPr>
        <p:spPr>
          <a:xfrm>
            <a:off x="4312065" y="378823"/>
            <a:ext cx="3265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8BD7E-E1AB-4AD8-C91B-87EA5E46D1EF}"/>
              </a:ext>
            </a:extLst>
          </p:cNvPr>
          <p:cNvSpPr txBox="1"/>
          <p:nvPr/>
        </p:nvSpPr>
        <p:spPr>
          <a:xfrm flipH="1">
            <a:off x="8177104" y="804205"/>
            <a:ext cx="3265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like?</a:t>
            </a:r>
          </a:p>
        </p:txBody>
      </p:sp>
    </p:spTree>
    <p:extLst>
      <p:ext uri="{BB962C8B-B14F-4D97-AF65-F5344CB8AC3E}">
        <p14:creationId xmlns:p14="http://schemas.microsoft.com/office/powerpoint/2010/main" val="253408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71755"/>
            <a:ext cx="118586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practical steps might you need to take to better your relationships with leaders and others in the church?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</p:txBody>
      </p:sp>
      <p:pic>
        <p:nvPicPr>
          <p:cNvPr id="2050" name="Picture 2" descr="Why We Enjoy Teaming up with Church Groups - First Class Tours">
            <a:extLst>
              <a:ext uri="{FF2B5EF4-FFF2-40B4-BE49-F238E27FC236}">
                <a16:creationId xmlns:a16="http://schemas.microsoft.com/office/drawing/2014/main" id="{86936C06-7B69-1718-AF3C-B7E97A9C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4" y="1178532"/>
            <a:ext cx="8514945" cy="56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9EDCC-B4D3-7666-1CB9-044BB8532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47D3CD-FF76-65C0-EEE4-0A65BAE0B590}"/>
              </a:ext>
            </a:extLst>
          </p:cNvPr>
          <p:cNvSpPr txBox="1"/>
          <p:nvPr/>
        </p:nvSpPr>
        <p:spPr>
          <a:xfrm>
            <a:off x="228600" y="171450"/>
            <a:ext cx="36884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read and ask the same questions about 1 Timothy 2.</a:t>
            </a:r>
          </a:p>
        </p:txBody>
      </p:sp>
      <p:pic>
        <p:nvPicPr>
          <p:cNvPr id="5" name="Picture 8" descr="a white board with a silver frame">
            <a:extLst>
              <a:ext uri="{FF2B5EF4-FFF2-40B4-BE49-F238E27FC236}">
                <a16:creationId xmlns:a16="http://schemas.microsoft.com/office/drawing/2014/main" id="{17D6B37C-4CE4-A9C9-99F6-9CD5C753F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r="21833"/>
          <a:stretch/>
        </p:blipFill>
        <p:spPr bwMode="auto">
          <a:xfrm flipH="1">
            <a:off x="7859860" y="608364"/>
            <a:ext cx="4567500" cy="6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 white board with a silver frame">
            <a:extLst>
              <a:ext uri="{FF2B5EF4-FFF2-40B4-BE49-F238E27FC236}">
                <a16:creationId xmlns:a16="http://schemas.microsoft.com/office/drawing/2014/main" id="{1AA0B3C2-8DCB-5410-D5F0-2A5BF0279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r="21833"/>
          <a:stretch/>
        </p:blipFill>
        <p:spPr bwMode="auto">
          <a:xfrm>
            <a:off x="3556009" y="204080"/>
            <a:ext cx="4567500" cy="6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F4F05-4C63-6FFB-F0DC-F5CDE89AAB7E}"/>
              </a:ext>
            </a:extLst>
          </p:cNvPr>
          <p:cNvSpPr txBox="1"/>
          <p:nvPr/>
        </p:nvSpPr>
        <p:spPr>
          <a:xfrm>
            <a:off x="4312065" y="378823"/>
            <a:ext cx="3265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B674B-9C36-CB6D-AEBA-BC60A00F4E79}"/>
              </a:ext>
            </a:extLst>
          </p:cNvPr>
          <p:cNvSpPr txBox="1"/>
          <p:nvPr/>
        </p:nvSpPr>
        <p:spPr>
          <a:xfrm flipH="1">
            <a:off x="8177104" y="804205"/>
            <a:ext cx="3265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like?</a:t>
            </a:r>
          </a:p>
        </p:txBody>
      </p:sp>
    </p:spTree>
    <p:extLst>
      <p:ext uri="{BB962C8B-B14F-4D97-AF65-F5344CB8AC3E}">
        <p14:creationId xmlns:p14="http://schemas.microsoft.com/office/powerpoint/2010/main" val="99459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4DDFA-F104-C883-EE9E-2E0F4D43F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6A8978-EF3F-27B3-D436-803CA01C0586}"/>
              </a:ext>
            </a:extLst>
          </p:cNvPr>
          <p:cNvSpPr txBox="1"/>
          <p:nvPr/>
        </p:nvSpPr>
        <p:spPr>
          <a:xfrm>
            <a:off x="95249" y="71755"/>
            <a:ext cx="118586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practical steps might you need to take to better your relationships with leaders and others in the church?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</p:txBody>
      </p:sp>
      <p:pic>
        <p:nvPicPr>
          <p:cNvPr id="2050" name="Picture 2" descr="Why We Enjoy Teaming up with Church Groups - First Class Tours">
            <a:extLst>
              <a:ext uri="{FF2B5EF4-FFF2-40B4-BE49-F238E27FC236}">
                <a16:creationId xmlns:a16="http://schemas.microsoft.com/office/drawing/2014/main" id="{A4DB4E4E-D65A-ADBC-B0F5-489E7ECA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4" y="1178532"/>
            <a:ext cx="8514945" cy="56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70A45-7FBC-1871-D2E8-E77C483A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3AD2-A541-A0F7-CA44-B2BB73E49780}"/>
              </a:ext>
            </a:extLst>
          </p:cNvPr>
          <p:cNvSpPr txBox="1"/>
          <p:nvPr/>
        </p:nvSpPr>
        <p:spPr>
          <a:xfrm>
            <a:off x="95249" y="71755"/>
            <a:ext cx="118586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about a relationship you have with a non-believer and look for “open doors” to share the Gospel with them.</a:t>
            </a:r>
          </a:p>
        </p:txBody>
      </p:sp>
      <p:pic>
        <p:nvPicPr>
          <p:cNvPr id="2050" name="Picture 2" descr="Why We Enjoy Teaming up with Church Groups - First Class Tours">
            <a:extLst>
              <a:ext uri="{FF2B5EF4-FFF2-40B4-BE49-F238E27FC236}">
                <a16:creationId xmlns:a16="http://schemas.microsoft.com/office/drawing/2014/main" id="{19039EF3-F279-D378-294D-41A6ABA3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4" y="1178532"/>
            <a:ext cx="8514945" cy="56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9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58E16B-A076-47BC-93F5-90A090BD0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44649-4373-454D-92C1-2D38AEF2DA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dcaa-c685-4162-bf8d-9106957bcf2f"/>
    <ds:schemaRef ds:uri="1e8db885-a360-449f-a5ff-12e3b1583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2C1EE-5BF7-4298-896B-9D48F5F47D52}">
  <ds:schemaRefs>
    <ds:schemaRef ds:uri="http://schemas.microsoft.com/office/2006/metadata/properties"/>
    <ds:schemaRef ds:uri="http://schemas.microsoft.com/office/infopath/2007/PartnerControls"/>
    <ds:schemaRef ds:uri="b1a6dcaa-c685-4162-bf8d-9106957bcf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268</Words>
  <Application>Microsoft Office PowerPoint</Application>
  <PresentationFormat>Widescreen</PresentationFormat>
  <Paragraphs>48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Montserrat</vt:lpstr>
      <vt:lpstr>Office Theme</vt:lpstr>
      <vt:lpstr>PowerPoint Presentation</vt:lpstr>
      <vt:lpstr>Love is patient and kind; love does not envy or boast; it is not arrogant or rude. It does not insist on its own way; it is not irritable or resentful.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does not rejoice at wrongdoing but rejoices with the truth.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Jean Brown</cp:lastModifiedBy>
  <cp:revision>18</cp:revision>
  <dcterms:created xsi:type="dcterms:W3CDTF">2024-05-20T15:02:04Z</dcterms:created>
  <dcterms:modified xsi:type="dcterms:W3CDTF">2025-06-06T18:30:12Z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  <property fmtid="{D5CDD505-2E9C-101B-9397-08002B2CF9AE}" pid="3" name="MediaServiceImageTags">
    <vt:lpwstr/>
  </property>
</Properties>
</file>