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808" r:id="rId6"/>
    <p:sldId id="870" r:id="rId7"/>
    <p:sldId id="920" r:id="rId8"/>
    <p:sldId id="931" r:id="rId9"/>
    <p:sldId id="932" r:id="rId10"/>
    <p:sldId id="933" r:id="rId11"/>
    <p:sldId id="934" r:id="rId12"/>
    <p:sldId id="935" r:id="rId13"/>
    <p:sldId id="936" r:id="rId14"/>
    <p:sldId id="937" r:id="rId15"/>
    <p:sldId id="904" r:id="rId16"/>
    <p:sldId id="938" r:id="rId17"/>
    <p:sldId id="8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A2D"/>
    <a:srgbClr val="996633"/>
    <a:srgbClr val="FF99FF"/>
    <a:srgbClr val="2B3A59"/>
    <a:srgbClr val="515E70"/>
    <a:srgbClr val="35454D"/>
    <a:srgbClr val="333333"/>
    <a:srgbClr val="006666"/>
    <a:srgbClr val="003366"/>
    <a:srgbClr val="357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F6FE7-2292-4747-87EB-2F36923448C9}" v="22" dt="2025-06-09T15:03:03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Brown" userId="0d553e0b-7de6-44b1-a5c2-115d1ad30799" providerId="ADAL" clId="{6E4F6FE7-2292-4747-87EB-2F36923448C9}"/>
    <pc:docChg chg="modSld">
      <pc:chgData name="Jean Brown" userId="0d553e0b-7de6-44b1-a5c2-115d1ad30799" providerId="ADAL" clId="{6E4F6FE7-2292-4747-87EB-2F36923448C9}" dt="2025-06-09T15:07:37.374" v="69" actId="20577"/>
      <pc:docMkLst>
        <pc:docMk/>
      </pc:docMkLst>
      <pc:sldChg chg="modSp mod">
        <pc:chgData name="Jean Brown" userId="0d553e0b-7de6-44b1-a5c2-115d1ad30799" providerId="ADAL" clId="{6E4F6FE7-2292-4747-87EB-2F36923448C9}" dt="2025-06-09T15:07:37.374" v="69" actId="20577"/>
        <pc:sldMkLst>
          <pc:docMk/>
          <pc:sldMk cId="3877296975" sldId="819"/>
        </pc:sldMkLst>
        <pc:spChg chg="mod">
          <ac:chgData name="Jean Brown" userId="0d553e0b-7de6-44b1-a5c2-115d1ad30799" providerId="ADAL" clId="{6E4F6FE7-2292-4747-87EB-2F36923448C9}" dt="2025-06-09T15:07:25.511" v="52" actId="1037"/>
          <ac:spMkLst>
            <pc:docMk/>
            <pc:sldMk cId="3877296975" sldId="819"/>
            <ac:spMk id="4" creationId="{E5C0DEA6-7896-44E4-5AC1-DF8663918F30}"/>
          </ac:spMkLst>
        </pc:spChg>
        <pc:spChg chg="mod">
          <ac:chgData name="Jean Brown" userId="0d553e0b-7de6-44b1-a5c2-115d1ad30799" providerId="ADAL" clId="{6E4F6FE7-2292-4747-87EB-2F36923448C9}" dt="2025-06-09T15:07:37.374" v="69" actId="20577"/>
          <ac:spMkLst>
            <pc:docMk/>
            <pc:sldMk cId="3877296975" sldId="819"/>
            <ac:spMk id="5" creationId="{70D85BF0-9802-760C-97C1-0478916CB267}"/>
          </ac:spMkLst>
        </pc:spChg>
      </pc:sldChg>
      <pc:sldChg chg="modSp">
        <pc:chgData name="Jean Brown" userId="0d553e0b-7de6-44b1-a5c2-115d1ad30799" providerId="ADAL" clId="{6E4F6FE7-2292-4747-87EB-2F36923448C9}" dt="2025-06-09T15:03:03.512" v="21" actId="20577"/>
        <pc:sldMkLst>
          <pc:docMk/>
          <pc:sldMk cId="3413939646" sldId="904"/>
        </pc:sldMkLst>
        <pc:spChg chg="mod">
          <ac:chgData name="Jean Brown" userId="0d553e0b-7de6-44b1-a5c2-115d1ad30799" providerId="ADAL" clId="{6E4F6FE7-2292-4747-87EB-2F36923448C9}" dt="2025-06-09T15:03:03.512" v="21" actId="20577"/>
          <ac:spMkLst>
            <pc:docMk/>
            <pc:sldMk cId="3413939646" sldId="904"/>
            <ac:spMk id="7" creationId="{63233B67-0F60-EEA9-F34A-8BE4FD95803D}"/>
          </ac:spMkLst>
        </pc:spChg>
      </pc:sldChg>
    </pc:docChg>
  </pc:docChgLst>
  <pc:docChgLst>
    <pc:chgData name="Gil Thomas" userId="790cc23d-4c1d-4b8f-ba7f-333fd405d602" providerId="ADAL" clId="{871D0DBA-5099-49D1-8316-0E9A76C0641D}"/>
    <pc:docChg chg="custSel delSld modSld">
      <pc:chgData name="Gil Thomas" userId="790cc23d-4c1d-4b8f-ba7f-333fd405d602" providerId="ADAL" clId="{871D0DBA-5099-49D1-8316-0E9A76C0641D}" dt="2025-01-12T15:05:16.797" v="646" actId="20577"/>
      <pc:docMkLst>
        <pc:docMk/>
      </pc:docMkLst>
      <pc:sldChg chg="modSp mod">
        <pc:chgData name="Gil Thomas" userId="790cc23d-4c1d-4b8f-ba7f-333fd405d602" providerId="ADAL" clId="{871D0DBA-5099-49D1-8316-0E9A76C0641D}" dt="2025-01-07T15:57:34.994" v="11" actId="1076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871D0DBA-5099-49D1-8316-0E9A76C0641D}" dt="2025-01-07T15:58:57.657" v="180" actId="20577"/>
        <pc:sldMkLst>
          <pc:docMk/>
          <pc:sldMk cId="3877296975" sldId="819"/>
        </pc:sldMkLst>
      </pc:sldChg>
      <pc:sldChg chg="modAnim">
        <pc:chgData name="Gil Thomas" userId="790cc23d-4c1d-4b8f-ba7f-333fd405d602" providerId="ADAL" clId="{871D0DBA-5099-49D1-8316-0E9A76C0641D}" dt="2025-01-08T14:55:11.678" v="318"/>
        <pc:sldMkLst>
          <pc:docMk/>
          <pc:sldMk cId="4082156938" sldId="870"/>
        </pc:sldMkLst>
      </pc:sldChg>
      <pc:sldChg chg="modSp mod">
        <pc:chgData name="Gil Thomas" userId="790cc23d-4c1d-4b8f-ba7f-333fd405d602" providerId="ADAL" clId="{871D0DBA-5099-49D1-8316-0E9A76C0641D}" dt="2025-01-12T15:05:16.797" v="646" actId="20577"/>
        <pc:sldMkLst>
          <pc:docMk/>
          <pc:sldMk cId="3413939646" sldId="904"/>
        </pc:sldMkLst>
      </pc:sldChg>
      <pc:sldChg chg="del">
        <pc:chgData name="Gil Thomas" userId="790cc23d-4c1d-4b8f-ba7f-333fd405d602" providerId="ADAL" clId="{871D0DBA-5099-49D1-8316-0E9A76C0641D}" dt="2025-01-08T14:58:47.780" v="326" actId="47"/>
        <pc:sldMkLst>
          <pc:docMk/>
          <pc:sldMk cId="2560655050" sldId="911"/>
        </pc:sldMkLst>
      </pc:sldChg>
      <pc:sldChg chg="modSp modAnim">
        <pc:chgData name="Gil Thomas" userId="790cc23d-4c1d-4b8f-ba7f-333fd405d602" providerId="ADAL" clId="{871D0DBA-5099-49D1-8316-0E9A76C0641D}" dt="2025-01-11T22:33:20.132" v="332" actId="20577"/>
        <pc:sldMkLst>
          <pc:docMk/>
          <pc:sldMk cId="843678827" sldId="931"/>
        </pc:sldMkLst>
      </pc:sldChg>
      <pc:sldChg chg="modSp mod">
        <pc:chgData name="Gil Thomas" userId="790cc23d-4c1d-4b8f-ba7f-333fd405d602" providerId="ADAL" clId="{871D0DBA-5099-49D1-8316-0E9A76C0641D}" dt="2025-01-07T16:18:58.031" v="305" actId="20577"/>
        <pc:sldMkLst>
          <pc:docMk/>
          <pc:sldMk cId="2534082070" sldId="932"/>
        </pc:sldMkLst>
      </pc:sldChg>
      <pc:sldChg chg="modSp modAnim">
        <pc:chgData name="Gil Thomas" userId="790cc23d-4c1d-4b8f-ba7f-333fd405d602" providerId="ADAL" clId="{871D0DBA-5099-49D1-8316-0E9A76C0641D}" dt="2025-01-08T14:56:32.122" v="320"/>
        <pc:sldMkLst>
          <pc:docMk/>
          <pc:sldMk cId="980498360" sldId="933"/>
        </pc:sldMkLst>
      </pc:sldChg>
      <pc:sldChg chg="modAnim">
        <pc:chgData name="Gil Thomas" userId="790cc23d-4c1d-4b8f-ba7f-333fd405d602" providerId="ADAL" clId="{871D0DBA-5099-49D1-8316-0E9A76C0641D}" dt="2025-01-08T14:56:57.801" v="321"/>
        <pc:sldMkLst>
          <pc:docMk/>
          <pc:sldMk cId="1632816635" sldId="934"/>
        </pc:sldMkLst>
      </pc:sldChg>
      <pc:sldChg chg="modAnim">
        <pc:chgData name="Gil Thomas" userId="790cc23d-4c1d-4b8f-ba7f-333fd405d602" providerId="ADAL" clId="{871D0DBA-5099-49D1-8316-0E9A76C0641D}" dt="2025-01-08T14:57:11.909" v="322"/>
        <pc:sldMkLst>
          <pc:docMk/>
          <pc:sldMk cId="4058222548" sldId="935"/>
        </pc:sldMkLst>
      </pc:sldChg>
      <pc:sldChg chg="modAnim">
        <pc:chgData name="Gil Thomas" userId="790cc23d-4c1d-4b8f-ba7f-333fd405d602" providerId="ADAL" clId="{871D0DBA-5099-49D1-8316-0E9A76C0641D}" dt="2025-01-08T14:57:56.137" v="324"/>
        <pc:sldMkLst>
          <pc:docMk/>
          <pc:sldMk cId="2099258901" sldId="936"/>
        </pc:sldMkLst>
      </pc:sldChg>
      <pc:sldChg chg="modAnim">
        <pc:chgData name="Gil Thomas" userId="790cc23d-4c1d-4b8f-ba7f-333fd405d602" providerId="ADAL" clId="{871D0DBA-5099-49D1-8316-0E9A76C0641D}" dt="2025-01-08T14:58:11.111" v="325"/>
        <pc:sldMkLst>
          <pc:docMk/>
          <pc:sldMk cId="3305610704" sldId="937"/>
        </pc:sldMkLst>
      </pc:sldChg>
    </pc:docChg>
  </pc:docChgLst>
  <pc:docChgLst>
    <pc:chgData name="Gil Thomas" userId="790cc23d-4c1d-4b8f-ba7f-333fd405d602" providerId="ADAL" clId="{65C53586-7009-41C9-89AE-32C7768B3796}"/>
    <pc:docChg chg="modSld">
      <pc:chgData name="Gil Thomas" userId="790cc23d-4c1d-4b8f-ba7f-333fd405d602" providerId="ADAL" clId="{65C53586-7009-41C9-89AE-32C7768B3796}" dt="2025-05-02T18:34:54.828" v="324" actId="20577"/>
      <pc:docMkLst>
        <pc:docMk/>
      </pc:docMkLst>
      <pc:sldChg chg="addSp modSp modAnim">
        <pc:chgData name="Gil Thomas" userId="790cc23d-4c1d-4b8f-ba7f-333fd405d602" providerId="ADAL" clId="{65C53586-7009-41C9-89AE-32C7768B3796}" dt="2025-05-01T19:44:50.386" v="2"/>
        <pc:sldMkLst>
          <pc:docMk/>
          <pc:sldMk cId="1655172261" sldId="256"/>
        </pc:sldMkLst>
        <pc:picChg chg="add mod">
          <ac:chgData name="Gil Thomas" userId="790cc23d-4c1d-4b8f-ba7f-333fd405d602" providerId="ADAL" clId="{65C53586-7009-41C9-89AE-32C7768B3796}" dt="2025-05-01T19:44:43.776" v="0"/>
          <ac:picMkLst>
            <pc:docMk/>
            <pc:sldMk cId="1655172261" sldId="256"/>
            <ac:picMk id="2" creationId="{D581FBAF-0CAB-E8AC-57E7-DD453F6BA532}"/>
          </ac:picMkLst>
        </pc:picChg>
      </pc:sldChg>
      <pc:sldChg chg="modSp mod">
        <pc:chgData name="Gil Thomas" userId="790cc23d-4c1d-4b8f-ba7f-333fd405d602" providerId="ADAL" clId="{65C53586-7009-41C9-89AE-32C7768B3796}" dt="2025-05-02T18:33:59.605" v="72" actId="20577"/>
        <pc:sldMkLst>
          <pc:docMk/>
          <pc:sldMk cId="1879050429" sldId="808"/>
        </pc:sldMkLst>
        <pc:spChg chg="mod">
          <ac:chgData name="Gil Thomas" userId="790cc23d-4c1d-4b8f-ba7f-333fd405d602" providerId="ADAL" clId="{65C53586-7009-41C9-89AE-32C7768B3796}" dt="2025-05-02T18:33:59.605" v="72" actId="20577"/>
          <ac:spMkLst>
            <pc:docMk/>
            <pc:sldMk cId="1879050429" sldId="808"/>
            <ac:spMk id="2" creationId="{D730AE79-50C8-666F-52C3-48260771FE84}"/>
          </ac:spMkLst>
        </pc:spChg>
        <pc:spChg chg="mod">
          <ac:chgData name="Gil Thomas" userId="790cc23d-4c1d-4b8f-ba7f-333fd405d602" providerId="ADAL" clId="{65C53586-7009-41C9-89AE-32C7768B3796}" dt="2025-05-02T18:33:37.512" v="6" actId="20577"/>
          <ac:spMkLst>
            <pc:docMk/>
            <pc:sldMk cId="1879050429" sldId="808"/>
            <ac:spMk id="4" creationId="{00000000-0000-0000-0000-000000000000}"/>
          </ac:spMkLst>
        </pc:spChg>
      </pc:sldChg>
      <pc:sldChg chg="modSp mod">
        <pc:chgData name="Gil Thomas" userId="790cc23d-4c1d-4b8f-ba7f-333fd405d602" providerId="ADAL" clId="{65C53586-7009-41C9-89AE-32C7768B3796}" dt="2025-05-02T18:34:54.828" v="324" actId="20577"/>
        <pc:sldMkLst>
          <pc:docMk/>
          <pc:sldMk cId="3877296975" sldId="819"/>
        </pc:sldMkLst>
        <pc:spChg chg="mod">
          <ac:chgData name="Gil Thomas" userId="790cc23d-4c1d-4b8f-ba7f-333fd405d602" providerId="ADAL" clId="{65C53586-7009-41C9-89AE-32C7768B3796}" dt="2025-05-02T18:34:15.957" v="74" actId="20577"/>
          <ac:spMkLst>
            <pc:docMk/>
            <pc:sldMk cId="3877296975" sldId="819"/>
            <ac:spMk id="4" creationId="{E5C0DEA6-7896-44E4-5AC1-DF8663918F30}"/>
          </ac:spMkLst>
        </pc:spChg>
        <pc:spChg chg="mod">
          <ac:chgData name="Gil Thomas" userId="790cc23d-4c1d-4b8f-ba7f-333fd405d602" providerId="ADAL" clId="{65C53586-7009-41C9-89AE-32C7768B3796}" dt="2025-05-02T18:34:54.828" v="324" actId="20577"/>
          <ac:spMkLst>
            <pc:docMk/>
            <pc:sldMk cId="3877296975" sldId="819"/>
            <ac:spMk id="5" creationId="{70D85BF0-9802-760C-97C1-0478916CB267}"/>
          </ac:spMkLst>
        </pc:spChg>
      </pc:sldChg>
    </pc:docChg>
  </pc:docChgLst>
  <pc:docChgLst>
    <pc:chgData name="Gil Thomas" userId="790cc23d-4c1d-4b8f-ba7f-333fd405d602" providerId="ADAL" clId="{D6E2E3C2-580C-439C-B610-04A03419328E}"/>
    <pc:docChg chg="modSld">
      <pc:chgData name="Gil Thomas" userId="790cc23d-4c1d-4b8f-ba7f-333fd405d602" providerId="ADAL" clId="{D6E2E3C2-580C-439C-B610-04A03419328E}" dt="2025-05-30T15:03:21.670" v="84" actId="20577"/>
      <pc:docMkLst>
        <pc:docMk/>
      </pc:docMkLst>
      <pc:sldChg chg="modSp modAnim">
        <pc:chgData name="Gil Thomas" userId="790cc23d-4c1d-4b8f-ba7f-333fd405d602" providerId="ADAL" clId="{D6E2E3C2-580C-439C-B610-04A03419328E}" dt="2025-05-30T15:03:21.670" v="84" actId="20577"/>
        <pc:sldMkLst>
          <pc:docMk/>
          <pc:sldMk cId="3413939646" sldId="904"/>
        </pc:sldMkLst>
        <pc:spChg chg="mod">
          <ac:chgData name="Gil Thomas" userId="790cc23d-4c1d-4b8f-ba7f-333fd405d602" providerId="ADAL" clId="{D6E2E3C2-580C-439C-B610-04A03419328E}" dt="2025-05-30T15:03:21.670" v="84" actId="20577"/>
          <ac:spMkLst>
            <pc:docMk/>
            <pc:sldMk cId="3413939646" sldId="904"/>
            <ac:spMk id="7" creationId="{63233B67-0F60-EEA9-F34A-8BE4FD95803D}"/>
          </ac:spMkLst>
        </pc:spChg>
      </pc:sldChg>
      <pc:sldChg chg="modSp mod">
        <pc:chgData name="Gil Thomas" userId="790cc23d-4c1d-4b8f-ba7f-333fd405d602" providerId="ADAL" clId="{D6E2E3C2-580C-439C-B610-04A03419328E}" dt="2025-05-30T14:33:48.157" v="12" actId="14100"/>
        <pc:sldMkLst>
          <pc:docMk/>
          <pc:sldMk cId="520359374" sldId="920"/>
        </pc:sldMkLst>
        <pc:spChg chg="mod">
          <ac:chgData name="Gil Thomas" userId="790cc23d-4c1d-4b8f-ba7f-333fd405d602" providerId="ADAL" clId="{D6E2E3C2-580C-439C-B610-04A03419328E}" dt="2025-05-30T14:33:48.157" v="12" actId="14100"/>
          <ac:spMkLst>
            <pc:docMk/>
            <pc:sldMk cId="520359374" sldId="920"/>
            <ac:spMk id="7" creationId="{B4F335D9-92EB-C45F-773B-602E1B4AF5F0}"/>
          </ac:spMkLst>
        </pc:spChg>
      </pc:sldChg>
      <pc:sldChg chg="modSp">
        <pc:chgData name="Gil Thomas" userId="790cc23d-4c1d-4b8f-ba7f-333fd405d602" providerId="ADAL" clId="{D6E2E3C2-580C-439C-B610-04A03419328E}" dt="2025-05-30T14:35:35.659" v="43" actId="6549"/>
        <pc:sldMkLst>
          <pc:docMk/>
          <pc:sldMk cId="843678827" sldId="931"/>
        </pc:sldMkLst>
        <pc:spChg chg="mod">
          <ac:chgData name="Gil Thomas" userId="790cc23d-4c1d-4b8f-ba7f-333fd405d602" providerId="ADAL" clId="{D6E2E3C2-580C-439C-B610-04A03419328E}" dt="2025-05-30T14:35:35.659" v="43" actId="6549"/>
          <ac:spMkLst>
            <pc:docMk/>
            <pc:sldMk cId="843678827" sldId="931"/>
            <ac:spMk id="5" creationId="{817C5BA7-7D79-13D0-EADD-11C406C09D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7B065-18E3-0C32-CE19-49776789E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EEC91-C0BF-B710-034D-35C5EE1E7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85B6F-3D38-873B-09B8-E6D5DB553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5DE7C-41CA-BA76-4264-2D383C8D3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E9538-EBC6-B8CE-56A0-3D6ABCC35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47" y="0"/>
            <a:ext cx="10304953" cy="6858000"/>
          </a:xfrm>
          <a:prstGeom prst="rect">
            <a:avLst/>
          </a:prstGeom>
        </p:spPr>
      </p:pic>
      <p:pic>
        <p:nvPicPr>
          <p:cNvPr id="2" name="4-Unfathomable Grace (accompaniment)">
            <a:hlinkClick r:id="" action="ppaction://media"/>
            <a:extLst>
              <a:ext uri="{FF2B5EF4-FFF2-40B4-BE49-F238E27FC236}">
                <a16:creationId xmlns:a16="http://schemas.microsoft.com/office/drawing/2014/main" id="{D581FBAF-0CAB-E8AC-57E7-DD453F6BA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181BF-4E47-1C88-0AAD-764215D89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D27DF-914B-4BF1-5001-44BB829E1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06176-9400-37E7-226F-75D74597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496" r="3253" b="11613"/>
          <a:stretch/>
        </p:blipFill>
        <p:spPr>
          <a:xfrm>
            <a:off x="-41147" y="914802"/>
            <a:ext cx="7084088" cy="6049478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BEA1B7-25B7-8E1E-507D-BBEE235E7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F4794-4132-87CD-77C8-4EA46B5ECB2C}"/>
              </a:ext>
            </a:extLst>
          </p:cNvPr>
          <p:cNvSpPr txBox="1"/>
          <p:nvPr/>
        </p:nvSpPr>
        <p:spPr>
          <a:xfrm>
            <a:off x="333375" y="131571"/>
            <a:ext cx="11649075" cy="642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The leadership was also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When God asked for two of 								  the five pastors, they 									  responded positively and 								  without hesitation. (13:3).</a:t>
            </a:r>
          </a:p>
        </p:txBody>
      </p:sp>
    </p:spTree>
    <p:extLst>
      <p:ext uri="{BB962C8B-B14F-4D97-AF65-F5344CB8AC3E}">
        <p14:creationId xmlns:p14="http://schemas.microsoft.com/office/powerpoint/2010/main" val="20992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FAAB8-DFD8-1D60-79BD-C1462B74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4996F0-91C2-635C-6BF5-DAC6A7CE3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876A4-3613-F06B-6379-3AE6892B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496" r="3253" b="11613"/>
          <a:stretch/>
        </p:blipFill>
        <p:spPr>
          <a:xfrm>
            <a:off x="-41147" y="914802"/>
            <a:ext cx="7084088" cy="6049478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F04B7A-C9B1-683F-E6B0-82715A95E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43649-8E85-6BD4-E4D1-CFE61C234DDB}"/>
              </a:ext>
            </a:extLst>
          </p:cNvPr>
          <p:cNvSpPr txBox="1"/>
          <p:nvPr/>
        </p:nvSpPr>
        <p:spPr>
          <a:xfrm>
            <a:off x="333375" y="131571"/>
            <a:ext cx="11649075" cy="642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we doing? Are we like the Antioch church?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They . . 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9D66C-B436-50D7-6291-7104AC6A3932}"/>
              </a:ext>
            </a:extLst>
          </p:cNvPr>
          <p:cNvSpPr txBox="1"/>
          <p:nvPr/>
        </p:nvSpPr>
        <p:spPr>
          <a:xfrm>
            <a:off x="6886575" y="1353621"/>
            <a:ext cx="4875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obeyed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Jesus’ command.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B00BE-D095-8521-8883-C14F9CCBEE38}"/>
              </a:ext>
            </a:extLst>
          </p:cNvPr>
          <p:cNvSpPr txBox="1"/>
          <p:nvPr/>
        </p:nvSpPr>
        <p:spPr>
          <a:xfrm>
            <a:off x="6886575" y="2444628"/>
            <a:ext cx="48754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were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gave of their best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FB7FC-617D-6F41-184C-9A358954C736}"/>
              </a:ext>
            </a:extLst>
          </p:cNvPr>
          <p:cNvSpPr txBox="1"/>
          <p:nvPr/>
        </p:nvSpPr>
        <p:spPr>
          <a:xfrm>
            <a:off x="6963540" y="3532885"/>
            <a:ext cx="4798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were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cosmopolitan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solidFill>
                <a:srgbClr val="875A2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08380-15A3-98B5-EE3A-7DBD486795D6}"/>
              </a:ext>
            </a:extLst>
          </p:cNvPr>
          <p:cNvSpPr txBox="1"/>
          <p:nvPr/>
        </p:nvSpPr>
        <p:spPr>
          <a:xfrm>
            <a:off x="6957279" y="4190255"/>
            <a:ext cx="4798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were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56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71755"/>
            <a:ext cx="11858626" cy="677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improve? What should we do? What practical steps might we take to become more like Antioch?</a:t>
            </a:r>
          </a:p>
          <a:p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Being aware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Pray for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opp’s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courage to speak up.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Engage w/people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Have some “first-liners”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Having questions you can ask.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Show appreciation (can open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opp’s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Be sensitive to new people at church.</a:t>
            </a:r>
          </a:p>
          <a:p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Accountability partners</a:t>
            </a:r>
          </a:p>
        </p:txBody>
      </p:sp>
      <p:pic>
        <p:nvPicPr>
          <p:cNvPr id="2050" name="Picture 2" descr="Why We Enjoy Teaming up with Church Groups - First Class Tours">
            <a:extLst>
              <a:ext uri="{FF2B5EF4-FFF2-40B4-BE49-F238E27FC236}">
                <a16:creationId xmlns:a16="http://schemas.microsoft.com/office/drawing/2014/main" id="{86936C06-7B69-1718-AF3C-B7E97A9C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94" y="1523972"/>
            <a:ext cx="8514945" cy="56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70A45-7FBC-1871-D2E8-E77C483A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3AD2-A541-A0F7-CA44-B2BB73E49780}"/>
              </a:ext>
            </a:extLst>
          </p:cNvPr>
          <p:cNvSpPr txBox="1"/>
          <p:nvPr/>
        </p:nvSpPr>
        <p:spPr>
          <a:xfrm>
            <a:off x="95249" y="71755"/>
            <a:ext cx="118586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the Antioch church grew numerically and spiritually (Acts 13:21, 24, 26).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be, too.</a:t>
            </a:r>
          </a:p>
        </p:txBody>
      </p:sp>
      <p:pic>
        <p:nvPicPr>
          <p:cNvPr id="2050" name="Picture 2" descr="Why We Enjoy Teaming up with Church Groups - First Class Tours">
            <a:extLst>
              <a:ext uri="{FF2B5EF4-FFF2-40B4-BE49-F238E27FC236}">
                <a16:creationId xmlns:a16="http://schemas.microsoft.com/office/drawing/2014/main" id="{19039EF3-F279-D378-294D-41A6ABA3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4" y="1178532"/>
            <a:ext cx="8514945" cy="56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6" y="3580765"/>
            <a:ext cx="11341085" cy="3277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Love bears all things, believes all things, hopes all things, endures all things. Love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never ends.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40435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0DEA6-7896-44E4-5AC1-DF8663918F30}"/>
              </a:ext>
            </a:extLst>
          </p:cNvPr>
          <p:cNvSpPr txBox="1"/>
          <p:nvPr/>
        </p:nvSpPr>
        <p:spPr>
          <a:xfrm>
            <a:off x="3648076" y="205859"/>
            <a:ext cx="506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:7-8a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8" y="167359"/>
            <a:ext cx="12201092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5504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0AE79-50C8-666F-52C3-48260771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9" y="3790950"/>
            <a:ext cx="11341100" cy="28996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It does not rejoice in wrongdoing but rejoices with the truth.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330" y="5253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50B30-BC8E-D14D-B7A4-D027382C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86" r="2794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382804" y="104771"/>
            <a:ext cx="11580595" cy="500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Antioch church in Acts 11-13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model evangelistic, mission-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church (and it was!), and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our church desires to be like or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imitate that church, then it would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to know what the people were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 in  the  Antioch church.  So,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look at the church and its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E5674-9C6D-B3C2-7C7D-F67A4C1259E7}"/>
              </a:ext>
            </a:extLst>
          </p:cNvPr>
          <p:cNvSpPr txBox="1"/>
          <p:nvPr/>
        </p:nvSpPr>
        <p:spPr>
          <a:xfrm>
            <a:off x="382805" y="5511143"/>
            <a:ext cx="5055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Acts 11:19-30 &amp; 13:1-4.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2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D0C8-DE5A-A911-3F4B-27056392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F335D9-92EB-C45F-773B-602E1B4AF5F0}"/>
              </a:ext>
            </a:extLst>
          </p:cNvPr>
          <p:cNvSpPr txBox="1"/>
          <p:nvPr/>
        </p:nvSpPr>
        <p:spPr>
          <a:xfrm>
            <a:off x="533404" y="95250"/>
            <a:ext cx="10278032" cy="124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Barnabas arrived in Antioch, what did he see in the people?</a:t>
            </a:r>
          </a:p>
        </p:txBody>
      </p:sp>
      <p:pic>
        <p:nvPicPr>
          <p:cNvPr id="2" name="Picture 1" descr="Closeup of hands holding an open book">
            <a:extLst>
              <a:ext uri="{FF2B5EF4-FFF2-40B4-BE49-F238E27FC236}">
                <a16:creationId xmlns:a16="http://schemas.microsoft.com/office/drawing/2014/main" id="{0771C681-9448-F935-8FD4-9E4EA336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1" r="4631" b="-1"/>
          <a:stretch/>
        </p:blipFill>
        <p:spPr>
          <a:xfrm>
            <a:off x="5033768" y="1781175"/>
            <a:ext cx="7158232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5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3F8C3-6DC0-BAD4-E6B7-F4A51941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0FCBD-96B7-BC50-04CA-A782667C4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496" r="3253" b="11613"/>
          <a:stretch/>
        </p:blipFill>
        <p:spPr>
          <a:xfrm>
            <a:off x="-41147" y="914802"/>
            <a:ext cx="7084088" cy="6049478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C5BA7-7D79-13D0-EADD-11C406C09D18}"/>
              </a:ext>
            </a:extLst>
          </p:cNvPr>
          <p:cNvSpPr txBox="1"/>
          <p:nvPr/>
        </p:nvSpPr>
        <p:spPr>
          <a:xfrm>
            <a:off x="333375" y="131571"/>
            <a:ext cx="11649075" cy="642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was clearly seen in their lives (Acts 11:23); God had saved them gloriously—and Barnabas recognized it!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2. They experienced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							 numerical (Acts 11:21, 24, 26) 							 and spiritual (v. 26—their 								 conduct had changed).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3. They were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generous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(Acts 							 11:28-30)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How is our church doing in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these areas?</a:t>
            </a:r>
          </a:p>
        </p:txBody>
      </p:sp>
    </p:spTree>
    <p:extLst>
      <p:ext uri="{BB962C8B-B14F-4D97-AF65-F5344CB8AC3E}">
        <p14:creationId xmlns:p14="http://schemas.microsoft.com/office/powerpoint/2010/main" val="8436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0582-3C6B-ADF7-A0DD-B1F00AC9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F2D01F-8928-D519-DCA0-500B832EFD31}"/>
              </a:ext>
            </a:extLst>
          </p:cNvPr>
          <p:cNvSpPr txBox="1"/>
          <p:nvPr/>
        </p:nvSpPr>
        <p:spPr>
          <a:xfrm>
            <a:off x="838200" y="95250"/>
            <a:ext cx="10601325" cy="124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observations can we make about the church and its leadership?</a:t>
            </a:r>
          </a:p>
        </p:txBody>
      </p:sp>
      <p:pic>
        <p:nvPicPr>
          <p:cNvPr id="2" name="Picture 1" descr="Closeup of hands holding an open book">
            <a:extLst>
              <a:ext uri="{FF2B5EF4-FFF2-40B4-BE49-F238E27FC236}">
                <a16:creationId xmlns:a16="http://schemas.microsoft.com/office/drawing/2014/main" id="{AADB8261-5D90-FBC7-EC9E-C0797E8CAE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1" r="4631" b="-1"/>
          <a:stretch/>
        </p:blipFill>
        <p:spPr>
          <a:xfrm>
            <a:off x="5033768" y="1781175"/>
            <a:ext cx="7158232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A737DE-8FA6-DC97-02AF-D7ABE1920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0DD1B2-569C-5ED9-15A4-5FDA3A7A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84F69-49C2-382C-F7D2-1783479B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496" r="3253" b="11613"/>
          <a:stretch/>
        </p:blipFill>
        <p:spPr>
          <a:xfrm>
            <a:off x="-41147" y="914802"/>
            <a:ext cx="7084088" cy="6049478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9941EB-C85B-7975-899D-CAAAEB0E8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BC6CC-8B10-8677-0B64-368F9F3A6CFA}"/>
              </a:ext>
            </a:extLst>
          </p:cNvPr>
          <p:cNvSpPr txBox="1"/>
          <p:nvPr/>
        </p:nvSpPr>
        <p:spPr>
          <a:xfrm>
            <a:off x="333375" y="131571"/>
            <a:ext cx="11649075" cy="642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obeyed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Jesus’ command even when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didn’t. 					 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They were telling non-Jews 								  about Jesus—obeying the 								  Great Commission(!)—when 							  no one else would.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           (Acts 11:19-20)</a:t>
            </a:r>
          </a:p>
        </p:txBody>
      </p:sp>
    </p:spTree>
    <p:extLst>
      <p:ext uri="{BB962C8B-B14F-4D97-AF65-F5344CB8AC3E}">
        <p14:creationId xmlns:p14="http://schemas.microsoft.com/office/powerpoint/2010/main" val="9804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316-2C35-A1C3-92B6-484DC4091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A930A6-6D4D-DF62-59A5-3EFE5A5B2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4EA02-3FA9-904F-530C-FD57E60F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496" r="3253" b="11613"/>
          <a:stretch/>
        </p:blipFill>
        <p:spPr>
          <a:xfrm>
            <a:off x="-41147" y="914802"/>
            <a:ext cx="7084088" cy="6049478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44796E-3BEF-798B-2F09-82DAF72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31DA3-48F6-C8E3-2AE2-4DC7ED96004E}"/>
              </a:ext>
            </a:extLst>
          </p:cNvPr>
          <p:cNvSpPr txBox="1"/>
          <p:nvPr/>
        </p:nvSpPr>
        <p:spPr>
          <a:xfrm>
            <a:off x="333375" y="131571"/>
            <a:ext cx="11834586" cy="642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They were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(see # 1), and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gave of their best 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(13:4). 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rgbClr val="875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They gave Barnabas and Saul to 							  God to be missionaries when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God asked for them.</a:t>
            </a:r>
          </a:p>
        </p:txBody>
      </p:sp>
    </p:spTree>
    <p:extLst>
      <p:ext uri="{BB962C8B-B14F-4D97-AF65-F5344CB8AC3E}">
        <p14:creationId xmlns:p14="http://schemas.microsoft.com/office/powerpoint/2010/main" val="16328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5D0BE-62DE-D4E1-4689-AAE38985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EAA159-2873-DDCF-5116-369AC16DC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B6CBA-66DC-2A8A-4F8A-5D1EB521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85" t="17389" r="3253" b="11614"/>
          <a:stretch/>
        </p:blipFill>
        <p:spPr>
          <a:xfrm>
            <a:off x="-41147" y="2021304"/>
            <a:ext cx="7084088" cy="4942975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362D4D-0405-C32F-7364-024DA505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7F989-ACDB-ABA0-D9F1-8A919CE796FE}"/>
              </a:ext>
            </a:extLst>
          </p:cNvPr>
          <p:cNvSpPr txBox="1"/>
          <p:nvPr/>
        </p:nvSpPr>
        <p:spPr>
          <a:xfrm>
            <a:off x="333375" y="131571"/>
            <a:ext cx="11649075" cy="6832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They were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cosmopolitan</a:t>
            </a: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—look at the leaders listed in 13:1: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Simeon was black,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Lucius was from Northern Africa (an Arab?),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Manaen was Jewish royalty,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d. Saul was an intellectual 								       Pharisee who had trained 							       under the best (Gamaliel).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e. Barnabas was just a normal 							       “Joe” (that was his name). 							       He wasn’t an apostle or 								       even a deacon, but he 								       served willingly and “was a 							       good man, full of the Holy 							       Spirit and of faith” (11:24).</a:t>
            </a:r>
          </a:p>
        </p:txBody>
      </p:sp>
    </p:spTree>
    <p:extLst>
      <p:ext uri="{BB962C8B-B14F-4D97-AF65-F5344CB8AC3E}">
        <p14:creationId xmlns:p14="http://schemas.microsoft.com/office/powerpoint/2010/main" val="40582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E100-DE26-4236-A68A-A320D4D6FAB9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customXml/itemProps2.xml><?xml version="1.0" encoding="utf-8"?>
<ds:datastoreItem xmlns:ds="http://schemas.openxmlformats.org/officeDocument/2006/customXml" ds:itemID="{C7691041-108B-49F2-AADC-49B0EEEB7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01A8E2-5001-4BBD-ABCD-92B38B7F9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837</Words>
  <Application>Microsoft Office PowerPoint</Application>
  <PresentationFormat>Widescreen</PresentationFormat>
  <Paragraphs>61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Montserrat</vt:lpstr>
      <vt:lpstr>Office Theme</vt:lpstr>
      <vt:lpstr>PowerPoint Presentation</vt:lpstr>
      <vt:lpstr>It does not rejoice in wrongdoing but rejoices with the truth.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bears all things, believes all things, hopes all things, endures all things. Love never ends.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19</cp:revision>
  <dcterms:created xsi:type="dcterms:W3CDTF">2024-05-20T15:02:04Z</dcterms:created>
  <dcterms:modified xsi:type="dcterms:W3CDTF">2025-06-09T15:07:38Z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