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808" r:id="rId6"/>
    <p:sldId id="870" r:id="rId7"/>
    <p:sldId id="920" r:id="rId8"/>
    <p:sldId id="931" r:id="rId9"/>
    <p:sldId id="939" r:id="rId10"/>
    <p:sldId id="932" r:id="rId11"/>
    <p:sldId id="940" r:id="rId12"/>
    <p:sldId id="941" r:id="rId13"/>
    <p:sldId id="904" r:id="rId14"/>
    <p:sldId id="942" r:id="rId15"/>
    <p:sldId id="943" r:id="rId16"/>
    <p:sldId id="8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4D26"/>
    <a:srgbClr val="875A2D"/>
    <a:srgbClr val="996633"/>
    <a:srgbClr val="FF99FF"/>
    <a:srgbClr val="2B3A59"/>
    <a:srgbClr val="515E70"/>
    <a:srgbClr val="35454D"/>
    <a:srgbClr val="333333"/>
    <a:srgbClr val="0066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E8F995-C2AE-4FE8-A894-9F9453901484}" v="1" dt="2025-06-09T15:20:53.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varScale="1">
        <p:scale>
          <a:sx n="105" d="100"/>
          <a:sy n="105" d="100"/>
        </p:scale>
        <p:origin x="85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Thomas" userId="790cc23d-4c1d-4b8f-ba7f-333fd405d602" providerId="ADAL" clId="{2A15612D-E755-459C-9552-21476F97AC41}"/>
    <pc:docChg chg="undo redo custSel addSld delSld modSld">
      <pc:chgData name="Gil Thomas" userId="790cc23d-4c1d-4b8f-ba7f-333fd405d602" providerId="ADAL" clId="{2A15612D-E755-459C-9552-21476F97AC41}" dt="2025-01-19T13:01:18.305" v="3175"/>
      <pc:docMkLst>
        <pc:docMk/>
      </pc:docMkLst>
      <pc:sldChg chg="addSp delSp modSp mod modAnim">
        <pc:chgData name="Gil Thomas" userId="790cc23d-4c1d-4b8f-ba7f-333fd405d602" providerId="ADAL" clId="{2A15612D-E755-459C-9552-21476F97AC41}" dt="2025-01-19T13:01:18.305" v="3175"/>
        <pc:sldMkLst>
          <pc:docMk/>
          <pc:sldMk cId="1655172261" sldId="256"/>
        </pc:sldMkLst>
      </pc:sldChg>
      <pc:sldChg chg="addSp delSp modSp mod">
        <pc:chgData name="Gil Thomas" userId="790cc23d-4c1d-4b8f-ba7f-333fd405d602" providerId="ADAL" clId="{2A15612D-E755-459C-9552-21476F97AC41}" dt="2025-01-13T15:48:27.268" v="245" actId="6549"/>
        <pc:sldMkLst>
          <pc:docMk/>
          <pc:sldMk cId="1879050429" sldId="808"/>
        </pc:sldMkLst>
      </pc:sldChg>
      <pc:sldChg chg="modSp mod">
        <pc:chgData name="Gil Thomas" userId="790cc23d-4c1d-4b8f-ba7f-333fd405d602" providerId="ADAL" clId="{2A15612D-E755-459C-9552-21476F97AC41}" dt="2025-01-18T15:48:35.429" v="3048" actId="20577"/>
        <pc:sldMkLst>
          <pc:docMk/>
          <pc:sldMk cId="3877296975" sldId="819"/>
        </pc:sldMkLst>
      </pc:sldChg>
      <pc:sldChg chg="addSp delSp modSp mod setBg">
        <pc:chgData name="Gil Thomas" userId="790cc23d-4c1d-4b8f-ba7f-333fd405d602" providerId="ADAL" clId="{2A15612D-E755-459C-9552-21476F97AC41}" dt="2025-01-18T15:32:59.923" v="2632" actId="20577"/>
        <pc:sldMkLst>
          <pc:docMk/>
          <pc:sldMk cId="4082156938" sldId="870"/>
        </pc:sldMkLst>
      </pc:sldChg>
      <pc:sldChg chg="addSp delSp modSp mod modAnim">
        <pc:chgData name="Gil Thomas" userId="790cc23d-4c1d-4b8f-ba7f-333fd405d602" providerId="ADAL" clId="{2A15612D-E755-459C-9552-21476F97AC41}" dt="2025-01-18T15:52:56.633" v="3099"/>
        <pc:sldMkLst>
          <pc:docMk/>
          <pc:sldMk cId="3413939646" sldId="904"/>
        </pc:sldMkLst>
      </pc:sldChg>
      <pc:sldChg chg="addSp modSp mod modAnim">
        <pc:chgData name="Gil Thomas" userId="790cc23d-4c1d-4b8f-ba7f-333fd405d602" providerId="ADAL" clId="{2A15612D-E755-459C-9552-21476F97AC41}" dt="2025-01-18T15:49:47.670" v="3058" actId="20577"/>
        <pc:sldMkLst>
          <pc:docMk/>
          <pc:sldMk cId="520359374" sldId="920"/>
        </pc:sldMkLst>
      </pc:sldChg>
      <pc:sldChg chg="modSp mod modAnim">
        <pc:chgData name="Gil Thomas" userId="790cc23d-4c1d-4b8f-ba7f-333fd405d602" providerId="ADAL" clId="{2A15612D-E755-459C-9552-21476F97AC41}" dt="2025-01-18T15:50:08.012" v="3063" actId="20577"/>
        <pc:sldMkLst>
          <pc:docMk/>
          <pc:sldMk cId="843678827" sldId="931"/>
        </pc:sldMkLst>
      </pc:sldChg>
      <pc:sldChg chg="modSp mod">
        <pc:chgData name="Gil Thomas" userId="790cc23d-4c1d-4b8f-ba7f-333fd405d602" providerId="ADAL" clId="{2A15612D-E755-459C-9552-21476F97AC41}" dt="2025-01-18T15:41:16.112" v="2684" actId="6549"/>
        <pc:sldMkLst>
          <pc:docMk/>
          <pc:sldMk cId="2534082070" sldId="932"/>
        </pc:sldMkLst>
      </pc:sldChg>
      <pc:sldChg chg="del">
        <pc:chgData name="Gil Thomas" userId="790cc23d-4c1d-4b8f-ba7f-333fd405d602" providerId="ADAL" clId="{2A15612D-E755-459C-9552-21476F97AC41}" dt="2025-01-18T15:36:24.679" v="2638" actId="47"/>
        <pc:sldMkLst>
          <pc:docMk/>
          <pc:sldMk cId="980498360" sldId="933"/>
        </pc:sldMkLst>
      </pc:sldChg>
      <pc:sldChg chg="del">
        <pc:chgData name="Gil Thomas" userId="790cc23d-4c1d-4b8f-ba7f-333fd405d602" providerId="ADAL" clId="{2A15612D-E755-459C-9552-21476F97AC41}" dt="2025-01-18T15:36:24.679" v="2638" actId="47"/>
        <pc:sldMkLst>
          <pc:docMk/>
          <pc:sldMk cId="1632816635" sldId="934"/>
        </pc:sldMkLst>
      </pc:sldChg>
      <pc:sldChg chg="del">
        <pc:chgData name="Gil Thomas" userId="790cc23d-4c1d-4b8f-ba7f-333fd405d602" providerId="ADAL" clId="{2A15612D-E755-459C-9552-21476F97AC41}" dt="2025-01-18T15:36:16.538" v="2637" actId="47"/>
        <pc:sldMkLst>
          <pc:docMk/>
          <pc:sldMk cId="4058222548" sldId="935"/>
        </pc:sldMkLst>
      </pc:sldChg>
      <pc:sldChg chg="del">
        <pc:chgData name="Gil Thomas" userId="790cc23d-4c1d-4b8f-ba7f-333fd405d602" providerId="ADAL" clId="{2A15612D-E755-459C-9552-21476F97AC41}" dt="2025-01-18T15:36:16.538" v="2637" actId="47"/>
        <pc:sldMkLst>
          <pc:docMk/>
          <pc:sldMk cId="2099258901" sldId="936"/>
        </pc:sldMkLst>
      </pc:sldChg>
      <pc:sldChg chg="del">
        <pc:chgData name="Gil Thomas" userId="790cc23d-4c1d-4b8f-ba7f-333fd405d602" providerId="ADAL" clId="{2A15612D-E755-459C-9552-21476F97AC41}" dt="2025-01-18T15:36:16.538" v="2637" actId="47"/>
        <pc:sldMkLst>
          <pc:docMk/>
          <pc:sldMk cId="3305610704" sldId="937"/>
        </pc:sldMkLst>
      </pc:sldChg>
      <pc:sldChg chg="del">
        <pc:chgData name="Gil Thomas" userId="790cc23d-4c1d-4b8f-ba7f-333fd405d602" providerId="ADAL" clId="{2A15612D-E755-459C-9552-21476F97AC41}" dt="2025-01-18T15:47:04.021" v="2882" actId="47"/>
        <pc:sldMkLst>
          <pc:docMk/>
          <pc:sldMk cId="3313795168" sldId="938"/>
        </pc:sldMkLst>
      </pc:sldChg>
      <pc:sldChg chg="addSp delSp modSp add mod">
        <pc:chgData name="Gil Thomas" userId="790cc23d-4c1d-4b8f-ba7f-333fd405d602" providerId="ADAL" clId="{2A15612D-E755-459C-9552-21476F97AC41}" dt="2025-01-13T19:17:05.741" v="2501" actId="1038"/>
        <pc:sldMkLst>
          <pc:docMk/>
          <pc:sldMk cId="2612710303" sldId="939"/>
        </pc:sldMkLst>
      </pc:sldChg>
      <pc:sldChg chg="modSp add mod">
        <pc:chgData name="Gil Thomas" userId="790cc23d-4c1d-4b8f-ba7f-333fd405d602" providerId="ADAL" clId="{2A15612D-E755-459C-9552-21476F97AC41}" dt="2025-01-18T15:51:01.270" v="3064" actId="14100"/>
        <pc:sldMkLst>
          <pc:docMk/>
          <pc:sldMk cId="3629544815" sldId="940"/>
        </pc:sldMkLst>
      </pc:sldChg>
      <pc:sldChg chg="modSp add mod">
        <pc:chgData name="Gil Thomas" userId="790cc23d-4c1d-4b8f-ba7f-333fd405d602" providerId="ADAL" clId="{2A15612D-E755-459C-9552-21476F97AC41}" dt="2025-01-18T15:51:21.825" v="3082" actId="1036"/>
        <pc:sldMkLst>
          <pc:docMk/>
          <pc:sldMk cId="4092623511" sldId="941"/>
        </pc:sldMkLst>
      </pc:sldChg>
      <pc:sldChg chg="modSp add mod modAnim">
        <pc:chgData name="Gil Thomas" userId="790cc23d-4c1d-4b8f-ba7f-333fd405d602" providerId="ADAL" clId="{2A15612D-E755-459C-9552-21476F97AC41}" dt="2025-01-18T15:53:49.174" v="3109" actId="20577"/>
        <pc:sldMkLst>
          <pc:docMk/>
          <pc:sldMk cId="1982021232" sldId="942"/>
        </pc:sldMkLst>
      </pc:sldChg>
      <pc:sldChg chg="modSp add mod">
        <pc:chgData name="Gil Thomas" userId="790cc23d-4c1d-4b8f-ba7f-333fd405d602" providerId="ADAL" clId="{2A15612D-E755-459C-9552-21476F97AC41}" dt="2025-01-18T15:54:25.635" v="3170" actId="20577"/>
        <pc:sldMkLst>
          <pc:docMk/>
          <pc:sldMk cId="624401586" sldId="943"/>
        </pc:sldMkLst>
      </pc:sldChg>
      <pc:sldChg chg="add del replId">
        <pc:chgData name="Gil Thomas" userId="790cc23d-4c1d-4b8f-ba7f-333fd405d602" providerId="ADAL" clId="{2A15612D-E755-459C-9552-21476F97AC41}" dt="2025-01-18T15:54:29.734" v="3171" actId="47"/>
        <pc:sldMkLst>
          <pc:docMk/>
          <pc:sldMk cId="3431815457" sldId="944"/>
        </pc:sldMkLst>
      </pc:sldChg>
    </pc:docChg>
  </pc:docChgLst>
  <pc:docChgLst>
    <pc:chgData name="Gil Thomas" userId="790cc23d-4c1d-4b8f-ba7f-333fd405d602" providerId="ADAL" clId="{74EE0FF6-D9B6-4FB8-9B37-B4905764CBB8}"/>
    <pc:docChg chg="undo custSel modSld">
      <pc:chgData name="Gil Thomas" userId="790cc23d-4c1d-4b8f-ba7f-333fd405d602" providerId="ADAL" clId="{74EE0FF6-D9B6-4FB8-9B37-B4905764CBB8}" dt="2025-05-02T18:36:15.183" v="100" actId="20577"/>
      <pc:docMkLst>
        <pc:docMk/>
      </pc:docMkLst>
      <pc:sldChg chg="modSp mod">
        <pc:chgData name="Gil Thomas" userId="790cc23d-4c1d-4b8f-ba7f-333fd405d602" providerId="ADAL" clId="{74EE0FF6-D9B6-4FB8-9B37-B4905764CBB8}" dt="2025-05-02T18:35:51.145" v="89" actId="20577"/>
        <pc:sldMkLst>
          <pc:docMk/>
          <pc:sldMk cId="1879050429" sldId="808"/>
        </pc:sldMkLst>
        <pc:spChg chg="mod">
          <ac:chgData name="Gil Thomas" userId="790cc23d-4c1d-4b8f-ba7f-333fd405d602" providerId="ADAL" clId="{74EE0FF6-D9B6-4FB8-9B37-B4905764CBB8}" dt="2025-05-02T18:35:26.513" v="87" actId="6549"/>
          <ac:spMkLst>
            <pc:docMk/>
            <pc:sldMk cId="1879050429" sldId="808"/>
            <ac:spMk id="3" creationId="{87DAB97D-8633-9734-9BB0-E05C9AA0F55F}"/>
          </ac:spMkLst>
        </pc:spChg>
        <pc:spChg chg="mod">
          <ac:chgData name="Gil Thomas" userId="790cc23d-4c1d-4b8f-ba7f-333fd405d602" providerId="ADAL" clId="{74EE0FF6-D9B6-4FB8-9B37-B4905764CBB8}" dt="2025-05-02T18:35:51.145" v="89" actId="20577"/>
          <ac:spMkLst>
            <pc:docMk/>
            <pc:sldMk cId="1879050429" sldId="808"/>
            <ac:spMk id="4" creationId="{00000000-0000-0000-0000-000000000000}"/>
          </ac:spMkLst>
        </pc:spChg>
      </pc:sldChg>
      <pc:sldChg chg="modSp mod">
        <pc:chgData name="Gil Thomas" userId="790cc23d-4c1d-4b8f-ba7f-333fd405d602" providerId="ADAL" clId="{74EE0FF6-D9B6-4FB8-9B37-B4905764CBB8}" dt="2025-05-02T18:36:15.183" v="100" actId="20577"/>
        <pc:sldMkLst>
          <pc:docMk/>
          <pc:sldMk cId="3877296975" sldId="819"/>
        </pc:sldMkLst>
        <pc:spChg chg="mod">
          <ac:chgData name="Gil Thomas" userId="790cc23d-4c1d-4b8f-ba7f-333fd405d602" providerId="ADAL" clId="{74EE0FF6-D9B6-4FB8-9B37-B4905764CBB8}" dt="2025-05-02T18:36:05.623" v="93" actId="20577"/>
          <ac:spMkLst>
            <pc:docMk/>
            <pc:sldMk cId="3877296975" sldId="819"/>
            <ac:spMk id="4" creationId="{E5C0DEA6-7896-44E4-5AC1-DF8663918F30}"/>
          </ac:spMkLst>
        </pc:spChg>
        <pc:spChg chg="mod">
          <ac:chgData name="Gil Thomas" userId="790cc23d-4c1d-4b8f-ba7f-333fd405d602" providerId="ADAL" clId="{74EE0FF6-D9B6-4FB8-9B37-B4905764CBB8}" dt="2025-05-02T18:36:15.183" v="100" actId="20577"/>
          <ac:spMkLst>
            <pc:docMk/>
            <pc:sldMk cId="3877296975" sldId="819"/>
            <ac:spMk id="5" creationId="{70D85BF0-9802-760C-97C1-0478916CB267}"/>
          </ac:spMkLst>
        </pc:spChg>
      </pc:sldChg>
      <pc:sldChg chg="modSp">
        <pc:chgData name="Gil Thomas" userId="790cc23d-4c1d-4b8f-ba7f-333fd405d602" providerId="ADAL" clId="{74EE0FF6-D9B6-4FB8-9B37-B4905764CBB8}" dt="2025-05-01T20:42:51.569" v="1" actId="207"/>
        <pc:sldMkLst>
          <pc:docMk/>
          <pc:sldMk cId="3413939646" sldId="904"/>
        </pc:sldMkLst>
        <pc:spChg chg="mod">
          <ac:chgData name="Gil Thomas" userId="790cc23d-4c1d-4b8f-ba7f-333fd405d602" providerId="ADAL" clId="{74EE0FF6-D9B6-4FB8-9B37-B4905764CBB8}" dt="2025-05-01T20:42:51.569" v="1" actId="207"/>
          <ac:spMkLst>
            <pc:docMk/>
            <pc:sldMk cId="3413939646" sldId="904"/>
            <ac:spMk id="7" creationId="{63233B67-0F60-EEA9-F34A-8BE4FD95803D}"/>
          </ac:spMkLst>
        </pc:spChg>
      </pc:sldChg>
      <pc:sldChg chg="modSp mod">
        <pc:chgData name="Gil Thomas" userId="790cc23d-4c1d-4b8f-ba7f-333fd405d602" providerId="ADAL" clId="{74EE0FF6-D9B6-4FB8-9B37-B4905764CBB8}" dt="2025-05-01T21:20:33.487" v="23" actId="404"/>
        <pc:sldMkLst>
          <pc:docMk/>
          <pc:sldMk cId="3629544815" sldId="940"/>
        </pc:sldMkLst>
        <pc:spChg chg="mod">
          <ac:chgData name="Gil Thomas" userId="790cc23d-4c1d-4b8f-ba7f-333fd405d602" providerId="ADAL" clId="{74EE0FF6-D9B6-4FB8-9B37-B4905764CBB8}" dt="2025-05-01T21:20:33.487" v="23" actId="404"/>
          <ac:spMkLst>
            <pc:docMk/>
            <pc:sldMk cId="3629544815" sldId="940"/>
            <ac:spMk id="7" creationId="{E6C7D67D-78BF-49CA-7D7A-D7ACA97916A1}"/>
          </ac:spMkLst>
        </pc:spChg>
      </pc:sldChg>
      <pc:sldChg chg="modSp mod">
        <pc:chgData name="Gil Thomas" userId="790cc23d-4c1d-4b8f-ba7f-333fd405d602" providerId="ADAL" clId="{74EE0FF6-D9B6-4FB8-9B37-B4905764CBB8}" dt="2025-05-01T21:22:08.448" v="82" actId="404"/>
        <pc:sldMkLst>
          <pc:docMk/>
          <pc:sldMk cId="4092623511" sldId="941"/>
        </pc:sldMkLst>
        <pc:spChg chg="mod">
          <ac:chgData name="Gil Thomas" userId="790cc23d-4c1d-4b8f-ba7f-333fd405d602" providerId="ADAL" clId="{74EE0FF6-D9B6-4FB8-9B37-B4905764CBB8}" dt="2025-05-01T21:22:08.448" v="82" actId="404"/>
          <ac:spMkLst>
            <pc:docMk/>
            <pc:sldMk cId="4092623511" sldId="941"/>
            <ac:spMk id="7" creationId="{FC5467F2-1692-9B95-D3CF-02F656F8A731}"/>
          </ac:spMkLst>
        </pc:spChg>
      </pc:sldChg>
      <pc:sldChg chg="modSp modAnim">
        <pc:chgData name="Gil Thomas" userId="790cc23d-4c1d-4b8f-ba7f-333fd405d602" providerId="ADAL" clId="{74EE0FF6-D9B6-4FB8-9B37-B4905764CBB8}" dt="2025-05-01T20:43:32.421" v="3"/>
        <pc:sldMkLst>
          <pc:docMk/>
          <pc:sldMk cId="1982021232" sldId="942"/>
        </pc:sldMkLst>
        <pc:spChg chg="mod">
          <ac:chgData name="Gil Thomas" userId="790cc23d-4c1d-4b8f-ba7f-333fd405d602" providerId="ADAL" clId="{74EE0FF6-D9B6-4FB8-9B37-B4905764CBB8}" dt="2025-05-01T20:43:14.060" v="2" actId="207"/>
          <ac:spMkLst>
            <pc:docMk/>
            <pc:sldMk cId="1982021232" sldId="942"/>
            <ac:spMk id="7" creationId="{6CD4A2A5-C5B0-394E-CB6A-F84F113AAF65}"/>
          </ac:spMkLst>
        </pc:spChg>
      </pc:sldChg>
      <pc:sldChg chg="modSp mod">
        <pc:chgData name="Gil Thomas" userId="790cc23d-4c1d-4b8f-ba7f-333fd405d602" providerId="ADAL" clId="{74EE0FF6-D9B6-4FB8-9B37-B4905764CBB8}" dt="2025-05-01T20:43:47.567" v="4" actId="207"/>
        <pc:sldMkLst>
          <pc:docMk/>
          <pc:sldMk cId="624401586" sldId="943"/>
        </pc:sldMkLst>
        <pc:spChg chg="mod">
          <ac:chgData name="Gil Thomas" userId="790cc23d-4c1d-4b8f-ba7f-333fd405d602" providerId="ADAL" clId="{74EE0FF6-D9B6-4FB8-9B37-B4905764CBB8}" dt="2025-05-01T20:43:47.567" v="4" actId="207"/>
          <ac:spMkLst>
            <pc:docMk/>
            <pc:sldMk cId="624401586" sldId="943"/>
            <ac:spMk id="7" creationId="{515CF9C0-8FB6-9E06-6ABF-8F79AABB5D0F}"/>
          </ac:spMkLst>
        </pc:spChg>
      </pc:sldChg>
    </pc:docChg>
  </pc:docChgLst>
  <pc:docChgLst>
    <pc:chgData name="Gil Thomas" userId="790cc23d-4c1d-4b8f-ba7f-333fd405d602" providerId="ADAL" clId="{D2C8EC10-1C77-409C-9DB4-BEBBC55128F9}"/>
    <pc:docChg chg="modSld">
      <pc:chgData name="Gil Thomas" userId="790cc23d-4c1d-4b8f-ba7f-333fd405d602" providerId="ADAL" clId="{D2C8EC10-1C77-409C-9DB4-BEBBC55128F9}" dt="2025-05-30T15:32:57.092" v="5" actId="20577"/>
      <pc:docMkLst>
        <pc:docMk/>
      </pc:docMkLst>
      <pc:sldChg chg="modSp mod">
        <pc:chgData name="Gil Thomas" userId="790cc23d-4c1d-4b8f-ba7f-333fd405d602" providerId="ADAL" clId="{D2C8EC10-1C77-409C-9DB4-BEBBC55128F9}" dt="2025-05-30T15:21:07.068" v="4" actId="207"/>
        <pc:sldMkLst>
          <pc:docMk/>
          <pc:sldMk cId="4082156938" sldId="870"/>
        </pc:sldMkLst>
        <pc:spChg chg="mod">
          <ac:chgData name="Gil Thomas" userId="790cc23d-4c1d-4b8f-ba7f-333fd405d602" providerId="ADAL" clId="{D2C8EC10-1C77-409C-9DB4-BEBBC55128F9}" dt="2025-05-30T15:21:07.068" v="4" actId="207"/>
          <ac:spMkLst>
            <pc:docMk/>
            <pc:sldMk cId="4082156938" sldId="870"/>
            <ac:spMk id="7" creationId="{63233B67-0F60-EEA9-F34A-8BE4FD95803D}"/>
          </ac:spMkLst>
        </pc:spChg>
      </pc:sldChg>
      <pc:sldChg chg="modSp mod">
        <pc:chgData name="Gil Thomas" userId="790cc23d-4c1d-4b8f-ba7f-333fd405d602" providerId="ADAL" clId="{D2C8EC10-1C77-409C-9DB4-BEBBC55128F9}" dt="2025-05-30T15:32:57.092" v="5" actId="20577"/>
        <pc:sldMkLst>
          <pc:docMk/>
          <pc:sldMk cId="4092623511" sldId="941"/>
        </pc:sldMkLst>
        <pc:spChg chg="mod">
          <ac:chgData name="Gil Thomas" userId="790cc23d-4c1d-4b8f-ba7f-333fd405d602" providerId="ADAL" clId="{D2C8EC10-1C77-409C-9DB4-BEBBC55128F9}" dt="2025-05-30T15:32:57.092" v="5" actId="20577"/>
          <ac:spMkLst>
            <pc:docMk/>
            <pc:sldMk cId="4092623511" sldId="941"/>
            <ac:spMk id="7" creationId="{FC5467F2-1692-9B95-D3CF-02F656F8A731}"/>
          </ac:spMkLst>
        </pc:spChg>
      </pc:sldChg>
    </pc:docChg>
  </pc:docChgLst>
  <pc:docChgLst>
    <pc:chgData name="Jean Brown" userId="0d553e0b-7de6-44b1-a5c2-115d1ad30799" providerId="ADAL" clId="{CCE8F995-C2AE-4FE8-A894-9F9453901484}"/>
    <pc:docChg chg="undo custSel modSld">
      <pc:chgData name="Jean Brown" userId="0d553e0b-7de6-44b1-a5c2-115d1ad30799" providerId="ADAL" clId="{CCE8F995-C2AE-4FE8-A894-9F9453901484}" dt="2025-06-09T15:53:39.326" v="137" actId="20577"/>
      <pc:docMkLst>
        <pc:docMk/>
      </pc:docMkLst>
      <pc:sldChg chg="modSp mod">
        <pc:chgData name="Jean Brown" userId="0d553e0b-7de6-44b1-a5c2-115d1ad30799" providerId="ADAL" clId="{CCE8F995-C2AE-4FE8-A894-9F9453901484}" dt="2025-06-09T15:19:38.756" v="20" actId="20577"/>
        <pc:sldMkLst>
          <pc:docMk/>
          <pc:sldMk cId="1879050429" sldId="808"/>
        </pc:sldMkLst>
        <pc:spChg chg="mod">
          <ac:chgData name="Jean Brown" userId="0d553e0b-7de6-44b1-a5c2-115d1ad30799" providerId="ADAL" clId="{CCE8F995-C2AE-4FE8-A894-9F9453901484}" dt="2025-06-09T15:19:38.756" v="20" actId="20577"/>
          <ac:spMkLst>
            <pc:docMk/>
            <pc:sldMk cId="1879050429" sldId="808"/>
            <ac:spMk id="3" creationId="{87DAB97D-8633-9734-9BB0-E05C9AA0F55F}"/>
          </ac:spMkLst>
        </pc:spChg>
        <pc:spChg chg="mod">
          <ac:chgData name="Jean Brown" userId="0d553e0b-7de6-44b1-a5c2-115d1ad30799" providerId="ADAL" clId="{CCE8F995-C2AE-4FE8-A894-9F9453901484}" dt="2025-06-09T15:19:12.235" v="2" actId="20577"/>
          <ac:spMkLst>
            <pc:docMk/>
            <pc:sldMk cId="1879050429" sldId="808"/>
            <ac:spMk id="4" creationId="{00000000-0000-0000-0000-000000000000}"/>
          </ac:spMkLst>
        </pc:spChg>
      </pc:sldChg>
      <pc:sldChg chg="modSp mod">
        <pc:chgData name="Jean Brown" userId="0d553e0b-7de6-44b1-a5c2-115d1ad30799" providerId="ADAL" clId="{CCE8F995-C2AE-4FE8-A894-9F9453901484}" dt="2025-06-09T15:53:39.326" v="137" actId="20577"/>
        <pc:sldMkLst>
          <pc:docMk/>
          <pc:sldMk cId="3877296975" sldId="819"/>
        </pc:sldMkLst>
        <pc:spChg chg="mod">
          <ac:chgData name="Jean Brown" userId="0d553e0b-7de6-44b1-a5c2-115d1ad30799" providerId="ADAL" clId="{CCE8F995-C2AE-4FE8-A894-9F9453901484}" dt="2025-06-09T15:53:18.004" v="66" actId="20577"/>
          <ac:spMkLst>
            <pc:docMk/>
            <pc:sldMk cId="3877296975" sldId="819"/>
            <ac:spMk id="4" creationId="{E5C0DEA6-7896-44E4-5AC1-DF8663918F30}"/>
          </ac:spMkLst>
        </pc:spChg>
        <pc:spChg chg="mod">
          <ac:chgData name="Jean Brown" userId="0d553e0b-7de6-44b1-a5c2-115d1ad30799" providerId="ADAL" clId="{CCE8F995-C2AE-4FE8-A894-9F9453901484}" dt="2025-06-09T15:53:39.326" v="137" actId="20577"/>
          <ac:spMkLst>
            <pc:docMk/>
            <pc:sldMk cId="3877296975" sldId="819"/>
            <ac:spMk id="5" creationId="{70D85BF0-9802-760C-97C1-0478916CB267}"/>
          </ac:spMkLst>
        </pc:spChg>
      </pc:sldChg>
      <pc:sldChg chg="modSp mod">
        <pc:chgData name="Jean Brown" userId="0d553e0b-7de6-44b1-a5c2-115d1ad30799" providerId="ADAL" clId="{CCE8F995-C2AE-4FE8-A894-9F9453901484}" dt="2025-06-09T15:21:47.653" v="32" actId="20577"/>
        <pc:sldMkLst>
          <pc:docMk/>
          <pc:sldMk cId="4082156938" sldId="870"/>
        </pc:sldMkLst>
        <pc:spChg chg="mod">
          <ac:chgData name="Jean Brown" userId="0d553e0b-7de6-44b1-a5c2-115d1ad30799" providerId="ADAL" clId="{CCE8F995-C2AE-4FE8-A894-9F9453901484}" dt="2025-06-09T15:21:47.653" v="32" actId="20577"/>
          <ac:spMkLst>
            <pc:docMk/>
            <pc:sldMk cId="4082156938" sldId="870"/>
            <ac:spMk id="7" creationId="{63233B67-0F60-EEA9-F34A-8BE4FD95803D}"/>
          </ac:spMkLst>
        </pc:spChg>
      </pc:sldChg>
      <pc:sldChg chg="modSp mod">
        <pc:chgData name="Jean Brown" userId="0d553e0b-7de6-44b1-a5c2-115d1ad30799" providerId="ADAL" clId="{CCE8F995-C2AE-4FE8-A894-9F9453901484}" dt="2025-06-09T15:37:15.103" v="37" actId="27107"/>
        <pc:sldMkLst>
          <pc:docMk/>
          <pc:sldMk cId="843678827" sldId="931"/>
        </pc:sldMkLst>
        <pc:spChg chg="mod">
          <ac:chgData name="Jean Brown" userId="0d553e0b-7de6-44b1-a5c2-115d1ad30799" providerId="ADAL" clId="{CCE8F995-C2AE-4FE8-A894-9F9453901484}" dt="2025-06-09T15:37:15.103" v="37" actId="27107"/>
          <ac:spMkLst>
            <pc:docMk/>
            <pc:sldMk cId="843678827" sldId="931"/>
            <ac:spMk id="5" creationId="{817C5BA7-7D79-13D0-EADD-11C406C09D18}"/>
          </ac:spMkLst>
        </pc:spChg>
      </pc:sldChg>
      <pc:sldChg chg="modSp mod">
        <pc:chgData name="Jean Brown" userId="0d553e0b-7de6-44b1-a5c2-115d1ad30799" providerId="ADAL" clId="{CCE8F995-C2AE-4FE8-A894-9F9453901484}" dt="2025-06-09T15:39:27.709" v="38" actId="20577"/>
        <pc:sldMkLst>
          <pc:docMk/>
          <pc:sldMk cId="2612710303" sldId="939"/>
        </pc:sldMkLst>
        <pc:spChg chg="mod">
          <ac:chgData name="Jean Brown" userId="0d553e0b-7de6-44b1-a5c2-115d1ad30799" providerId="ADAL" clId="{CCE8F995-C2AE-4FE8-A894-9F9453901484}" dt="2025-06-09T15:39:27.709" v="38" actId="20577"/>
          <ac:spMkLst>
            <pc:docMk/>
            <pc:sldMk cId="2612710303" sldId="939"/>
            <ac:spMk id="13" creationId="{04921E64-7FC1-D77F-7F9B-A7BC46AE39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C903-8318-4B3B-A3AF-5CF83F63DFE4}"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21E73-4BC7-4B5B-8BB7-F9CFBDBE5AA7}" type="slidenum">
              <a:rPr lang="en-US" smtClean="0"/>
              <a:t>‹#›</a:t>
            </a:fld>
            <a:endParaRPr lang="en-US"/>
          </a:p>
        </p:txBody>
      </p:sp>
    </p:spTree>
    <p:extLst>
      <p:ext uri="{BB962C8B-B14F-4D97-AF65-F5344CB8AC3E}">
        <p14:creationId xmlns:p14="http://schemas.microsoft.com/office/powerpoint/2010/main" val="19368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21E73-4BC7-4B5B-8BB7-F9CFBDBE5AA7}" type="slidenum">
              <a:rPr lang="en-US" smtClean="0"/>
              <a:t>2</a:t>
            </a:fld>
            <a:endParaRPr lang="en-US"/>
          </a:p>
        </p:txBody>
      </p:sp>
    </p:spTree>
    <p:extLst>
      <p:ext uri="{BB962C8B-B14F-4D97-AF65-F5344CB8AC3E}">
        <p14:creationId xmlns:p14="http://schemas.microsoft.com/office/powerpoint/2010/main" val="106441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21E73-4BC7-4B5B-8BB7-F9CFBDBE5AA7}" type="slidenum">
              <a:rPr lang="en-US" smtClean="0"/>
              <a:t>10</a:t>
            </a:fld>
            <a:endParaRPr lang="en-US"/>
          </a:p>
        </p:txBody>
      </p:sp>
    </p:spTree>
    <p:extLst>
      <p:ext uri="{BB962C8B-B14F-4D97-AF65-F5344CB8AC3E}">
        <p14:creationId xmlns:p14="http://schemas.microsoft.com/office/powerpoint/2010/main" val="409998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47007-D732-1D35-29E9-F59DF1B11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B4E89-8143-CF9E-87D9-325368D92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F80EA-3051-01C7-91AA-43E33B3A69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B0A67-977B-27F4-DC03-320969DD013F}"/>
              </a:ext>
            </a:extLst>
          </p:cNvPr>
          <p:cNvSpPr>
            <a:spLocks noGrp="1"/>
          </p:cNvSpPr>
          <p:nvPr>
            <p:ph type="sldNum" sz="quarter" idx="5"/>
          </p:nvPr>
        </p:nvSpPr>
        <p:spPr/>
        <p:txBody>
          <a:bodyPr/>
          <a:lstStyle/>
          <a:p>
            <a:fld id="{23A21E73-4BC7-4B5B-8BB7-F9CFBDBE5AA7}" type="slidenum">
              <a:rPr lang="en-US" smtClean="0"/>
              <a:t>11</a:t>
            </a:fld>
            <a:endParaRPr lang="en-US"/>
          </a:p>
        </p:txBody>
      </p:sp>
    </p:spTree>
    <p:extLst>
      <p:ext uri="{BB962C8B-B14F-4D97-AF65-F5344CB8AC3E}">
        <p14:creationId xmlns:p14="http://schemas.microsoft.com/office/powerpoint/2010/main" val="421096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B0135-BE79-D35F-24F9-587C99F25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5CBC7-F788-A173-84B6-4D496019A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032A0-11B6-4B59-CE43-55A473D56A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9CFE89-0EC1-8065-A94D-7E8DB3C9F87D}"/>
              </a:ext>
            </a:extLst>
          </p:cNvPr>
          <p:cNvSpPr>
            <a:spLocks noGrp="1"/>
          </p:cNvSpPr>
          <p:nvPr>
            <p:ph type="sldNum" sz="quarter" idx="5"/>
          </p:nvPr>
        </p:nvSpPr>
        <p:spPr/>
        <p:txBody>
          <a:bodyPr/>
          <a:lstStyle/>
          <a:p>
            <a:fld id="{23A21E73-4BC7-4B5B-8BB7-F9CFBDBE5AA7}" type="slidenum">
              <a:rPr lang="en-US" smtClean="0"/>
              <a:t>12</a:t>
            </a:fld>
            <a:endParaRPr lang="en-US"/>
          </a:p>
        </p:txBody>
      </p:sp>
    </p:spTree>
    <p:extLst>
      <p:ext uri="{BB962C8B-B14F-4D97-AF65-F5344CB8AC3E}">
        <p14:creationId xmlns:p14="http://schemas.microsoft.com/office/powerpoint/2010/main" val="52318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035-7C99-CD24-A93C-236ED134A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4DB539-6498-3E32-0A04-3FD79773C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D12F8-42E1-29F8-48C2-578D43B72334}"/>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5" name="Footer Placeholder 4">
            <a:extLst>
              <a:ext uri="{FF2B5EF4-FFF2-40B4-BE49-F238E27FC236}">
                <a16:creationId xmlns:a16="http://schemas.microsoft.com/office/drawing/2014/main" id="{E58ED49B-882C-0866-B803-2E5D9A05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0AA91-820B-25F2-8DBF-2D640A8A1C8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57046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64D5-BBE2-868A-F6F8-55F597E9A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7043-E120-820A-DACE-DC1D58144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6AF51-722C-0E14-6106-EF1758C9F68E}"/>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5" name="Footer Placeholder 4">
            <a:extLst>
              <a:ext uri="{FF2B5EF4-FFF2-40B4-BE49-F238E27FC236}">
                <a16:creationId xmlns:a16="http://schemas.microsoft.com/office/drawing/2014/main" id="{29A8127E-E168-7830-2127-0B2FFDE0F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1AA2-D000-95BF-24D1-3E998C608BA3}"/>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32947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B47C6-4C58-E99F-CA6B-E2A8BF4F0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BD8AC-08CB-0156-8C75-9398027A9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81B88-1690-810E-2984-97F7DCEB7D3E}"/>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5" name="Footer Placeholder 4">
            <a:extLst>
              <a:ext uri="{FF2B5EF4-FFF2-40B4-BE49-F238E27FC236}">
                <a16:creationId xmlns:a16="http://schemas.microsoft.com/office/drawing/2014/main" id="{DB916BE1-B7E4-0FF5-35C0-8B1D574D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62D68-11F3-6185-A5BC-66AD1A2E5288}"/>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1234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003-DDF1-97A5-28A8-140984C49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81CD1-E694-B416-3035-A446E12CA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7A634-1DD1-0B39-91D8-113EE5798621}"/>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5" name="Footer Placeholder 4">
            <a:extLst>
              <a:ext uri="{FF2B5EF4-FFF2-40B4-BE49-F238E27FC236}">
                <a16:creationId xmlns:a16="http://schemas.microsoft.com/office/drawing/2014/main" id="{74AAED5F-71B9-6009-9168-9E726A836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5FD2-37FB-A339-DEB0-4B3EBC5FF612}"/>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5573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00F-4ABA-AA40-998D-9F9BD88BB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450F0-16B2-24CD-ACA5-9E1660A083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2F7E9-53BF-88A0-3A9C-A8639017FA70}"/>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5" name="Footer Placeholder 4">
            <a:extLst>
              <a:ext uri="{FF2B5EF4-FFF2-40B4-BE49-F238E27FC236}">
                <a16:creationId xmlns:a16="http://schemas.microsoft.com/office/drawing/2014/main" id="{BDE226F7-1EAC-6B2D-D873-61C788CFA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3FC22-ECAE-09FB-396F-C68CCC4629EA}"/>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63524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5468-A64A-ADCC-E7F9-78CF9E1FC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C502F-FCB5-61F8-B4B6-5E700F851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5F0B6-3310-D96C-7187-C42BA3B7D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46508-E86E-EF2C-645B-EBB21A5D16AF}"/>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6" name="Footer Placeholder 5">
            <a:extLst>
              <a:ext uri="{FF2B5EF4-FFF2-40B4-BE49-F238E27FC236}">
                <a16:creationId xmlns:a16="http://schemas.microsoft.com/office/drawing/2014/main" id="{5C992BAF-D91E-EC50-0B06-3856F5CE8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4F01-4CE5-4513-3FFA-5900F218AC7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38052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C645-17F7-FDC3-B559-2E4C95FDB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D5A8E-82CE-D86C-F521-2AA0966D9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22CCC-803E-FC15-9724-794CAD4D8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2066C-287F-7D47-9EF4-DA205E84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34ADE-60DE-E25F-9032-45BFA853E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19EB3-60FC-9EA3-248B-87A96E479770}"/>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8" name="Footer Placeholder 7">
            <a:extLst>
              <a:ext uri="{FF2B5EF4-FFF2-40B4-BE49-F238E27FC236}">
                <a16:creationId xmlns:a16="http://schemas.microsoft.com/office/drawing/2014/main" id="{D17E98FA-5D40-1953-B207-45411C0B3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A5B27C-1CD6-14E0-E5DB-A366B42C1AA4}"/>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4876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C393-08C1-C8BF-F823-61FCE8EE0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8BDD3-E1AE-29E4-A8FA-E9FB459CAB7F}"/>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4" name="Footer Placeholder 3">
            <a:extLst>
              <a:ext uri="{FF2B5EF4-FFF2-40B4-BE49-F238E27FC236}">
                <a16:creationId xmlns:a16="http://schemas.microsoft.com/office/drawing/2014/main" id="{10EB44B4-BE48-0D09-04EB-A83CE27EF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614CA-B0B4-10AF-FA6A-F48BB25F9985}"/>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42038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DFFD-FF1C-3690-997B-1FE584D8CEA8}"/>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3" name="Footer Placeholder 2">
            <a:extLst>
              <a:ext uri="{FF2B5EF4-FFF2-40B4-BE49-F238E27FC236}">
                <a16:creationId xmlns:a16="http://schemas.microsoft.com/office/drawing/2014/main" id="{FAE520B0-ED71-9BC4-1AF8-F22634BAA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AF4A5-824F-C014-B345-155001370D2C}"/>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98927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377B-4C77-EE8A-F7AA-AD76ECFC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EA9EA-5A6B-32FA-B358-DE08DCAB9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01F93-2840-C3A7-A6DB-E9825AD6F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9F429-D4BA-E5F8-7D94-AD423608A62C}"/>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6" name="Footer Placeholder 5">
            <a:extLst>
              <a:ext uri="{FF2B5EF4-FFF2-40B4-BE49-F238E27FC236}">
                <a16:creationId xmlns:a16="http://schemas.microsoft.com/office/drawing/2014/main" id="{128D84A8-53A2-9EC7-52AB-67CBA89CE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CAC06-B66C-7B20-F609-E96A340924A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8818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127-75FA-3ED8-96CE-A5DE96CA6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EB1D7-DCDF-99F8-7383-5E2608AF2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3DD75-E86A-9BBC-5171-C7FA1274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3CA19-FD1A-B551-6ED6-A3C98F9255B1}"/>
              </a:ext>
            </a:extLst>
          </p:cNvPr>
          <p:cNvSpPr>
            <a:spLocks noGrp="1"/>
          </p:cNvSpPr>
          <p:nvPr>
            <p:ph type="dt" sz="half" idx="10"/>
          </p:nvPr>
        </p:nvSpPr>
        <p:spPr/>
        <p:txBody>
          <a:bodyPr/>
          <a:lstStyle/>
          <a:p>
            <a:fld id="{86D6ED20-115B-4611-8BA2-EA22601962C1}" type="datetimeFigureOut">
              <a:rPr lang="en-US" smtClean="0"/>
              <a:t>6/9/2025</a:t>
            </a:fld>
            <a:endParaRPr lang="en-US"/>
          </a:p>
        </p:txBody>
      </p:sp>
      <p:sp>
        <p:nvSpPr>
          <p:cNvPr id="6" name="Footer Placeholder 5">
            <a:extLst>
              <a:ext uri="{FF2B5EF4-FFF2-40B4-BE49-F238E27FC236}">
                <a16:creationId xmlns:a16="http://schemas.microsoft.com/office/drawing/2014/main" id="{C11511AC-3260-72EE-32C6-824A83D29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014AC-95FE-47D8-3FE2-B55EFC45987D}"/>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3534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574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B5D9-711C-83E4-A9E9-FE2911392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86B23-FBC3-A403-B77D-48EB04F9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380F1-F5B0-6415-4E1B-6A6005AAB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6ED20-115B-4611-8BA2-EA22601962C1}" type="datetimeFigureOut">
              <a:rPr lang="en-US" smtClean="0"/>
              <a:t>6/9/2025</a:t>
            </a:fld>
            <a:endParaRPr lang="en-US"/>
          </a:p>
        </p:txBody>
      </p:sp>
      <p:sp>
        <p:nvSpPr>
          <p:cNvPr id="5" name="Footer Placeholder 4">
            <a:extLst>
              <a:ext uri="{FF2B5EF4-FFF2-40B4-BE49-F238E27FC236}">
                <a16:creationId xmlns:a16="http://schemas.microsoft.com/office/drawing/2014/main" id="{DCD4023A-B009-FF61-8A13-2D870AEB5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53173C-70E9-A2B0-0CB9-0F50541E3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5F9186-C3AC-4244-B5FA-3FA001DAA493}" type="slidenum">
              <a:rPr lang="en-US" smtClean="0"/>
              <a:t>‹#›</a:t>
            </a:fld>
            <a:endParaRPr lang="en-US"/>
          </a:p>
        </p:txBody>
      </p:sp>
    </p:spTree>
    <p:extLst>
      <p:ext uri="{BB962C8B-B14F-4D97-AF65-F5344CB8AC3E}">
        <p14:creationId xmlns:p14="http://schemas.microsoft.com/office/powerpoint/2010/main" val="23064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F0AAB-3E0C-F252-FCA0-47CE1C76D309}"/>
              </a:ext>
            </a:extLst>
          </p:cNvPr>
          <p:cNvPicPr>
            <a:picLocks noChangeAspect="1"/>
          </p:cNvPicPr>
          <p:nvPr/>
        </p:nvPicPr>
        <p:blipFill>
          <a:blip r:embed="rId4"/>
          <a:stretch>
            <a:fillRect/>
          </a:stretch>
        </p:blipFill>
        <p:spPr>
          <a:xfrm>
            <a:off x="1916989" y="1"/>
            <a:ext cx="10275011" cy="6858000"/>
          </a:xfrm>
          <a:prstGeom prst="rect">
            <a:avLst/>
          </a:prstGeom>
        </p:spPr>
      </p:pic>
      <p:pic>
        <p:nvPicPr>
          <p:cNvPr id="2" name="Andrea's Song Trax">
            <a:hlinkClick r:id="" action="ppaction://media"/>
            <a:extLst>
              <a:ext uri="{FF2B5EF4-FFF2-40B4-BE49-F238E27FC236}">
                <a16:creationId xmlns:a16="http://schemas.microsoft.com/office/drawing/2014/main" id="{C3255DA1-B661-5981-8CBD-EA79CA3FB5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487363" cy="487363"/>
          </a:xfrm>
          <a:prstGeom prst="rect">
            <a:avLst/>
          </a:prstGeom>
        </p:spPr>
      </p:pic>
    </p:spTree>
    <p:extLst>
      <p:ext uri="{BB962C8B-B14F-4D97-AF65-F5344CB8AC3E}">
        <p14:creationId xmlns:p14="http://schemas.microsoft.com/office/powerpoint/2010/main" val="1655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8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y We Enjoy Teaming up with Church Groups - First Class Tours">
            <a:extLst>
              <a:ext uri="{FF2B5EF4-FFF2-40B4-BE49-F238E27FC236}">
                <a16:creationId xmlns:a16="http://schemas.microsoft.com/office/drawing/2014/main" id="{86936C06-7B69-1718-AF3C-B7E97A9CC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526" y="3145829"/>
            <a:ext cx="5565474" cy="3712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233B67-0F60-EEA9-F34A-8BE4FD95803D}"/>
              </a:ext>
            </a:extLst>
          </p:cNvPr>
          <p:cNvSpPr txBox="1"/>
          <p:nvPr/>
        </p:nvSpPr>
        <p:spPr>
          <a:xfrm>
            <a:off x="95249" y="71755"/>
            <a:ext cx="11858626" cy="3046988"/>
          </a:xfrm>
          <a:prstGeom prst="rect">
            <a:avLst/>
          </a:prstGeom>
          <a:noFill/>
        </p:spPr>
        <p:txBody>
          <a:bodyPr wrap="square">
            <a:spAutoFit/>
          </a:bodyPr>
          <a:lstStyle/>
          <a:p>
            <a:r>
              <a:rPr lang="en-US" sz="3200" b="1" dirty="0">
                <a:solidFill>
                  <a:srgbClr val="00B0F0"/>
                </a:solidFill>
                <a:effectLst>
                  <a:outerShdw blurRad="38100" dist="38100" dir="2700000" algn="tl">
                    <a:srgbClr val="000000">
                      <a:alpha val="43137"/>
                    </a:srgbClr>
                  </a:outerShdw>
                </a:effectLst>
              </a:rPr>
              <a:t>Apply:</a:t>
            </a:r>
            <a:r>
              <a:rPr lang="en-US" sz="3200" b="1" dirty="0">
                <a:solidFill>
                  <a:schemeClr val="bg1"/>
                </a:solidFill>
                <a:effectLst>
                  <a:outerShdw blurRad="38100" dist="38100" dir="2700000" algn="tl">
                    <a:srgbClr val="000000">
                      <a:alpha val="43137"/>
                    </a:srgbClr>
                  </a:outerShdw>
                </a:effectLst>
              </a:rPr>
              <a:t> How must we obey?</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 Which “one another” command is most natural?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 Which “one another” command is most difficult? </a:t>
            </a:r>
          </a:p>
          <a:p>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9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FCBE-83C9-7D65-97DD-C6402CCF0236}"/>
            </a:ext>
          </a:extLst>
        </p:cNvPr>
        <p:cNvGrpSpPr/>
        <p:nvPr/>
      </p:nvGrpSpPr>
      <p:grpSpPr>
        <a:xfrm>
          <a:off x="0" y="0"/>
          <a:ext cx="0" cy="0"/>
          <a:chOff x="0" y="0"/>
          <a:chExt cx="0" cy="0"/>
        </a:xfrm>
      </p:grpSpPr>
      <p:pic>
        <p:nvPicPr>
          <p:cNvPr id="2050" name="Picture 2" descr="Why We Enjoy Teaming up with Church Groups - First Class Tours">
            <a:extLst>
              <a:ext uri="{FF2B5EF4-FFF2-40B4-BE49-F238E27FC236}">
                <a16:creationId xmlns:a16="http://schemas.microsoft.com/office/drawing/2014/main" id="{E38F2B93-9575-A9D7-2BAD-EB5CE6AB1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526" y="3145829"/>
            <a:ext cx="5565474" cy="3712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CD4A2A5-C5B0-394E-CB6A-F84F113AAF65}"/>
              </a:ext>
            </a:extLst>
          </p:cNvPr>
          <p:cNvSpPr txBox="1"/>
          <p:nvPr/>
        </p:nvSpPr>
        <p:spPr>
          <a:xfrm>
            <a:off x="95249" y="71755"/>
            <a:ext cx="11858626" cy="3539430"/>
          </a:xfrm>
          <a:prstGeom prst="rect">
            <a:avLst/>
          </a:prstGeom>
          <a:noFill/>
        </p:spPr>
        <p:txBody>
          <a:bodyPr wrap="square">
            <a:spAutoFit/>
          </a:bodyPr>
          <a:lstStyle/>
          <a:p>
            <a:r>
              <a:rPr lang="en-US" sz="3200" b="1" dirty="0">
                <a:solidFill>
                  <a:srgbClr val="00B0F0"/>
                </a:solidFill>
                <a:effectLst>
                  <a:outerShdw blurRad="38100" dist="38100" dir="2700000" algn="tl">
                    <a:srgbClr val="000000">
                      <a:alpha val="43137"/>
                    </a:srgbClr>
                  </a:outerShdw>
                </a:effectLst>
              </a:rPr>
              <a:t>Apply:</a:t>
            </a:r>
            <a:r>
              <a:rPr lang="en-US" sz="3200" b="1" dirty="0">
                <a:solidFill>
                  <a:schemeClr val="bg1"/>
                </a:solidFill>
                <a:effectLst>
                  <a:outerShdw blurRad="38100" dist="38100" dir="2700000" algn="tl">
                    <a:srgbClr val="000000">
                      <a:alpha val="43137"/>
                    </a:srgbClr>
                  </a:outerShdw>
                </a:effectLst>
              </a:rPr>
              <a:t> How must we obey?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 Which “one another” command is most like the way that </a:t>
            </a:r>
          </a:p>
          <a:p>
            <a:r>
              <a:rPr lang="en-US" sz="3200" b="1" dirty="0">
                <a:solidFill>
                  <a:schemeClr val="bg1"/>
                </a:solidFill>
                <a:effectLst>
                  <a:outerShdw blurRad="38100" dist="38100" dir="2700000" algn="tl">
                    <a:srgbClr val="000000">
                      <a:alpha val="43137"/>
                    </a:srgbClr>
                  </a:outerShdw>
                </a:effectLst>
              </a:rPr>
              <a:t>   Jesus loved us? (Jn 15:12)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 Which “one another” command would make the most change </a:t>
            </a:r>
          </a:p>
          <a:p>
            <a:r>
              <a:rPr lang="en-US" sz="3200" b="1" dirty="0">
                <a:solidFill>
                  <a:schemeClr val="bg1"/>
                </a:solidFill>
                <a:effectLst>
                  <a:outerShdw blurRad="38100" dist="38100" dir="2700000" algn="tl">
                    <a:srgbClr val="000000">
                      <a:alpha val="43137"/>
                    </a:srgbClr>
                  </a:outerShdw>
                </a:effectLst>
              </a:rPr>
              <a:t>   in our local church? </a:t>
            </a:r>
          </a:p>
        </p:txBody>
      </p:sp>
    </p:spTree>
    <p:extLst>
      <p:ext uri="{BB962C8B-B14F-4D97-AF65-F5344CB8AC3E}">
        <p14:creationId xmlns:p14="http://schemas.microsoft.com/office/powerpoint/2010/main" val="198202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F96C-AA53-87FE-8528-6E3D109EB879}"/>
            </a:ext>
          </a:extLst>
        </p:cNvPr>
        <p:cNvGrpSpPr/>
        <p:nvPr/>
      </p:nvGrpSpPr>
      <p:grpSpPr>
        <a:xfrm>
          <a:off x="0" y="0"/>
          <a:ext cx="0" cy="0"/>
          <a:chOff x="0" y="0"/>
          <a:chExt cx="0" cy="0"/>
        </a:xfrm>
      </p:grpSpPr>
      <p:pic>
        <p:nvPicPr>
          <p:cNvPr id="2050" name="Picture 2" descr="Why We Enjoy Teaming up with Church Groups - First Class Tours">
            <a:extLst>
              <a:ext uri="{FF2B5EF4-FFF2-40B4-BE49-F238E27FC236}">
                <a16:creationId xmlns:a16="http://schemas.microsoft.com/office/drawing/2014/main" id="{BD9E519F-84B2-5574-79C6-F865D29B2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526" y="3145829"/>
            <a:ext cx="5565474" cy="3712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5CF9C0-8FB6-9E06-6ABF-8F79AABB5D0F}"/>
              </a:ext>
            </a:extLst>
          </p:cNvPr>
          <p:cNvSpPr txBox="1"/>
          <p:nvPr/>
        </p:nvSpPr>
        <p:spPr>
          <a:xfrm>
            <a:off x="95249" y="71755"/>
            <a:ext cx="11858626" cy="2554545"/>
          </a:xfrm>
          <a:prstGeom prst="rect">
            <a:avLst/>
          </a:prstGeom>
          <a:noFill/>
        </p:spPr>
        <p:txBody>
          <a:bodyPr wrap="square">
            <a:spAutoFit/>
          </a:bodyPr>
          <a:lstStyle/>
          <a:p>
            <a:r>
              <a:rPr lang="en-US" sz="3200" b="1" dirty="0">
                <a:solidFill>
                  <a:srgbClr val="00B0F0"/>
                </a:solidFill>
                <a:effectLst>
                  <a:outerShdw blurRad="38100" dist="38100" dir="2700000" algn="tl">
                    <a:srgbClr val="000000">
                      <a:alpha val="43137"/>
                    </a:srgbClr>
                  </a:outerShdw>
                </a:effectLst>
              </a:rPr>
              <a:t>Apply: </a:t>
            </a:r>
            <a:r>
              <a:rPr lang="en-US" sz="3200" b="1" dirty="0">
                <a:solidFill>
                  <a:schemeClr val="bg1"/>
                </a:solidFill>
                <a:effectLst>
                  <a:outerShdw blurRad="38100" dist="38100" dir="2700000" algn="tl">
                    <a:srgbClr val="000000">
                      <a:alpha val="43137"/>
                    </a:srgbClr>
                  </a:outerShdw>
                </a:effectLst>
              </a:rPr>
              <a:t>How must we obey?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 Which “one another” command would you like me to check   </a:t>
            </a:r>
          </a:p>
          <a:p>
            <a:r>
              <a:rPr lang="en-US" sz="3200" b="1" dirty="0">
                <a:solidFill>
                  <a:schemeClr val="bg1"/>
                </a:solidFill>
                <a:effectLst>
                  <a:outerShdw blurRad="38100" dist="38100" dir="2700000" algn="tl">
                    <a:srgbClr val="000000">
                      <a:alpha val="43137"/>
                    </a:srgbClr>
                  </a:outerShdw>
                </a:effectLst>
              </a:rPr>
              <a:t>   with you about next week?</a:t>
            </a:r>
          </a:p>
          <a:p>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440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25456" y="3580765"/>
            <a:ext cx="11341085" cy="3277235"/>
          </a:xfrm>
        </p:spPr>
        <p:txBody>
          <a:bodyPr>
            <a:normAutofit/>
          </a:bodyPr>
          <a:lstStyle/>
          <a:p>
            <a:pPr>
              <a:lnSpc>
                <a:spcPct val="120000"/>
              </a:lnSpc>
            </a:pPr>
            <a:r>
              <a:rPr lang="en-US" sz="5400" b="1" dirty="0">
                <a:solidFill>
                  <a:schemeClr val="bg1"/>
                </a:solidFill>
                <a:effectLst>
                  <a:outerShdw blurRad="38100" dist="38100" dir="2700000" algn="tl">
                    <a:srgbClr val="000000">
                      <a:alpha val="43137"/>
                    </a:srgbClr>
                  </a:outerShdw>
                </a:effectLst>
              </a:rPr>
              <a:t>This is my commandment, that you love one another as I have </a:t>
            </a:r>
            <a:r>
              <a:rPr lang="en-US" sz="5400" b="1">
                <a:solidFill>
                  <a:schemeClr val="bg1"/>
                </a:solidFill>
                <a:effectLst>
                  <a:outerShdw blurRad="38100" dist="38100" dir="2700000" algn="tl">
                    <a:srgbClr val="000000">
                      <a:alpha val="43137"/>
                    </a:srgbClr>
                  </a:outerShdw>
                </a:effectLst>
              </a:rPr>
              <a:t>loved you.</a:t>
            </a:r>
            <a:endParaRPr lang="en-US" sz="5400" b="1" dirty="0">
              <a:solidFill>
                <a:schemeClr val="bg1"/>
              </a:solidFill>
              <a:effectLst>
                <a:outerShdw blurRad="38100" dist="38100" dir="2700000" algn="tl">
                  <a:srgbClr val="000000">
                    <a:alpha val="43137"/>
                  </a:srgbClr>
                </a:outerShdw>
              </a:effectLst>
            </a:endParaRPr>
          </a:p>
        </p:txBody>
      </p:sp>
      <p:pic>
        <p:nvPicPr>
          <p:cNvPr id="2" name="Picture 4" descr="Books of the Bible - All the Books in the New &amp; Old Testament">
            <a:extLst>
              <a:ext uri="{FF2B5EF4-FFF2-40B4-BE49-F238E27FC236}">
                <a16:creationId xmlns:a16="http://schemas.microsoft.com/office/drawing/2014/main" id="{06A26660-78C3-E81F-7C1B-F628C39A6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17" b="5803"/>
          <a:stretch/>
        </p:blipFill>
        <p:spPr bwMode="auto">
          <a:xfrm>
            <a:off x="1669301" y="940435"/>
            <a:ext cx="8853397" cy="2773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C0DEA6-7896-44E4-5AC1-DF8663918F30}"/>
              </a:ext>
            </a:extLst>
          </p:cNvPr>
          <p:cNvSpPr txBox="1"/>
          <p:nvPr/>
        </p:nvSpPr>
        <p:spPr>
          <a:xfrm>
            <a:off x="3876676" y="205859"/>
            <a:ext cx="4638674"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John 15:12</a:t>
            </a:r>
            <a:endParaRPr lang="en-US" sz="3600" dirty="0"/>
          </a:p>
        </p:txBody>
      </p:sp>
    </p:spTree>
    <p:extLst>
      <p:ext uri="{BB962C8B-B14F-4D97-AF65-F5344CB8AC3E}">
        <p14:creationId xmlns:p14="http://schemas.microsoft.com/office/powerpoint/2010/main" val="387729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68" y="167359"/>
            <a:ext cx="12201092"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259" rtl="0" eaLnBrk="1" fontAlgn="auto" latinLnBrk="0" hangingPunct="1">
              <a:lnSpc>
                <a:spcPct val="100000"/>
              </a:lnSpc>
              <a:spcBef>
                <a:spcPts val="0"/>
              </a:spcBef>
              <a:spcAft>
                <a:spcPts val="0"/>
              </a:spcAft>
              <a:buClrTx/>
              <a:buSzTx/>
              <a:buFontTx/>
              <a:buNone/>
              <a:tabLst/>
              <a:defRPr/>
            </a:pPr>
            <a:r>
              <a:rPr lang="en-US" sz="3200" b="1" dirty="0">
                <a:solidFill>
                  <a:schemeClr val="bg1"/>
                </a:solidFill>
                <a:effectLst>
                  <a:outerShdw blurRad="38100" dist="38100" dir="2700000" algn="tl">
                    <a:srgbClr val="000000">
                      <a:alpha val="43137"/>
                    </a:srgbClr>
                  </a:outerShdw>
                </a:effectLst>
                <a:latin typeface="Montserrat" panose="00000500000000000000" pitchFamily="2" charset="0"/>
              </a:rPr>
              <a:t>1 Corinthians 13</a:t>
            </a:r>
            <a:r>
              <a:rPr lang="en-US" sz="32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a:t>
            </a:r>
            <a:r>
              <a:rPr lang="en-US" sz="3200" b="1" dirty="0">
                <a:solidFill>
                  <a:schemeClr val="bg1"/>
                </a:solidFill>
                <a:effectLst>
                  <a:outerShdw blurRad="38100" dist="38100" dir="2700000" algn="tl">
                    <a:srgbClr val="000000">
                      <a:alpha val="43137"/>
                    </a:srgbClr>
                  </a:outerShdw>
                </a:effectLst>
                <a:latin typeface="Montserrat" panose="00000500000000000000" pitchFamily="2" charset="0"/>
              </a:rPr>
              <a:t>7-8a</a:t>
            </a:r>
            <a:endPar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n-ea"/>
              <a:cs typeface="+mn-cs"/>
            </a:endParaRPr>
          </a:p>
        </p:txBody>
      </p:sp>
      <p:pic>
        <p:nvPicPr>
          <p:cNvPr id="1028" name="Picture 4" descr="Books of the Bible - All the Books in the New &amp; Old Testament">
            <a:extLst>
              <a:ext uri="{FF2B5EF4-FFF2-40B4-BE49-F238E27FC236}">
                <a16:creationId xmlns:a16="http://schemas.microsoft.com/office/drawing/2014/main" id="{EF02915C-0760-7441-3CAA-AB6A72A8BB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917" b="5803"/>
          <a:stretch/>
        </p:blipFill>
        <p:spPr bwMode="auto">
          <a:xfrm>
            <a:off x="1669301" y="955040"/>
            <a:ext cx="8853397" cy="27736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7DAB97D-8633-9734-9BB0-E05C9AA0F55F}"/>
              </a:ext>
            </a:extLst>
          </p:cNvPr>
          <p:cNvSpPr>
            <a:spLocks noGrp="1"/>
          </p:cNvSpPr>
          <p:nvPr>
            <p:ph type="title"/>
          </p:nvPr>
        </p:nvSpPr>
        <p:spPr>
          <a:xfrm>
            <a:off x="425456" y="3580765"/>
            <a:ext cx="11341085" cy="3277235"/>
          </a:xfrm>
        </p:spPr>
        <p:txBody>
          <a:bodyPr>
            <a:normAutofit/>
          </a:bodyPr>
          <a:lstStyle/>
          <a:p>
            <a:pPr>
              <a:lnSpc>
                <a:spcPct val="120000"/>
              </a:lnSpc>
            </a:pPr>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Love bears all things, believes all things, hopes all things, endures all things.  Love never ends.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905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62330" y="5253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233B67-0F60-EEA9-F34A-8BE4FD95803D}"/>
              </a:ext>
            </a:extLst>
          </p:cNvPr>
          <p:cNvSpPr txBox="1"/>
          <p:nvPr/>
        </p:nvSpPr>
        <p:spPr>
          <a:xfrm>
            <a:off x="382804" y="104771"/>
            <a:ext cx="11580595" cy="4509583"/>
          </a:xfrm>
          <a:prstGeom prst="rect">
            <a:avLst/>
          </a:prstGeom>
        </p:spPr>
        <p:txBody>
          <a:bodyPr vert="horz" lIns="91440" tIns="45720" rIns="91440" bIns="45720" rtlCol="0">
            <a:normAutofit/>
          </a:bodyPr>
          <a:lstStyle/>
          <a:p>
            <a:pPr>
              <a:lnSpc>
                <a:spcPct val="110000"/>
              </a:lnSpc>
              <a:spcAft>
                <a:spcPts val="600"/>
              </a:spcAft>
            </a:pPr>
            <a:r>
              <a:rPr lang="en-US" sz="2800" b="1" dirty="0">
                <a:solidFill>
                  <a:schemeClr val="bg1"/>
                </a:solidFill>
                <a:effectLst>
                  <a:outerShdw blurRad="38100" dist="38100" dir="2700000" algn="tl">
                    <a:srgbClr val="000000">
                      <a:alpha val="43137"/>
                    </a:srgbClr>
                  </a:outerShdw>
                </a:effectLst>
              </a:rPr>
              <a:t>Read John 15:12.   Jesus’ “one another” command occurs first (chronologically). Every other “one another” command in the rest of the NT is the work of the apostles to explain </a:t>
            </a:r>
            <a:r>
              <a:rPr lang="en-US" sz="2800" b="1" i="1" dirty="0">
                <a:solidFill>
                  <a:srgbClr val="FFC000"/>
                </a:solidFill>
                <a:effectLst>
                  <a:outerShdw blurRad="38100" dist="38100" dir="2700000" algn="tl">
                    <a:srgbClr val="000000">
                      <a:alpha val="43137"/>
                    </a:srgbClr>
                  </a:outerShdw>
                </a:effectLst>
              </a:rPr>
              <a:t>how</a:t>
            </a:r>
            <a:r>
              <a:rPr lang="en-US" sz="2800" b="1" dirty="0">
                <a:solidFill>
                  <a:schemeClr val="bg1"/>
                </a:solidFill>
                <a:effectLst>
                  <a:outerShdw blurRad="38100" dist="38100" dir="2700000" algn="tl">
                    <a:srgbClr val="000000">
                      <a:alpha val="43137"/>
                    </a:srgbClr>
                  </a:outerShdw>
                </a:effectLst>
              </a:rPr>
              <a:t> we obey this overarching command. 							           The primary command, 						         therefore, is that we 								    </a:t>
            </a:r>
            <a:r>
              <a:rPr lang="en-US" sz="2800" b="1" dirty="0">
                <a:solidFill>
                  <a:srgbClr val="FFC000"/>
                </a:solidFill>
                <a:effectLst>
                  <a:outerShdw blurRad="38100" dist="38100" dir="2700000" algn="tl">
                    <a:srgbClr val="000000">
                      <a:alpha val="43137"/>
                    </a:srgbClr>
                  </a:outerShdw>
                </a:effectLst>
              </a:rPr>
              <a:t>imitate</a:t>
            </a:r>
            <a:r>
              <a:rPr lang="en-US" sz="2800" b="1" dirty="0">
                <a:solidFill>
                  <a:schemeClr val="bg1"/>
                </a:solidFill>
                <a:effectLst>
                  <a:outerShdw blurRad="38100" dist="38100" dir="2700000" algn="tl">
                    <a:srgbClr val="000000">
                      <a:alpha val="43137"/>
                    </a:srgbClr>
                  </a:outerShdw>
                </a:effectLst>
              </a:rPr>
              <a:t> Christ in loving 							           one another.</a:t>
            </a:r>
          </a:p>
        </p:txBody>
      </p:sp>
      <p:sp>
        <p:nvSpPr>
          <p:cNvPr id="5" name="TextBox 4">
            <a:extLst>
              <a:ext uri="{FF2B5EF4-FFF2-40B4-BE49-F238E27FC236}">
                <a16:creationId xmlns:a16="http://schemas.microsoft.com/office/drawing/2014/main" id="{B1AE5674-9C6D-B3C2-7C7D-F67A4C1259E7}"/>
              </a:ext>
            </a:extLst>
          </p:cNvPr>
          <p:cNvSpPr txBox="1"/>
          <p:nvPr/>
        </p:nvSpPr>
        <p:spPr>
          <a:xfrm>
            <a:off x="382805" y="5511143"/>
            <a:ext cx="3246220" cy="523220"/>
          </a:xfrm>
          <a:prstGeom prst="rect">
            <a:avLst/>
          </a:prstGeom>
          <a:noFill/>
        </p:spPr>
        <p:txBody>
          <a:bodyPr wrap="square">
            <a:spAutoFit/>
          </a:bodyPr>
          <a:lstStyle/>
          <a:p>
            <a:r>
              <a:rPr lang="en-US" sz="2800" b="1" dirty="0">
                <a:solidFill>
                  <a:schemeClr val="bg1"/>
                </a:solidFill>
                <a:effectLst>
                  <a:outerShdw blurRad="38100" dist="38100" dir="2700000" algn="tl">
                    <a:srgbClr val="000000">
                      <a:alpha val="43137"/>
                    </a:srgbClr>
                  </a:outerShdw>
                </a:effectLst>
              </a:rPr>
              <a:t>Read John 13:1-35</a:t>
            </a:r>
            <a:endParaRPr lang="en-US" sz="2800" dirty="0">
              <a:solidFill>
                <a:schemeClr val="bg1"/>
              </a:solidFill>
            </a:endParaRPr>
          </a:p>
        </p:txBody>
      </p:sp>
      <p:pic>
        <p:nvPicPr>
          <p:cNvPr id="4" name="Picture 3">
            <a:extLst>
              <a:ext uri="{FF2B5EF4-FFF2-40B4-BE49-F238E27FC236}">
                <a16:creationId xmlns:a16="http://schemas.microsoft.com/office/drawing/2014/main" id="{64BEAF92-3CA9-283D-13A2-E26003E3B92D}"/>
              </a:ext>
            </a:extLst>
          </p:cNvPr>
          <p:cNvPicPr>
            <a:picLocks noChangeAspect="1"/>
          </p:cNvPicPr>
          <p:nvPr/>
        </p:nvPicPr>
        <p:blipFill>
          <a:blip r:embed="rId2"/>
          <a:srcRect l="2743" t="6357" b="1"/>
          <a:stretch/>
        </p:blipFill>
        <p:spPr>
          <a:xfrm>
            <a:off x="4457700" y="1498092"/>
            <a:ext cx="7734300" cy="5359908"/>
          </a:xfrm>
          <a:prstGeom prst="rect">
            <a:avLst/>
          </a:prstGeom>
          <a:effectLst>
            <a:softEdge rad="63500"/>
          </a:effectLst>
        </p:spPr>
      </p:pic>
    </p:spTree>
    <p:extLst>
      <p:ext uri="{BB962C8B-B14F-4D97-AF65-F5344CB8AC3E}">
        <p14:creationId xmlns:p14="http://schemas.microsoft.com/office/powerpoint/2010/main" val="40821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FD0C8-DE5A-A911-3F4B-2705639291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4F335D9-92EB-C45F-773B-602E1B4AF5F0}"/>
              </a:ext>
            </a:extLst>
          </p:cNvPr>
          <p:cNvSpPr txBox="1"/>
          <p:nvPr/>
        </p:nvSpPr>
        <p:spPr>
          <a:xfrm>
            <a:off x="409575" y="146105"/>
            <a:ext cx="10601325" cy="1240148"/>
          </a:xfrm>
          <a:prstGeom prst="rect">
            <a:avLst/>
          </a:prstGeom>
          <a:noFill/>
        </p:spPr>
        <p:txBody>
          <a:bodyPr wrap="square">
            <a:spAutoFit/>
          </a:bodyPr>
          <a:lstStyle/>
          <a:p>
            <a:pPr>
              <a:lnSpc>
                <a:spcPct val="120000"/>
              </a:lnSpc>
            </a:pPr>
            <a:r>
              <a:rPr lang="en-US" sz="3200" b="1" dirty="0">
                <a:solidFill>
                  <a:schemeClr val="bg1"/>
                </a:solidFill>
                <a:effectLst>
                  <a:outerShdw blurRad="38100" dist="38100" dir="2700000" algn="tl">
                    <a:srgbClr val="000000">
                      <a:alpha val="43137"/>
                    </a:srgbClr>
                  </a:outerShdw>
                </a:effectLst>
              </a:rPr>
              <a:t>How did Jesus demonstrate </a:t>
            </a:r>
            <a:r>
              <a:rPr lang="en-US" sz="3200" b="1" dirty="0">
                <a:solidFill>
                  <a:schemeClr val="accent5">
                    <a:lumMod val="60000"/>
                    <a:lumOff val="40000"/>
                  </a:schemeClr>
                </a:solidFill>
                <a:effectLst>
                  <a:outerShdw blurRad="38100" dist="38100" dir="2700000" algn="tl">
                    <a:srgbClr val="000000">
                      <a:alpha val="43137"/>
                    </a:srgbClr>
                  </a:outerShdw>
                </a:effectLst>
              </a:rPr>
              <a:t>love</a:t>
            </a:r>
            <a:r>
              <a:rPr lang="en-US" sz="3200" b="1" dirty="0">
                <a:solidFill>
                  <a:schemeClr val="bg1"/>
                </a:solidFill>
                <a:effectLst>
                  <a:outerShdw blurRad="38100" dist="38100" dir="2700000" algn="tl">
                    <a:srgbClr val="000000">
                      <a:alpha val="43137"/>
                    </a:srgbClr>
                  </a:outerShdw>
                </a:effectLst>
              </a:rPr>
              <a:t> before He gave the</a:t>
            </a:r>
          </a:p>
          <a:p>
            <a:pPr>
              <a:lnSpc>
                <a:spcPct val="120000"/>
              </a:lnSpc>
            </a:pPr>
            <a:r>
              <a:rPr lang="en-US" sz="3200" b="1" dirty="0">
                <a:solidFill>
                  <a:schemeClr val="bg1"/>
                </a:solidFill>
                <a:effectLst>
                  <a:outerShdw blurRad="38100" dist="38100" dir="2700000" algn="tl">
                    <a:srgbClr val="000000">
                      <a:alpha val="43137"/>
                    </a:srgbClr>
                  </a:outerShdw>
                </a:effectLst>
              </a:rPr>
              <a:t>commandment to </a:t>
            </a:r>
            <a:r>
              <a:rPr lang="en-US" sz="3200" b="1" dirty="0">
                <a:solidFill>
                  <a:schemeClr val="accent5">
                    <a:lumMod val="60000"/>
                    <a:lumOff val="40000"/>
                  </a:schemeClr>
                </a:solidFill>
                <a:effectLst>
                  <a:outerShdw blurRad="38100" dist="38100" dir="2700000" algn="tl">
                    <a:srgbClr val="000000">
                      <a:alpha val="43137"/>
                    </a:srgbClr>
                  </a:outerShdw>
                </a:effectLst>
              </a:rPr>
              <a:t>love</a:t>
            </a:r>
            <a:r>
              <a:rPr lang="en-US" sz="3200" b="1" dirty="0">
                <a:solidFill>
                  <a:schemeClr val="bg1"/>
                </a:solidFill>
                <a:effectLst>
                  <a:outerShdw blurRad="38100" dist="38100" dir="2700000" algn="tl">
                    <a:srgbClr val="000000">
                      <a:alpha val="43137"/>
                    </a:srgbClr>
                  </a:outerShdw>
                </a:effectLst>
              </a:rPr>
              <a:t>?</a:t>
            </a:r>
          </a:p>
        </p:txBody>
      </p:sp>
      <p:pic>
        <p:nvPicPr>
          <p:cNvPr id="2" name="Picture 1" descr="Closeup of hands holding an open book">
            <a:extLst>
              <a:ext uri="{FF2B5EF4-FFF2-40B4-BE49-F238E27FC236}">
                <a16:creationId xmlns:a16="http://schemas.microsoft.com/office/drawing/2014/main" id="{0771C681-9448-F935-8FD4-9E4EA336D520}"/>
              </a:ext>
            </a:extLst>
          </p:cNvPr>
          <p:cNvPicPr>
            <a:picLocks noChangeAspect="1"/>
          </p:cNvPicPr>
          <p:nvPr/>
        </p:nvPicPr>
        <p:blipFill>
          <a:blip r:embed="rId2"/>
          <a:srcRect l="2693" t="-1" r="4632" b="-1"/>
          <a:stretch/>
        </p:blipFill>
        <p:spPr>
          <a:xfrm>
            <a:off x="5143500" y="766179"/>
            <a:ext cx="7048500" cy="5076825"/>
          </a:xfrm>
          <a:prstGeom prst="rect">
            <a:avLst/>
          </a:prstGeom>
        </p:spPr>
      </p:pic>
      <p:sp>
        <p:nvSpPr>
          <p:cNvPr id="4" name="TextBox 3">
            <a:extLst>
              <a:ext uri="{FF2B5EF4-FFF2-40B4-BE49-F238E27FC236}">
                <a16:creationId xmlns:a16="http://schemas.microsoft.com/office/drawing/2014/main" id="{D53E9EF6-DBC6-A684-1729-3F5F3C2F48A7}"/>
              </a:ext>
            </a:extLst>
          </p:cNvPr>
          <p:cNvSpPr txBox="1"/>
          <p:nvPr/>
        </p:nvSpPr>
        <p:spPr>
          <a:xfrm>
            <a:off x="504825" y="2034483"/>
            <a:ext cx="6096000" cy="2062103"/>
          </a:xfrm>
          <a:prstGeom prst="rect">
            <a:avLst/>
          </a:prstGeom>
          <a:noFill/>
        </p:spPr>
        <p:txBody>
          <a:bodyPr wrap="square">
            <a:spAutoFit/>
          </a:bodyPr>
          <a:lstStyle/>
          <a:p>
            <a:r>
              <a:rPr lang="en-US" sz="3200" b="1" i="0" u="none" strike="noStrike" baseline="0" dirty="0">
                <a:solidFill>
                  <a:schemeClr val="bg1"/>
                </a:solidFill>
                <a:effectLst>
                  <a:outerShdw blurRad="38100" dist="38100" dir="2700000" algn="tl">
                    <a:srgbClr val="000000">
                      <a:alpha val="43137"/>
                    </a:srgbClr>
                  </a:outerShdw>
                </a:effectLst>
                <a:latin typeface="+mj-lt"/>
              </a:rPr>
              <a:t>How did He demonstrate 	          His </a:t>
            </a:r>
            <a:r>
              <a:rPr lang="en-US" sz="3200" b="1" i="0" u="none" strike="noStrike" baseline="0" dirty="0">
                <a:solidFill>
                  <a:schemeClr val="accent5">
                    <a:lumMod val="60000"/>
                    <a:lumOff val="40000"/>
                  </a:schemeClr>
                </a:solidFill>
                <a:effectLst>
                  <a:outerShdw blurRad="38100" dist="38100" dir="2700000" algn="tl">
                    <a:srgbClr val="000000">
                      <a:alpha val="43137"/>
                    </a:srgbClr>
                  </a:outerShdw>
                </a:effectLst>
                <a:latin typeface="+mj-lt"/>
              </a:rPr>
              <a:t>love</a:t>
            </a:r>
            <a:r>
              <a:rPr lang="en-US" sz="3200" b="1" i="0" u="none" strike="noStrike" baseline="0" dirty="0">
                <a:solidFill>
                  <a:schemeClr val="bg1"/>
                </a:solidFill>
                <a:effectLst>
                  <a:outerShdw blurRad="38100" dist="38100" dir="2700000" algn="tl">
                    <a:srgbClr val="000000">
                      <a:alpha val="43137"/>
                    </a:srgbClr>
                  </a:outerShdw>
                </a:effectLst>
                <a:latin typeface="+mj-lt"/>
              </a:rPr>
              <a:t> in an even 		  greater way just a few 	     hours later? </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6" name="TextBox 5">
            <a:extLst>
              <a:ext uri="{FF2B5EF4-FFF2-40B4-BE49-F238E27FC236}">
                <a16:creationId xmlns:a16="http://schemas.microsoft.com/office/drawing/2014/main" id="{C94A4743-5CE8-7830-2149-E247EF7B5394}"/>
              </a:ext>
            </a:extLst>
          </p:cNvPr>
          <p:cNvSpPr txBox="1"/>
          <p:nvPr/>
        </p:nvSpPr>
        <p:spPr>
          <a:xfrm>
            <a:off x="409575" y="4744817"/>
            <a:ext cx="11220450" cy="2062103"/>
          </a:xfrm>
          <a:prstGeom prst="rect">
            <a:avLst/>
          </a:prstGeom>
          <a:noFill/>
        </p:spPr>
        <p:txBody>
          <a:bodyPr wrap="square">
            <a:spAutoFit/>
          </a:bodyPr>
          <a:lstStyle/>
          <a:p>
            <a:r>
              <a:rPr lang="en-US" sz="3200" b="1" i="0" u="none" strike="noStrike" baseline="0" dirty="0">
                <a:solidFill>
                  <a:schemeClr val="bg1"/>
                </a:solidFill>
                <a:effectLst>
                  <a:outerShdw blurRad="38100" dist="38100" dir="2700000" algn="tl">
                    <a:srgbClr val="000000">
                      <a:alpha val="43137"/>
                    </a:srgbClr>
                  </a:outerShdw>
                </a:effectLst>
              </a:rPr>
              <a:t>What are practical ways 							    you can demonstrate the 						   kind of </a:t>
            </a:r>
            <a:r>
              <a:rPr lang="en-US" sz="3200" b="1" i="0" u="none" strike="noStrike" baseline="0" dirty="0">
                <a:solidFill>
                  <a:schemeClr val="accent5">
                    <a:lumMod val="60000"/>
                    <a:lumOff val="40000"/>
                  </a:schemeClr>
                </a:solidFill>
                <a:effectLst>
                  <a:outerShdw blurRad="38100" dist="38100" dir="2700000" algn="tl">
                    <a:srgbClr val="000000">
                      <a:alpha val="43137"/>
                    </a:srgbClr>
                  </a:outerShdw>
                </a:effectLst>
              </a:rPr>
              <a:t>love</a:t>
            </a:r>
            <a:r>
              <a:rPr lang="en-US" sz="3200" b="1" i="0" u="none" strike="noStrike" baseline="0" dirty="0">
                <a:solidFill>
                  <a:schemeClr val="bg1"/>
                </a:solidFill>
                <a:effectLst>
                  <a:outerShdw blurRad="38100" dist="38100" dir="2700000" algn="tl">
                    <a:srgbClr val="000000">
                      <a:alpha val="43137"/>
                    </a:srgbClr>
                  </a:outerShdw>
                </a:effectLst>
              </a:rPr>
              <a:t> Jesus is talking about...to the body? 		</a:t>
            </a:r>
            <a:r>
              <a:rPr lang="en-US" sz="3200" b="1" i="0" u="none" strike="noStrike" dirty="0">
                <a:solidFill>
                  <a:schemeClr val="bg1"/>
                </a:solidFill>
                <a:effectLst>
                  <a:outerShdw blurRad="38100" dist="38100" dir="2700000" algn="tl">
                    <a:srgbClr val="000000">
                      <a:alpha val="43137"/>
                    </a:srgbClr>
                  </a:outerShdw>
                </a:effectLst>
              </a:rPr>
              <a:t>    </a:t>
            </a:r>
            <a:r>
              <a:rPr lang="en-US" sz="3200" b="1" i="0" u="none" strike="noStrike" baseline="0" dirty="0">
                <a:solidFill>
                  <a:schemeClr val="bg1"/>
                </a:solidFill>
                <a:effectLst>
                  <a:outerShdw blurRad="38100" dist="38100" dir="2700000" algn="tl">
                    <a:srgbClr val="000000">
                      <a:alpha val="43137"/>
                    </a:srgbClr>
                  </a:outerShdw>
                </a:effectLst>
              </a:rPr>
              <a:t>...to unbelievers?</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3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63F8C3-6DC0-BAD4-E6B7-F4A519416C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20FCBD-96B7-BC50-04CA-A782667C4A51}"/>
              </a:ext>
            </a:extLst>
          </p:cNvPr>
          <p:cNvPicPr>
            <a:picLocks noChangeAspect="1"/>
          </p:cNvPicPr>
          <p:nvPr/>
        </p:nvPicPr>
        <p:blipFill>
          <a:blip r:embed="rId2"/>
          <a:srcRect l="23485" t="17665" r="3253" b="11613"/>
          <a:stretch/>
        </p:blipFill>
        <p:spPr>
          <a:xfrm>
            <a:off x="-41147" y="2040556"/>
            <a:ext cx="7084088" cy="4923724"/>
          </a:xfrm>
          <a:prstGeom prst="rect">
            <a:avLst/>
          </a:prstGeom>
          <a:effectLst>
            <a:softEdge rad="266700"/>
          </a:effec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17C5BA7-7D79-13D0-EADD-11C406C09D18}"/>
              </a:ext>
            </a:extLst>
          </p:cNvPr>
          <p:cNvSpPr txBox="1"/>
          <p:nvPr/>
        </p:nvSpPr>
        <p:spPr>
          <a:xfrm>
            <a:off x="276225" y="74421"/>
            <a:ext cx="11706225" cy="6424035"/>
          </a:xfrm>
          <a:prstGeom prst="rect">
            <a:avLst/>
          </a:prstGeom>
        </p:spPr>
        <p:txBody>
          <a:bodyPr vert="horz" lIns="91440" tIns="45720" rIns="91440" bIns="45720" rtlCol="0">
            <a:normAutofit/>
          </a:bodyPr>
          <a:lstStyle/>
          <a:p>
            <a:pPr>
              <a:spcAft>
                <a:spcPts val="600"/>
              </a:spcAft>
            </a:pPr>
            <a:r>
              <a:rPr lang="en-US" sz="2800" b="1" dirty="0">
                <a:solidFill>
                  <a:srgbClr val="875A2D"/>
                </a:solidFill>
                <a:effectLst>
                  <a:outerShdw blurRad="38100" dist="38100" dir="2700000" algn="tl">
                    <a:srgbClr val="000000">
                      <a:alpha val="43137"/>
                    </a:srgbClr>
                  </a:outerShdw>
                </a:effectLst>
              </a:rPr>
              <a:t>Approximately one third of the “one another” commands are about loving. Look at the list of “one another” commands, and pick several that explicitly say to love one another or seem to contribute to loving. Talk about them and then ask God to help you “one another” people around you by loving them. </a:t>
            </a:r>
          </a:p>
        </p:txBody>
      </p:sp>
    </p:spTree>
    <p:extLst>
      <p:ext uri="{BB962C8B-B14F-4D97-AF65-F5344CB8AC3E}">
        <p14:creationId xmlns:p14="http://schemas.microsoft.com/office/powerpoint/2010/main" val="84367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CACB6C-A1CE-3725-28D4-D91F1389322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A7644B-4622-4F02-322C-292FFB145F58}"/>
              </a:ext>
            </a:extLst>
          </p:cNvPr>
          <p:cNvPicPr>
            <a:picLocks noChangeAspect="1"/>
          </p:cNvPicPr>
          <p:nvPr/>
        </p:nvPicPr>
        <p:blipFill>
          <a:blip r:embed="rId2">
            <a:alphaModFix amt="46000"/>
          </a:blip>
          <a:srcRect t="12522" b="8652"/>
          <a:stretch/>
        </p:blipFill>
        <p:spPr>
          <a:xfrm>
            <a:off x="-96169" y="-114301"/>
            <a:ext cx="12288169" cy="6972301"/>
          </a:xfrm>
          <a:prstGeom prst="rect">
            <a:avLst/>
          </a:prstGeom>
        </p:spPr>
      </p:pic>
      <p:sp>
        <p:nvSpPr>
          <p:cNvPr id="5" name="TextBox 4">
            <a:extLst>
              <a:ext uri="{FF2B5EF4-FFF2-40B4-BE49-F238E27FC236}">
                <a16:creationId xmlns:a16="http://schemas.microsoft.com/office/drawing/2014/main" id="{7742BBC3-8D2C-E931-D232-A221CB1CE8C8}"/>
              </a:ext>
            </a:extLst>
          </p:cNvPr>
          <p:cNvSpPr txBox="1"/>
          <p:nvPr/>
        </p:nvSpPr>
        <p:spPr>
          <a:xfrm>
            <a:off x="219075" y="0"/>
            <a:ext cx="4200525" cy="6857999"/>
          </a:xfrm>
          <a:prstGeom prst="rect">
            <a:avLst/>
          </a:prstGeom>
        </p:spPr>
        <p:txBody>
          <a:bodyPr vert="horz" lIns="91440" tIns="45720" rIns="91440" bIns="45720" rtlCol="0">
            <a:normAutofit fontScale="92500"/>
          </a:bodyPr>
          <a:lstStyle/>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Mark 9:50 </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John 13:14</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John 13:34, 35, 15:12: 15:17</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Romans 12:10; 16 (15:5)</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Romans 14:13</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Romans 15:7 </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Romans 16:16; 1 Peter 5:14 </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1 Corinthians 7:5</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1 Corinthians 11:33</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1 Corinthians 12:25</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1 Cor 16:20; 2 Cor 13:12</a:t>
            </a:r>
          </a:p>
          <a:p>
            <a:pPr>
              <a:lnSpc>
                <a:spcPct val="120000"/>
              </a:lnSpc>
              <a:spcAft>
                <a:spcPts val="600"/>
              </a:spcAft>
            </a:pPr>
            <a:r>
              <a:rPr lang="en-US" sz="2800" b="1" dirty="0">
                <a:solidFill>
                  <a:srgbClr val="744D26"/>
                </a:solidFill>
                <a:effectLst>
                  <a:outerShdw blurRad="38100" dist="38100" dir="2700000" algn="tl">
                    <a:srgbClr val="000000">
                      <a:alpha val="43137"/>
                    </a:srgbClr>
                  </a:outerShdw>
                </a:effectLst>
              </a:rPr>
              <a:t>2 Corinthians 13:12</a:t>
            </a:r>
          </a:p>
          <a:p>
            <a:pPr>
              <a:lnSpc>
                <a:spcPct val="120000"/>
              </a:lnSpc>
              <a:spcAft>
                <a:spcPts val="600"/>
              </a:spcAft>
            </a:pPr>
            <a:endParaRPr lang="en-US" sz="2800" b="1" dirty="0">
              <a:solidFill>
                <a:srgbClr val="744D26"/>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04921E64-7FC1-D77F-7F9B-A7BC46AE3908}"/>
              </a:ext>
            </a:extLst>
          </p:cNvPr>
          <p:cNvSpPr txBox="1"/>
          <p:nvPr/>
        </p:nvSpPr>
        <p:spPr>
          <a:xfrm>
            <a:off x="4498975" y="7118"/>
            <a:ext cx="3800475" cy="6672596"/>
          </a:xfrm>
          <a:prstGeom prst="rect">
            <a:avLst/>
          </a:prstGeom>
          <a:noFill/>
        </p:spPr>
        <p:txBody>
          <a:bodyPr wrap="square">
            <a:spAutoFit/>
          </a:bodyPr>
          <a:lstStyle/>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Galatians 5:13</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Galatians 6:2</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Ephesians 4:2; Col 3:13</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Ephesians 4:25</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Ephesians 4:32</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Ephesians 5:19</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Ephesians 5:21</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Colossians 3:9</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Colossians 3:16</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Thessalonians 3:12</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Thessalonians 4:9</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Thes 4:18; 5:11</a:t>
            </a:r>
          </a:p>
        </p:txBody>
      </p:sp>
      <p:sp>
        <p:nvSpPr>
          <p:cNvPr id="14" name="TextBox 13">
            <a:extLst>
              <a:ext uri="{FF2B5EF4-FFF2-40B4-BE49-F238E27FC236}">
                <a16:creationId xmlns:a16="http://schemas.microsoft.com/office/drawing/2014/main" id="{EBB4D8AB-5A1A-9E30-45AA-E990C892347E}"/>
              </a:ext>
            </a:extLst>
          </p:cNvPr>
          <p:cNvSpPr txBox="1"/>
          <p:nvPr/>
        </p:nvSpPr>
        <p:spPr>
          <a:xfrm>
            <a:off x="8302625" y="0"/>
            <a:ext cx="3813872" cy="6672596"/>
          </a:xfrm>
          <a:prstGeom prst="rect">
            <a:avLst/>
          </a:prstGeom>
          <a:noFill/>
        </p:spPr>
        <p:txBody>
          <a:bodyPr wrap="square">
            <a:spAutoFit/>
          </a:bodyPr>
          <a:lstStyle/>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Thessalonians 5:15</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Hebrews 3:13</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Hebrews 10:24</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Hebrews 10:25</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James 4:11; 5:9</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James 5:16</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Peter 1:22</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Peter 4:8</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Peter 4:9</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Peter 4:10</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Peter 5:5</a:t>
            </a:r>
          </a:p>
          <a:p>
            <a:pPr>
              <a:lnSpc>
                <a:spcPct val="120000"/>
              </a:lnSpc>
              <a:spcAft>
                <a:spcPts val="600"/>
              </a:spcAft>
            </a:pPr>
            <a:r>
              <a:rPr lang="en-US" sz="2600" b="1" dirty="0">
                <a:solidFill>
                  <a:srgbClr val="744D26"/>
                </a:solidFill>
                <a:effectLst>
                  <a:outerShdw blurRad="38100" dist="38100" dir="2700000" algn="tl">
                    <a:srgbClr val="000000">
                      <a:alpha val="43137"/>
                    </a:srgbClr>
                  </a:outerShdw>
                </a:effectLst>
              </a:rPr>
              <a:t>1 J 3:11; 3:23: 4:7; 2 J 1:5</a:t>
            </a:r>
          </a:p>
        </p:txBody>
      </p:sp>
    </p:spTree>
    <p:extLst>
      <p:ext uri="{BB962C8B-B14F-4D97-AF65-F5344CB8AC3E}">
        <p14:creationId xmlns:p14="http://schemas.microsoft.com/office/powerpoint/2010/main" val="261271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C0582-3C6B-ADF7-A0DD-B1F00AC9D00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CF2D01F-8928-D519-DCA0-500B832EFD31}"/>
              </a:ext>
            </a:extLst>
          </p:cNvPr>
          <p:cNvSpPr txBox="1"/>
          <p:nvPr/>
        </p:nvSpPr>
        <p:spPr>
          <a:xfrm>
            <a:off x="371475" y="0"/>
            <a:ext cx="10601325" cy="1831079"/>
          </a:xfrm>
          <a:prstGeom prst="rect">
            <a:avLst/>
          </a:prstGeom>
          <a:noFill/>
        </p:spPr>
        <p:txBody>
          <a:bodyPr wrap="square">
            <a:spAutoFit/>
          </a:bodyPr>
          <a:lstStyle/>
          <a:p>
            <a:pPr>
              <a:lnSpc>
                <a:spcPct val="120000"/>
              </a:lnSpc>
            </a:pPr>
            <a:r>
              <a:rPr lang="en-US" sz="3200" b="1" dirty="0">
                <a:solidFill>
                  <a:schemeClr val="bg1"/>
                </a:solidFill>
                <a:effectLst>
                  <a:outerShdw blurRad="38100" dist="38100" dir="2700000" algn="tl">
                    <a:srgbClr val="000000">
                      <a:alpha val="43137"/>
                    </a:srgbClr>
                  </a:outerShdw>
                </a:effectLst>
              </a:rPr>
              <a:t>Here are some orientations					           for your interaction during 					         the lesson content: </a:t>
            </a:r>
          </a:p>
        </p:txBody>
      </p:sp>
      <p:pic>
        <p:nvPicPr>
          <p:cNvPr id="2" name="Picture 1" descr="Closeup of hands holding an open book">
            <a:extLst>
              <a:ext uri="{FF2B5EF4-FFF2-40B4-BE49-F238E27FC236}">
                <a16:creationId xmlns:a16="http://schemas.microsoft.com/office/drawing/2014/main" id="{AADB8261-5D90-FBC7-EC9E-C0797E8CAE58}"/>
              </a:ext>
            </a:extLst>
          </p:cNvPr>
          <p:cNvPicPr>
            <a:picLocks noChangeAspect="1"/>
          </p:cNvPicPr>
          <p:nvPr/>
        </p:nvPicPr>
        <p:blipFill>
          <a:blip r:embed="rId2"/>
          <a:srcRect l="1251" r="4631" b="-1"/>
          <a:stretch/>
        </p:blipFill>
        <p:spPr>
          <a:xfrm>
            <a:off x="5581650" y="0"/>
            <a:ext cx="6610350" cy="4688251"/>
          </a:xfrm>
          <a:prstGeom prst="rect">
            <a:avLst/>
          </a:prstGeom>
        </p:spPr>
      </p:pic>
    </p:spTree>
    <p:extLst>
      <p:ext uri="{BB962C8B-B14F-4D97-AF65-F5344CB8AC3E}">
        <p14:creationId xmlns:p14="http://schemas.microsoft.com/office/powerpoint/2010/main" val="253408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5C5C-E7EE-4263-C8FC-48BB369C12C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6C7D67D-78BF-49CA-7D7A-D7ACA97916A1}"/>
              </a:ext>
            </a:extLst>
          </p:cNvPr>
          <p:cNvSpPr txBox="1"/>
          <p:nvPr/>
        </p:nvSpPr>
        <p:spPr>
          <a:xfrm>
            <a:off x="371475" y="0"/>
            <a:ext cx="10601325" cy="2495876"/>
          </a:xfrm>
          <a:prstGeom prst="rect">
            <a:avLst/>
          </a:prstGeom>
          <a:noFill/>
        </p:spPr>
        <p:txBody>
          <a:bodyPr wrap="square">
            <a:spAutoFit/>
          </a:bodyPr>
          <a:lstStyle/>
          <a:p>
            <a:pPr>
              <a:lnSpc>
                <a:spcPct val="120000"/>
              </a:lnSpc>
            </a:pPr>
            <a:r>
              <a:rPr lang="en-US" sz="3200" b="1" dirty="0">
                <a:solidFill>
                  <a:schemeClr val="accent4">
                    <a:lumMod val="60000"/>
                    <a:lumOff val="40000"/>
                  </a:schemeClr>
                </a:solidFill>
                <a:effectLst>
                  <a:outerShdw blurRad="38100" dist="38100" dir="2700000" algn="tl">
                    <a:srgbClr val="000000">
                      <a:alpha val="43137"/>
                    </a:srgbClr>
                  </a:outerShdw>
                </a:effectLst>
              </a:rPr>
              <a:t>Observe:</a:t>
            </a:r>
            <a:r>
              <a:rPr lang="en-US" sz="3200" b="1" dirty="0">
                <a:solidFill>
                  <a:schemeClr val="bg1"/>
                </a:solidFill>
                <a:effectLst>
                  <a:outerShdw blurRad="38100" dist="38100" dir="2700000" algn="tl">
                    <a:srgbClr val="000000">
                      <a:alpha val="43137"/>
                    </a:srgbClr>
                  </a:outerShdw>
                </a:effectLst>
              </a:rPr>
              <a:t> The full list of “one another” commands. </a:t>
            </a:r>
          </a:p>
          <a:p>
            <a:pPr>
              <a:lnSpc>
                <a:spcPct val="120000"/>
              </a:lnSpc>
            </a:pPr>
            <a:r>
              <a:rPr lang="en-US" b="1" dirty="0">
                <a:solidFill>
                  <a:schemeClr val="bg1"/>
                </a:solidFill>
                <a:effectLst>
                  <a:outerShdw blurRad="38100" dist="38100" dir="2700000" algn="tl">
                    <a:srgbClr val="000000">
                      <a:alpha val="43137"/>
                    </a:srgbClr>
                  </a:outerShdw>
                </a:effectLst>
              </a:rPr>
              <a:t> </a:t>
            </a:r>
            <a:endParaRPr lang="en-US" sz="900" b="1" dirty="0">
              <a:solidFill>
                <a:schemeClr val="bg1"/>
              </a:solidFill>
              <a:effectLst>
                <a:outerShdw blurRad="38100" dist="38100" dir="2700000" algn="tl">
                  <a:srgbClr val="000000">
                    <a:alpha val="43137"/>
                  </a:srgbClr>
                </a:outerShdw>
              </a:effectLst>
            </a:endParaRPr>
          </a:p>
          <a:p>
            <a:pPr>
              <a:lnSpc>
                <a:spcPct val="120000"/>
              </a:lnSpc>
            </a:pPr>
            <a:r>
              <a:rPr lang="en-US" sz="3200" b="1" dirty="0">
                <a:solidFill>
                  <a:schemeClr val="bg1"/>
                </a:solidFill>
                <a:effectLst>
                  <a:outerShdw blurRad="38100" dist="38100" dir="2700000" algn="tl">
                    <a:srgbClr val="000000">
                      <a:alpha val="43137"/>
                    </a:srgbClr>
                  </a:outerShdw>
                </a:effectLst>
              </a:rPr>
              <a:t>  *  What are some common themes that you observe?         </a:t>
            </a:r>
          </a:p>
          <a:p>
            <a:pPr>
              <a:lnSpc>
                <a:spcPct val="120000"/>
              </a:lnSpc>
            </a:pPr>
            <a:endParaRPr lang="en-US" b="1" dirty="0">
              <a:solidFill>
                <a:schemeClr val="bg1"/>
              </a:solidFill>
              <a:effectLst>
                <a:outerShdw blurRad="38100" dist="38100" dir="2700000" algn="tl">
                  <a:srgbClr val="000000">
                    <a:alpha val="43137"/>
                  </a:srgbClr>
                </a:outerShdw>
              </a:effectLst>
            </a:endParaRPr>
          </a:p>
          <a:p>
            <a:pPr>
              <a:lnSpc>
                <a:spcPct val="120000"/>
              </a:lnSpc>
            </a:pPr>
            <a:r>
              <a:rPr lang="en-US" sz="3200" b="1" dirty="0">
                <a:solidFill>
                  <a:schemeClr val="bg1"/>
                </a:solidFill>
                <a:effectLst>
                  <a:outerShdw blurRad="38100" dist="38100" dir="2700000" algn="tl">
                    <a:srgbClr val="000000">
                      <a:alpha val="43137"/>
                    </a:srgbClr>
                  </a:outerShdw>
                </a:effectLst>
              </a:rPr>
              <a:t>   *  Which commands are repeated? </a:t>
            </a:r>
          </a:p>
        </p:txBody>
      </p:sp>
      <p:pic>
        <p:nvPicPr>
          <p:cNvPr id="2" name="Picture 1" descr="Closeup of hands holding an open book">
            <a:extLst>
              <a:ext uri="{FF2B5EF4-FFF2-40B4-BE49-F238E27FC236}">
                <a16:creationId xmlns:a16="http://schemas.microsoft.com/office/drawing/2014/main" id="{BBEF2CB9-683E-1DFF-6803-27A248FDD617}"/>
              </a:ext>
            </a:extLst>
          </p:cNvPr>
          <p:cNvPicPr>
            <a:picLocks noChangeAspect="1"/>
          </p:cNvPicPr>
          <p:nvPr/>
        </p:nvPicPr>
        <p:blipFill>
          <a:blip r:embed="rId2"/>
          <a:srcRect l="1251" r="4631" b="-1"/>
          <a:stretch/>
        </p:blipFill>
        <p:spPr>
          <a:xfrm>
            <a:off x="6096000" y="2534541"/>
            <a:ext cx="6096000" cy="4323459"/>
          </a:xfrm>
          <a:prstGeom prst="rect">
            <a:avLst/>
          </a:prstGeom>
        </p:spPr>
      </p:pic>
    </p:spTree>
    <p:extLst>
      <p:ext uri="{BB962C8B-B14F-4D97-AF65-F5344CB8AC3E}">
        <p14:creationId xmlns:p14="http://schemas.microsoft.com/office/powerpoint/2010/main" val="362954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59B7-FE4D-CED3-DDA4-3C8E3E8C6D4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C5467F2-1692-9B95-D3CF-02F656F8A731}"/>
              </a:ext>
            </a:extLst>
          </p:cNvPr>
          <p:cNvSpPr txBox="1"/>
          <p:nvPr/>
        </p:nvSpPr>
        <p:spPr>
          <a:xfrm>
            <a:off x="371475" y="9525"/>
            <a:ext cx="11820525" cy="5782930"/>
          </a:xfrm>
          <a:prstGeom prst="rect">
            <a:avLst/>
          </a:prstGeom>
          <a:noFill/>
        </p:spPr>
        <p:txBody>
          <a:bodyPr wrap="square">
            <a:spAutoFit/>
          </a:bodyPr>
          <a:lstStyle/>
          <a:p>
            <a:pPr>
              <a:lnSpc>
                <a:spcPct val="120000"/>
              </a:lnSpc>
            </a:pPr>
            <a:r>
              <a:rPr lang="en-US" sz="3200" b="1" dirty="0">
                <a:solidFill>
                  <a:schemeClr val="accent4">
                    <a:lumMod val="60000"/>
                    <a:lumOff val="40000"/>
                  </a:schemeClr>
                </a:solidFill>
                <a:effectLst>
                  <a:outerShdw blurRad="38100" dist="38100" dir="2700000" algn="tl">
                    <a:srgbClr val="000000">
                      <a:alpha val="43137"/>
                    </a:srgbClr>
                  </a:outerShdw>
                </a:effectLst>
              </a:rPr>
              <a:t>Interpret:</a:t>
            </a:r>
            <a:r>
              <a:rPr lang="en-US" sz="3200" b="1" dirty="0">
                <a:solidFill>
                  <a:schemeClr val="bg1"/>
                </a:solidFill>
                <a:effectLst>
                  <a:outerShdw blurRad="38100" dist="38100" dir="2700000" algn="tl">
                    <a:srgbClr val="000000">
                      <a:alpha val="43137"/>
                    </a:srgbClr>
                  </a:outerShdw>
                </a:effectLst>
              </a:rPr>
              <a:t> How the commands fall under the heading of Jn 15:12 </a:t>
            </a:r>
          </a:p>
          <a:p>
            <a:pPr>
              <a:lnSpc>
                <a:spcPct val="120000"/>
              </a:lnSpc>
            </a:pPr>
            <a:endParaRPr lang="en-US" b="1" dirty="0">
              <a:solidFill>
                <a:schemeClr val="bg1"/>
              </a:solidFill>
              <a:effectLst>
                <a:outerShdw blurRad="38100" dist="38100" dir="2700000" algn="tl">
                  <a:srgbClr val="000000">
                    <a:alpha val="43137"/>
                  </a:srgbClr>
                </a:outerShdw>
              </a:effectLst>
            </a:endParaRPr>
          </a:p>
          <a:p>
            <a:pPr>
              <a:lnSpc>
                <a:spcPct val="120000"/>
              </a:lnSpc>
            </a:pPr>
            <a:r>
              <a:rPr lang="en-US" sz="3200" b="1" dirty="0">
                <a:solidFill>
                  <a:schemeClr val="bg1"/>
                </a:solidFill>
                <a:effectLst>
                  <a:outerShdw blurRad="38100" dist="38100" dir="2700000" algn="tl">
                    <a:srgbClr val="000000">
                      <a:alpha val="43137"/>
                    </a:srgbClr>
                  </a:outerShdw>
                </a:effectLst>
              </a:rPr>
              <a:t>• How are the other commands (not spoken by Jesus) an effort to explain “how to obey” Jesus’ Command? </a:t>
            </a:r>
          </a:p>
          <a:p>
            <a:pPr>
              <a:lnSpc>
                <a:spcPct val="120000"/>
              </a:lnSpc>
            </a:pPr>
            <a:endParaRPr lang="en-US" b="1" dirty="0">
              <a:solidFill>
                <a:schemeClr val="bg1"/>
              </a:solidFill>
              <a:effectLst>
                <a:outerShdw blurRad="38100" dist="38100" dir="2700000" algn="tl">
                  <a:srgbClr val="000000">
                    <a:alpha val="43137"/>
                  </a:srgbClr>
                </a:outerShdw>
              </a:effectLst>
            </a:endParaRPr>
          </a:p>
          <a:p>
            <a:pPr>
              <a:lnSpc>
                <a:spcPct val="120000"/>
              </a:lnSpc>
            </a:pPr>
            <a:r>
              <a:rPr lang="en-US" sz="3200" b="1" dirty="0">
                <a:solidFill>
                  <a:schemeClr val="bg1"/>
                </a:solidFill>
                <a:effectLst>
                  <a:outerShdw blurRad="38100" dist="38100" dir="2700000" algn="tl">
                    <a:srgbClr val="000000">
                      <a:alpha val="43137"/>
                    </a:srgbClr>
                  </a:outerShdw>
                </a:effectLst>
              </a:rPr>
              <a:t>• What do the “one another” 					      commands show us about the 					           way Jesus loves the church? </a:t>
            </a:r>
          </a:p>
          <a:p>
            <a:pPr>
              <a:lnSpc>
                <a:spcPct val="120000"/>
              </a:lnSpc>
            </a:pPr>
            <a:endParaRPr lang="en-US" b="1" dirty="0">
              <a:solidFill>
                <a:schemeClr val="bg1"/>
              </a:solidFill>
              <a:effectLst>
                <a:outerShdw blurRad="38100" dist="38100" dir="2700000" algn="tl">
                  <a:srgbClr val="000000">
                    <a:alpha val="43137"/>
                  </a:srgbClr>
                </a:outerShdw>
              </a:effectLst>
            </a:endParaRPr>
          </a:p>
          <a:p>
            <a:pPr>
              <a:lnSpc>
                <a:spcPct val="120000"/>
              </a:lnSpc>
            </a:pPr>
            <a:r>
              <a:rPr lang="en-US" sz="3200" b="1" dirty="0">
                <a:solidFill>
                  <a:schemeClr val="bg1"/>
                </a:solidFill>
                <a:effectLst>
                  <a:outerShdw blurRad="38100" dist="38100" dir="2700000" algn="tl">
                    <a:srgbClr val="000000">
                      <a:alpha val="43137"/>
                    </a:srgbClr>
                  </a:outerShdw>
                </a:effectLst>
              </a:rPr>
              <a:t>• How did Jesus exemplify 						           </a:t>
            </a:r>
          </a:p>
          <a:p>
            <a:pPr>
              <a:lnSpc>
                <a:spcPct val="120000"/>
              </a:lnSpc>
            </a:pPr>
            <a:r>
              <a:rPr lang="en-US" sz="3200" b="1" dirty="0">
                <a:solidFill>
                  <a:schemeClr val="bg1"/>
                </a:solidFill>
                <a:effectLst>
                  <a:outerShdw blurRad="38100" dist="38100" dir="2700000" algn="tl">
                    <a:srgbClr val="000000">
                      <a:alpha val="43137"/>
                    </a:srgbClr>
                  </a:outerShdw>
                </a:effectLst>
              </a:rPr>
              <a:t>   “one another” </a:t>
            </a:r>
            <a:r>
              <a:rPr lang="en-US" sz="3200" b="1">
                <a:solidFill>
                  <a:schemeClr val="bg1"/>
                </a:solidFill>
                <a:effectLst>
                  <a:outerShdw blurRad="38100" dist="38100" dir="2700000" algn="tl">
                    <a:srgbClr val="000000">
                      <a:alpha val="43137"/>
                    </a:srgbClr>
                  </a:outerShdw>
                </a:effectLst>
              </a:rPr>
              <a:t>love?</a:t>
            </a:r>
            <a:endParaRPr lang="en-US" sz="3200" b="1" dirty="0">
              <a:solidFill>
                <a:schemeClr val="bg1"/>
              </a:solidFill>
              <a:effectLst>
                <a:outerShdw blurRad="38100" dist="38100" dir="2700000" algn="tl">
                  <a:srgbClr val="000000">
                    <a:alpha val="43137"/>
                  </a:srgbClr>
                </a:outerShdw>
              </a:effectLst>
            </a:endParaRPr>
          </a:p>
        </p:txBody>
      </p:sp>
      <p:pic>
        <p:nvPicPr>
          <p:cNvPr id="2" name="Picture 1" descr="Closeup of hands holding an open book">
            <a:extLst>
              <a:ext uri="{FF2B5EF4-FFF2-40B4-BE49-F238E27FC236}">
                <a16:creationId xmlns:a16="http://schemas.microsoft.com/office/drawing/2014/main" id="{F1139E85-2D54-A6AC-2DBF-C673710FAFBC}"/>
              </a:ext>
            </a:extLst>
          </p:cNvPr>
          <p:cNvPicPr>
            <a:picLocks noChangeAspect="1"/>
          </p:cNvPicPr>
          <p:nvPr/>
        </p:nvPicPr>
        <p:blipFill>
          <a:blip r:embed="rId2"/>
          <a:srcRect l="1251" r="4631" b="-1"/>
          <a:stretch/>
        </p:blipFill>
        <p:spPr>
          <a:xfrm>
            <a:off x="6096000" y="2534541"/>
            <a:ext cx="6096000" cy="4323459"/>
          </a:xfrm>
          <a:prstGeom prst="rect">
            <a:avLst/>
          </a:prstGeom>
        </p:spPr>
      </p:pic>
    </p:spTree>
    <p:extLst>
      <p:ext uri="{BB962C8B-B14F-4D97-AF65-F5344CB8AC3E}">
        <p14:creationId xmlns:p14="http://schemas.microsoft.com/office/powerpoint/2010/main" val="4092623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a6dcaa-c685-4162-bf8d-9106957bcf2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0269CAC561E845B19B1BF528306EBE" ma:contentTypeVersion="15" ma:contentTypeDescription="Create a new document." ma:contentTypeScope="" ma:versionID="5e0e943e6ce4b9711016d0891abbd61c">
  <xsd:schema xmlns:xsd="http://www.w3.org/2001/XMLSchema" xmlns:xs="http://www.w3.org/2001/XMLSchema" xmlns:p="http://schemas.microsoft.com/office/2006/metadata/properties" xmlns:ns2="b1a6dcaa-c685-4162-bf8d-9106957bcf2f" xmlns:ns3="1e8db885-a360-449f-a5ff-12e3b15834d5" targetNamespace="http://schemas.microsoft.com/office/2006/metadata/properties" ma:root="true" ma:fieldsID="00839ae4a4257e7ca2ec708bd6aa3573" ns2:_="" ns3:_="">
    <xsd:import namespace="b1a6dcaa-c685-4162-bf8d-9106957bcf2f"/>
    <xsd:import namespace="1e8db885-a360-449f-a5ff-12e3b1583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6dcaa-c685-4162-bf8d-9106957bc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42002a0-d8de-4f25-bca0-0793141583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8db885-a360-449f-a5ff-12e3b15834d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48926F-6D2A-4DE8-98F3-B505B74AB583}">
  <ds:schemaRefs>
    <ds:schemaRef ds:uri="http://schemas.microsoft.com/office/2006/metadata/properties"/>
    <ds:schemaRef ds:uri="http://schemas.microsoft.com/office/infopath/2007/PartnerControls"/>
    <ds:schemaRef ds:uri="b1a6dcaa-c685-4162-bf8d-9106957bcf2f"/>
  </ds:schemaRefs>
</ds:datastoreItem>
</file>

<file path=customXml/itemProps2.xml><?xml version="1.0" encoding="utf-8"?>
<ds:datastoreItem xmlns:ds="http://schemas.openxmlformats.org/officeDocument/2006/customXml" ds:itemID="{32208A96-BF1D-445B-94C3-A491CF4C20D0}">
  <ds:schemaRefs>
    <ds:schemaRef ds:uri="http://schemas.microsoft.com/sharepoint/v3/contenttype/forms"/>
  </ds:schemaRefs>
</ds:datastoreItem>
</file>

<file path=customXml/itemProps3.xml><?xml version="1.0" encoding="utf-8"?>
<ds:datastoreItem xmlns:ds="http://schemas.openxmlformats.org/officeDocument/2006/customXml" ds:itemID="{474D2E83-69B2-4BA6-8818-50A01B86B1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6dcaa-c685-4162-bf8d-9106957bcf2f"/>
    <ds:schemaRef ds:uri="1e8db885-a360-449f-a5ff-12e3b1583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4178</TotalTime>
  <Words>649</Words>
  <Application>Microsoft Office PowerPoint</Application>
  <PresentationFormat>Widescreen</PresentationFormat>
  <Paragraphs>81</Paragraphs>
  <Slides>13</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Montserrat</vt:lpstr>
      <vt:lpstr>Office Theme</vt:lpstr>
      <vt:lpstr>PowerPoint Presentation</vt:lpstr>
      <vt:lpstr>Love bears all things, believes all things, hopes all things, endures all things.  Love never ends.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my commandment, that you love one another as I have loved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Thomas</dc:creator>
  <cp:lastModifiedBy>Jean Brown</cp:lastModifiedBy>
  <cp:revision>20</cp:revision>
  <dcterms:created xsi:type="dcterms:W3CDTF">2024-05-20T15:02:04Z</dcterms:created>
  <dcterms:modified xsi:type="dcterms:W3CDTF">2025-06-09T15:53:45Z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0x010100960269CAC561E845B19B1BF528306EBE</vt:lpwstr>
  </property>
  <property fmtid="{D5CDD505-2E9C-101B-9397-08002B2CF9AE}" pid="3" name="MediaServiceImageTags">
    <vt:lpwstr/>
  </property>
</Properties>
</file>