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808" r:id="rId6"/>
    <p:sldId id="870" r:id="rId7"/>
    <p:sldId id="920" r:id="rId8"/>
    <p:sldId id="931" r:id="rId9"/>
    <p:sldId id="944" r:id="rId10"/>
    <p:sldId id="939" r:id="rId11"/>
    <p:sldId id="932" r:id="rId12"/>
    <p:sldId id="904" r:id="rId13"/>
    <p:sldId id="943" r:id="rId14"/>
    <p:sldId id="945" r:id="rId15"/>
    <p:sldId id="8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4D26"/>
    <a:srgbClr val="875A2D"/>
    <a:srgbClr val="996633"/>
    <a:srgbClr val="FF99FF"/>
    <a:srgbClr val="2B3A59"/>
    <a:srgbClr val="515E70"/>
    <a:srgbClr val="35454D"/>
    <a:srgbClr val="333333"/>
    <a:srgbClr val="0066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8B48C0-7BBE-4BF4-ACFD-9722E2D7F93D}" v="2" dt="2025-06-09T16:47:55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5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Brown" userId="0d553e0b-7de6-44b1-a5c2-115d1ad30799" providerId="ADAL" clId="{828B48C0-7BBE-4BF4-ACFD-9722E2D7F93D}"/>
    <pc:docChg chg="modSld">
      <pc:chgData name="Jean Brown" userId="0d553e0b-7de6-44b1-a5c2-115d1ad30799" providerId="ADAL" clId="{828B48C0-7BBE-4BF4-ACFD-9722E2D7F93D}" dt="2025-06-09T16:48:53.504" v="211" actId="20577"/>
      <pc:docMkLst>
        <pc:docMk/>
      </pc:docMkLst>
      <pc:sldChg chg="modSp mod">
        <pc:chgData name="Jean Brown" userId="0d553e0b-7de6-44b1-a5c2-115d1ad30799" providerId="ADAL" clId="{828B48C0-7BBE-4BF4-ACFD-9722E2D7F93D}" dt="2025-06-09T16:18:04.262" v="99" actId="20577"/>
        <pc:sldMkLst>
          <pc:docMk/>
          <pc:sldMk cId="1879050429" sldId="808"/>
        </pc:sldMkLst>
        <pc:spChg chg="mod">
          <ac:chgData name="Jean Brown" userId="0d553e0b-7de6-44b1-a5c2-115d1ad30799" providerId="ADAL" clId="{828B48C0-7BBE-4BF4-ACFD-9722E2D7F93D}" dt="2025-06-09T16:14:13.296" v="97" actId="20577"/>
          <ac:spMkLst>
            <pc:docMk/>
            <pc:sldMk cId="1879050429" sldId="808"/>
            <ac:spMk id="3" creationId="{87DAB97D-8633-9734-9BB0-E05C9AA0F55F}"/>
          </ac:spMkLst>
        </pc:spChg>
        <pc:spChg chg="mod">
          <ac:chgData name="Jean Brown" userId="0d553e0b-7de6-44b1-a5c2-115d1ad30799" providerId="ADAL" clId="{828B48C0-7BBE-4BF4-ACFD-9722E2D7F93D}" dt="2025-06-09T16:18:04.262" v="99" actId="20577"/>
          <ac:spMkLst>
            <pc:docMk/>
            <pc:sldMk cId="1879050429" sldId="808"/>
            <ac:spMk id="4" creationId="{00000000-0000-0000-0000-000000000000}"/>
          </ac:spMkLst>
        </pc:spChg>
      </pc:sldChg>
      <pc:sldChg chg="modSp mod">
        <pc:chgData name="Jean Brown" userId="0d553e0b-7de6-44b1-a5c2-115d1ad30799" providerId="ADAL" clId="{828B48C0-7BBE-4BF4-ACFD-9722E2D7F93D}" dt="2025-06-09T16:48:53.504" v="211" actId="20577"/>
        <pc:sldMkLst>
          <pc:docMk/>
          <pc:sldMk cId="3877296975" sldId="819"/>
        </pc:sldMkLst>
        <pc:spChg chg="mod">
          <ac:chgData name="Jean Brown" userId="0d553e0b-7de6-44b1-a5c2-115d1ad30799" providerId="ADAL" clId="{828B48C0-7BBE-4BF4-ACFD-9722E2D7F93D}" dt="2025-06-09T16:46:41.816" v="137" actId="1038"/>
          <ac:spMkLst>
            <pc:docMk/>
            <pc:sldMk cId="3877296975" sldId="819"/>
            <ac:spMk id="4" creationId="{E5C0DEA6-7896-44E4-5AC1-DF8663918F30}"/>
          </ac:spMkLst>
        </pc:spChg>
        <pc:spChg chg="mod">
          <ac:chgData name="Jean Brown" userId="0d553e0b-7de6-44b1-a5c2-115d1ad30799" providerId="ADAL" clId="{828B48C0-7BBE-4BF4-ACFD-9722E2D7F93D}" dt="2025-06-09T16:48:53.504" v="211" actId="20577"/>
          <ac:spMkLst>
            <pc:docMk/>
            <pc:sldMk cId="3877296975" sldId="819"/>
            <ac:spMk id="5" creationId="{70D85BF0-9802-760C-97C1-0478916CB267}"/>
          </ac:spMkLst>
        </pc:spChg>
      </pc:sldChg>
      <pc:sldChg chg="modSp mod">
        <pc:chgData name="Jean Brown" userId="0d553e0b-7de6-44b1-a5c2-115d1ad30799" providerId="ADAL" clId="{828B48C0-7BBE-4BF4-ACFD-9722E2D7F93D}" dt="2025-06-09T16:25:00.328" v="100" actId="20577"/>
        <pc:sldMkLst>
          <pc:docMk/>
          <pc:sldMk cId="2612710303" sldId="939"/>
        </pc:sldMkLst>
        <pc:spChg chg="mod">
          <ac:chgData name="Jean Brown" userId="0d553e0b-7de6-44b1-a5c2-115d1ad30799" providerId="ADAL" clId="{828B48C0-7BBE-4BF4-ACFD-9722E2D7F93D}" dt="2025-06-09T16:25:00.328" v="100" actId="20577"/>
          <ac:spMkLst>
            <pc:docMk/>
            <pc:sldMk cId="2612710303" sldId="939"/>
            <ac:spMk id="13" creationId="{04921E64-7FC1-D77F-7F9B-A7BC46AE3908}"/>
          </ac:spMkLst>
        </pc:spChg>
      </pc:sldChg>
    </pc:docChg>
  </pc:docChgLst>
  <pc:docChgLst>
    <pc:chgData name="Gil Thomas" userId="790cc23d-4c1d-4b8f-ba7f-333fd405d602" providerId="ADAL" clId="{A364C73C-C8C1-489D-9B99-48F721F5D5AA}"/>
    <pc:docChg chg="modSld">
      <pc:chgData name="Gil Thomas" userId="790cc23d-4c1d-4b8f-ba7f-333fd405d602" providerId="ADAL" clId="{A364C73C-C8C1-489D-9B99-48F721F5D5AA}" dt="2025-05-30T17:19:28.458" v="16" actId="20577"/>
      <pc:docMkLst>
        <pc:docMk/>
      </pc:docMkLst>
      <pc:sldChg chg="modSp modAnim">
        <pc:chgData name="Gil Thomas" userId="790cc23d-4c1d-4b8f-ba7f-333fd405d602" providerId="ADAL" clId="{A364C73C-C8C1-489D-9B99-48F721F5D5AA}" dt="2025-05-30T16:00:07.095" v="10"/>
        <pc:sldMkLst>
          <pc:docMk/>
          <pc:sldMk cId="3413939646" sldId="904"/>
        </pc:sldMkLst>
        <pc:spChg chg="mod">
          <ac:chgData name="Gil Thomas" userId="790cc23d-4c1d-4b8f-ba7f-333fd405d602" providerId="ADAL" clId="{A364C73C-C8C1-489D-9B99-48F721F5D5AA}" dt="2025-05-30T16:00:02.034" v="9" actId="20577"/>
          <ac:spMkLst>
            <pc:docMk/>
            <pc:sldMk cId="3413939646" sldId="904"/>
            <ac:spMk id="7" creationId="{63233B67-0F60-EEA9-F34A-8BE4FD95803D}"/>
          </ac:spMkLst>
        </pc:spChg>
      </pc:sldChg>
      <pc:sldChg chg="modSp">
        <pc:chgData name="Gil Thomas" userId="790cc23d-4c1d-4b8f-ba7f-333fd405d602" providerId="ADAL" clId="{A364C73C-C8C1-489D-9B99-48F721F5D5AA}" dt="2025-05-30T15:47:11.401" v="5" actId="20577"/>
        <pc:sldMkLst>
          <pc:docMk/>
          <pc:sldMk cId="843678827" sldId="931"/>
        </pc:sldMkLst>
        <pc:spChg chg="mod">
          <ac:chgData name="Gil Thomas" userId="790cc23d-4c1d-4b8f-ba7f-333fd405d602" providerId="ADAL" clId="{A364C73C-C8C1-489D-9B99-48F721F5D5AA}" dt="2025-05-30T15:47:11.401" v="5" actId="20577"/>
          <ac:spMkLst>
            <pc:docMk/>
            <pc:sldMk cId="843678827" sldId="931"/>
            <ac:spMk id="5" creationId="{817C5BA7-7D79-13D0-EADD-11C406C09D18}"/>
          </ac:spMkLst>
        </pc:spChg>
      </pc:sldChg>
      <pc:sldChg chg="modAnim">
        <pc:chgData name="Gil Thomas" userId="790cc23d-4c1d-4b8f-ba7f-333fd405d602" providerId="ADAL" clId="{A364C73C-C8C1-489D-9B99-48F721F5D5AA}" dt="2025-05-30T15:57:27.381" v="6"/>
        <pc:sldMkLst>
          <pc:docMk/>
          <pc:sldMk cId="2534082070" sldId="932"/>
        </pc:sldMkLst>
      </pc:sldChg>
      <pc:sldChg chg="modSp modAnim">
        <pc:chgData name="Gil Thomas" userId="790cc23d-4c1d-4b8f-ba7f-333fd405d602" providerId="ADAL" clId="{A364C73C-C8C1-489D-9B99-48F721F5D5AA}" dt="2025-05-30T17:19:28.458" v="16" actId="20577"/>
        <pc:sldMkLst>
          <pc:docMk/>
          <pc:sldMk cId="624401586" sldId="943"/>
        </pc:sldMkLst>
        <pc:spChg chg="mod">
          <ac:chgData name="Gil Thomas" userId="790cc23d-4c1d-4b8f-ba7f-333fd405d602" providerId="ADAL" clId="{A364C73C-C8C1-489D-9B99-48F721F5D5AA}" dt="2025-05-30T17:19:28.458" v="16" actId="20577"/>
          <ac:spMkLst>
            <pc:docMk/>
            <pc:sldMk cId="624401586" sldId="943"/>
            <ac:spMk id="7" creationId="{515CF9C0-8FB6-9E06-6ABF-8F79AABB5D0F}"/>
          </ac:spMkLst>
        </pc:spChg>
      </pc:sldChg>
      <pc:sldChg chg="modSp">
        <pc:chgData name="Gil Thomas" userId="790cc23d-4c1d-4b8f-ba7f-333fd405d602" providerId="ADAL" clId="{A364C73C-C8C1-489D-9B99-48F721F5D5AA}" dt="2025-05-30T15:47:02.240" v="2" actId="20577"/>
        <pc:sldMkLst>
          <pc:docMk/>
          <pc:sldMk cId="3187949273" sldId="944"/>
        </pc:sldMkLst>
        <pc:spChg chg="mod">
          <ac:chgData name="Gil Thomas" userId="790cc23d-4c1d-4b8f-ba7f-333fd405d602" providerId="ADAL" clId="{A364C73C-C8C1-489D-9B99-48F721F5D5AA}" dt="2025-05-30T15:47:02.240" v="2" actId="20577"/>
          <ac:spMkLst>
            <pc:docMk/>
            <pc:sldMk cId="3187949273" sldId="944"/>
            <ac:spMk id="5" creationId="{AC8A925C-8CCC-C99D-44F7-1076A9464891}"/>
          </ac:spMkLst>
        </pc:spChg>
      </pc:sldChg>
    </pc:docChg>
  </pc:docChgLst>
  <pc:docChgLst>
    <pc:chgData name="Gil Thomas" userId="790cc23d-4c1d-4b8f-ba7f-333fd405d602" providerId="ADAL" clId="{509F5CDE-7220-415B-B298-932D4C9D1B9C}"/>
    <pc:docChg chg="undo custSel modSld">
      <pc:chgData name="Gil Thomas" userId="790cc23d-4c1d-4b8f-ba7f-333fd405d602" providerId="ADAL" clId="{509F5CDE-7220-415B-B298-932D4C9D1B9C}" dt="2025-05-02T18:36:39.943" v="14" actId="20577"/>
      <pc:docMkLst>
        <pc:docMk/>
      </pc:docMkLst>
      <pc:sldChg chg="modSp mod">
        <pc:chgData name="Gil Thomas" userId="790cc23d-4c1d-4b8f-ba7f-333fd405d602" providerId="ADAL" clId="{509F5CDE-7220-415B-B298-932D4C9D1B9C}" dt="2025-05-01T21:25:43.127" v="1" actId="1076"/>
        <pc:sldMkLst>
          <pc:docMk/>
          <pc:sldMk cId="1655172261" sldId="256"/>
        </pc:sldMkLst>
        <pc:picChg chg="mod">
          <ac:chgData name="Gil Thomas" userId="790cc23d-4c1d-4b8f-ba7f-333fd405d602" providerId="ADAL" clId="{509F5CDE-7220-415B-B298-932D4C9D1B9C}" dt="2025-05-01T21:25:43.127" v="1" actId="1076"/>
          <ac:picMkLst>
            <pc:docMk/>
            <pc:sldMk cId="1655172261" sldId="256"/>
            <ac:picMk id="4" creationId="{09634533-7186-88A2-1F82-9EB31FABF93A}"/>
          </ac:picMkLst>
        </pc:picChg>
      </pc:sldChg>
      <pc:sldChg chg="modSp mod">
        <pc:chgData name="Gil Thomas" userId="790cc23d-4c1d-4b8f-ba7f-333fd405d602" providerId="ADAL" clId="{509F5CDE-7220-415B-B298-932D4C9D1B9C}" dt="2025-05-02T18:36:39.943" v="14" actId="20577"/>
        <pc:sldMkLst>
          <pc:docMk/>
          <pc:sldMk cId="1879050429" sldId="808"/>
        </pc:sldMkLst>
        <pc:spChg chg="mod">
          <ac:chgData name="Gil Thomas" userId="790cc23d-4c1d-4b8f-ba7f-333fd405d602" providerId="ADAL" clId="{509F5CDE-7220-415B-B298-932D4C9D1B9C}" dt="2025-05-02T18:36:39.943" v="14" actId="20577"/>
          <ac:spMkLst>
            <pc:docMk/>
            <pc:sldMk cId="1879050429" sldId="808"/>
            <ac:spMk id="3" creationId="{87DAB97D-8633-9734-9BB0-E05C9AA0F55F}"/>
          </ac:spMkLst>
        </pc:spChg>
      </pc:sldChg>
      <pc:sldChg chg="modSp mod">
        <pc:chgData name="Gil Thomas" userId="790cc23d-4c1d-4b8f-ba7f-333fd405d602" providerId="ADAL" clId="{509F5CDE-7220-415B-B298-932D4C9D1B9C}" dt="2025-05-02T18:18:12.089" v="7" actId="1076"/>
        <pc:sldMkLst>
          <pc:docMk/>
          <pc:sldMk cId="3877296975" sldId="819"/>
        </pc:sldMkLst>
        <pc:spChg chg="mod">
          <ac:chgData name="Gil Thomas" userId="790cc23d-4c1d-4b8f-ba7f-333fd405d602" providerId="ADAL" clId="{509F5CDE-7220-415B-B298-932D4C9D1B9C}" dt="2025-05-02T18:18:12.089" v="7" actId="1076"/>
          <ac:spMkLst>
            <pc:docMk/>
            <pc:sldMk cId="3877296975" sldId="819"/>
            <ac:spMk id="4" creationId="{E5C0DEA6-7896-44E4-5AC1-DF8663918F30}"/>
          </ac:spMkLst>
        </pc:spChg>
      </pc:sldChg>
      <pc:sldChg chg="modSp mod">
        <pc:chgData name="Gil Thomas" userId="790cc23d-4c1d-4b8f-ba7f-333fd405d602" providerId="ADAL" clId="{509F5CDE-7220-415B-B298-932D4C9D1B9C}" dt="2025-05-02T18:03:47.153" v="3" actId="20577"/>
        <pc:sldMkLst>
          <pc:docMk/>
          <pc:sldMk cId="520359374" sldId="920"/>
        </pc:sldMkLst>
        <pc:spChg chg="mod">
          <ac:chgData name="Gil Thomas" userId="790cc23d-4c1d-4b8f-ba7f-333fd405d602" providerId="ADAL" clId="{509F5CDE-7220-415B-B298-932D4C9D1B9C}" dt="2025-05-02T18:03:47.153" v="3" actId="20577"/>
          <ac:spMkLst>
            <pc:docMk/>
            <pc:sldMk cId="520359374" sldId="920"/>
            <ac:spMk id="13" creationId="{F9A65B8F-6F61-E552-D966-987ECB2CDE5F}"/>
          </ac:spMkLst>
        </pc:spChg>
      </pc:sldChg>
      <pc:sldChg chg="modSp">
        <pc:chgData name="Gil Thomas" userId="790cc23d-4c1d-4b8f-ba7f-333fd405d602" providerId="ADAL" clId="{509F5CDE-7220-415B-B298-932D4C9D1B9C}" dt="2025-05-01T21:33:10.828" v="2" actId="14100"/>
        <pc:sldMkLst>
          <pc:docMk/>
          <pc:sldMk cId="758561507" sldId="945"/>
        </pc:sldMkLst>
        <pc:picChg chg="mod">
          <ac:chgData name="Gil Thomas" userId="790cc23d-4c1d-4b8f-ba7f-333fd405d602" providerId="ADAL" clId="{509F5CDE-7220-415B-B298-932D4C9D1B9C}" dt="2025-05-01T21:33:10.828" v="2" actId="14100"/>
          <ac:picMkLst>
            <pc:docMk/>
            <pc:sldMk cId="758561507" sldId="945"/>
            <ac:picMk id="2052" creationId="{A8DEA19D-D810-557E-A929-68FD99A7F7DF}"/>
          </ac:picMkLst>
        </pc:picChg>
      </pc:sldChg>
    </pc:docChg>
  </pc:docChgLst>
  <pc:docChgLst>
    <pc:chgData name="Gil Thomas" userId="790cc23d-4c1d-4b8f-ba7f-333fd405d602" providerId="ADAL" clId="{A25127D7-D155-43A5-9F36-FD861D1F3277}"/>
    <pc:docChg chg="undo custSel addSld delSld modSld sldOrd">
      <pc:chgData name="Gil Thomas" userId="790cc23d-4c1d-4b8f-ba7f-333fd405d602" providerId="ADAL" clId="{A25127D7-D155-43A5-9F36-FD861D1F3277}" dt="2025-01-26T11:26:55.321" v="1439" actId="14100"/>
      <pc:docMkLst>
        <pc:docMk/>
      </pc:docMkLst>
      <pc:sldChg chg="addSp delSp modSp mod">
        <pc:chgData name="Gil Thomas" userId="790cc23d-4c1d-4b8f-ba7f-333fd405d602" providerId="ADAL" clId="{A25127D7-D155-43A5-9F36-FD861D1F3277}" dt="2025-01-22T16:32:59.632" v="1401" actId="14100"/>
        <pc:sldMkLst>
          <pc:docMk/>
          <pc:sldMk cId="1655172261" sldId="256"/>
        </pc:sldMkLst>
      </pc:sldChg>
      <pc:sldChg chg="modSp mod">
        <pc:chgData name="Gil Thomas" userId="790cc23d-4c1d-4b8f-ba7f-333fd405d602" providerId="ADAL" clId="{A25127D7-D155-43A5-9F36-FD861D1F3277}" dt="2025-01-22T15:42:20.247" v="5" actId="20577"/>
        <pc:sldMkLst>
          <pc:docMk/>
          <pc:sldMk cId="1879050429" sldId="808"/>
        </pc:sldMkLst>
      </pc:sldChg>
      <pc:sldChg chg="modSp mod">
        <pc:chgData name="Gil Thomas" userId="790cc23d-4c1d-4b8f-ba7f-333fd405d602" providerId="ADAL" clId="{A25127D7-D155-43A5-9F36-FD861D1F3277}" dt="2025-01-22T16:35:21.497" v="1414" actId="33524"/>
        <pc:sldMkLst>
          <pc:docMk/>
          <pc:sldMk cId="3877296975" sldId="819"/>
        </pc:sldMkLst>
      </pc:sldChg>
      <pc:sldChg chg="addSp delSp modSp mod">
        <pc:chgData name="Gil Thomas" userId="790cc23d-4c1d-4b8f-ba7f-333fd405d602" providerId="ADAL" clId="{A25127D7-D155-43A5-9F36-FD861D1F3277}" dt="2025-01-26T11:25:35.671" v="1438" actId="207"/>
        <pc:sldMkLst>
          <pc:docMk/>
          <pc:sldMk cId="4082156938" sldId="870"/>
        </pc:sldMkLst>
      </pc:sldChg>
      <pc:sldChg chg="modSp modAnim">
        <pc:chgData name="Gil Thomas" userId="790cc23d-4c1d-4b8f-ba7f-333fd405d602" providerId="ADAL" clId="{A25127D7-D155-43A5-9F36-FD861D1F3277}" dt="2025-01-22T16:34:37.230" v="1402"/>
        <pc:sldMkLst>
          <pc:docMk/>
          <pc:sldMk cId="3413939646" sldId="904"/>
        </pc:sldMkLst>
      </pc:sldChg>
      <pc:sldChg chg="addSp delSp modSp mod delAnim modAnim">
        <pc:chgData name="Gil Thomas" userId="790cc23d-4c1d-4b8f-ba7f-333fd405d602" providerId="ADAL" clId="{A25127D7-D155-43A5-9F36-FD861D1F3277}" dt="2025-01-25T19:41:17.586" v="1436"/>
        <pc:sldMkLst>
          <pc:docMk/>
          <pc:sldMk cId="520359374" sldId="920"/>
        </pc:sldMkLst>
      </pc:sldChg>
      <pc:sldChg chg="addSp delSp modSp mod modAnim">
        <pc:chgData name="Gil Thomas" userId="790cc23d-4c1d-4b8f-ba7f-333fd405d602" providerId="ADAL" clId="{A25127D7-D155-43A5-9F36-FD861D1F3277}" dt="2025-01-22T16:19:20.553" v="1175"/>
        <pc:sldMkLst>
          <pc:docMk/>
          <pc:sldMk cId="843678827" sldId="931"/>
        </pc:sldMkLst>
      </pc:sldChg>
      <pc:sldChg chg="modSp mod ord">
        <pc:chgData name="Gil Thomas" userId="790cc23d-4c1d-4b8f-ba7f-333fd405d602" providerId="ADAL" clId="{A25127D7-D155-43A5-9F36-FD861D1F3277}" dt="2025-01-22T16:23:57.042" v="1291" actId="207"/>
        <pc:sldMkLst>
          <pc:docMk/>
          <pc:sldMk cId="2534082070" sldId="932"/>
        </pc:sldMkLst>
      </pc:sldChg>
      <pc:sldChg chg="ord">
        <pc:chgData name="Gil Thomas" userId="790cc23d-4c1d-4b8f-ba7f-333fd405d602" providerId="ADAL" clId="{A25127D7-D155-43A5-9F36-FD861D1F3277}" dt="2025-01-22T16:21:27.893" v="1229"/>
        <pc:sldMkLst>
          <pc:docMk/>
          <pc:sldMk cId="2612710303" sldId="939"/>
        </pc:sldMkLst>
      </pc:sldChg>
      <pc:sldChg chg="del">
        <pc:chgData name="Gil Thomas" userId="790cc23d-4c1d-4b8f-ba7f-333fd405d602" providerId="ADAL" clId="{A25127D7-D155-43A5-9F36-FD861D1F3277}" dt="2025-01-22T16:22:50.467" v="1284" actId="47"/>
        <pc:sldMkLst>
          <pc:docMk/>
          <pc:sldMk cId="3629544815" sldId="940"/>
        </pc:sldMkLst>
      </pc:sldChg>
      <pc:sldChg chg="del">
        <pc:chgData name="Gil Thomas" userId="790cc23d-4c1d-4b8f-ba7f-333fd405d602" providerId="ADAL" clId="{A25127D7-D155-43A5-9F36-FD861D1F3277}" dt="2025-01-22T16:22:51.296" v="1285" actId="47"/>
        <pc:sldMkLst>
          <pc:docMk/>
          <pc:sldMk cId="4092623511" sldId="941"/>
        </pc:sldMkLst>
      </pc:sldChg>
      <pc:sldChg chg="del">
        <pc:chgData name="Gil Thomas" userId="790cc23d-4c1d-4b8f-ba7f-333fd405d602" providerId="ADAL" clId="{A25127D7-D155-43A5-9F36-FD861D1F3277}" dt="2025-01-22T16:24:30.616" v="1294" actId="47"/>
        <pc:sldMkLst>
          <pc:docMk/>
          <pc:sldMk cId="1982021232" sldId="942"/>
        </pc:sldMkLst>
      </pc:sldChg>
      <pc:sldChg chg="addSp delSp modSp mod modAnim">
        <pc:chgData name="Gil Thomas" userId="790cc23d-4c1d-4b8f-ba7f-333fd405d602" providerId="ADAL" clId="{A25127D7-D155-43A5-9F36-FD861D1F3277}" dt="2025-01-22T16:34:53.940" v="1404"/>
        <pc:sldMkLst>
          <pc:docMk/>
          <pc:sldMk cId="624401586" sldId="943"/>
        </pc:sldMkLst>
      </pc:sldChg>
      <pc:sldChg chg="modSp add modAnim">
        <pc:chgData name="Gil Thomas" userId="790cc23d-4c1d-4b8f-ba7f-333fd405d602" providerId="ADAL" clId="{A25127D7-D155-43A5-9F36-FD861D1F3277}" dt="2025-01-22T16:20:45.934" v="1224" actId="121"/>
        <pc:sldMkLst>
          <pc:docMk/>
          <pc:sldMk cId="3187949273" sldId="944"/>
        </pc:sldMkLst>
      </pc:sldChg>
      <pc:sldChg chg="addSp delSp modSp add mod modAnim">
        <pc:chgData name="Gil Thomas" userId="790cc23d-4c1d-4b8f-ba7f-333fd405d602" providerId="ADAL" clId="{A25127D7-D155-43A5-9F36-FD861D1F3277}" dt="2025-01-26T11:26:55.321" v="1439" actId="14100"/>
        <pc:sldMkLst>
          <pc:docMk/>
          <pc:sldMk cId="758561507" sldId="9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CC903-8318-4B3B-A3AF-5CF83F63DFE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21E73-4BC7-4B5B-8BB7-F9CFBDBE5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1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7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B0135-BE79-D35F-24F9-587C99F25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5CBC7-F788-A173-84B6-4D496019A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9032A0-11B6-4B59-CE43-55A473D56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CFE89-0EC1-8065-A94D-7E8DB3C9F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87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257AA-CFD3-5702-FAA1-6C4E51C6A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03D67C-1BE9-2F45-A9A5-E32F08E90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22839-2200-C5B9-3F40-366EB8DDC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D06DF-E797-86C7-8B53-753B24744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1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3035-7C99-CD24-A93C-236ED134A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DB539-6498-3E32-0A04-3FD79773C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12F8-42E1-29F8-48C2-578D43B7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ED49B-882C-0866-B803-2E5D9A05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0AA91-820B-25F2-8DBF-2D640A8A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6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64D5-BBE2-868A-F6F8-55F597E9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7043-E120-820A-DACE-DC1D58144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6AF51-722C-0E14-6106-EF1758C9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127E-E168-7830-2127-0B2FFDE0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A1AA2-D000-95BF-24D1-3E998C60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7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B47C6-4C58-E99F-CA6B-E2A8BF4F0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BD8AC-08CB-0156-8C75-9398027A9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1B88-1690-810E-2984-97F7DCEB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16BE1-B7E4-0FF5-35C0-8B1D574D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62D68-11F3-6185-A5BC-66AD1A2E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9003-DDF1-97A5-28A8-140984C4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1CD1-E694-B416-3035-A446E12C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A634-1DD1-0B39-91D8-113EE579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AED5F-71B9-6009-9168-9E726A83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F5FD2-37FB-A339-DEB0-4B3EBC5F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E00F-4ABA-AA40-998D-9F9BD88B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450F0-16B2-24CD-ACA5-9E1660A0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F7E9-53BF-88A0-3A9C-A8639017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226F7-1EAC-6B2D-D873-61C788CF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3FC22-ECAE-09FB-396F-C68CCC46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5468-A64A-ADCC-E7F9-78CF9E1F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C502F-FCB5-61F8-B4B6-5E700F851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5F0B6-3310-D96C-7187-C42BA3B7D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46508-E86E-EF2C-645B-EBB21A5D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92BAF-D91E-EC50-0B06-3856F5CE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34F01-4CE5-4513-3FFA-5900F218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C645-17F7-FDC3-B559-2E4C95FD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D5A8E-82CE-D86C-F521-2AA0966D9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22CCC-803E-FC15-9724-794CAD4D8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2066C-287F-7D47-9EF4-DA205E845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34ADE-60DE-E25F-9032-45BFA853E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19EB3-60FC-9EA3-248B-87A96E47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E98FA-5D40-1953-B207-45411C0B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5B27C-1CD6-14E0-E5DB-A366B42C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0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C393-08C1-C8BF-F823-61FCE8EE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8BDD3-E1AE-29E4-A8FA-E9FB459C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B44B4-BE48-0D09-04EB-A83CE27E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614CA-B0B4-10AF-FA6A-F48BB25F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4DFFD-FF1C-3690-997B-1FE584D8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520B0-ED71-9BC4-1AF8-F22634BA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AF4A5-824F-C014-B345-15500137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7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377B-4C77-EE8A-F7AA-AD76ECFC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A9EA-5A6B-32FA-B358-DE08DCAB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01F93-2840-C3A7-A6DB-E9825AD6F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9F429-D4BA-E5F8-7D94-AD423608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D84A8-53A2-9EC7-52AB-67CBA89C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CAC06-B66C-7B20-F609-E96A3409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9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127-75FA-3ED8-96CE-A5DE96CA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EB1D7-DCDF-99F8-7383-5E2608AF2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3DD75-E86A-9BBC-5171-C7FA12748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3CA19-FD1A-B551-6ED6-A3C98F92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511AC-3260-72EE-32C6-824A83D2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014AC-95FE-47D8-3FE2-B55EFC45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74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5B5D9-711C-83E4-A9E9-FE291139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86B23-FBC3-A403-B77D-48EB04F9E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380F1-F5B0-6415-4E1B-6A6005AAB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4023A-B009-FF61-8A13-2D870AEB5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3173C-70E9-A2B0-0CB9-0F50541E3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drea's Song Trax">
            <a:hlinkClick r:id="" action="ppaction://media"/>
            <a:extLst>
              <a:ext uri="{FF2B5EF4-FFF2-40B4-BE49-F238E27FC236}">
                <a16:creationId xmlns:a16="http://schemas.microsoft.com/office/drawing/2014/main" id="{C3255DA1-B661-5981-8CBD-EA79CA3FB5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487363" cy="487363"/>
          </a:xfrm>
          <a:prstGeom prst="rect">
            <a:avLst/>
          </a:prstGeom>
        </p:spPr>
      </p:pic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9634533-7186-88A2-1F82-9EB31FABF9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07" y="0"/>
            <a:ext cx="9331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2F96C-AA53-87FE-8528-6E3D109EB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5CF9C0-8FB6-9E06-6ABF-8F79AABB5D0F}"/>
              </a:ext>
            </a:extLst>
          </p:cNvPr>
          <p:cNvSpPr txBox="1"/>
          <p:nvPr/>
        </p:nvSpPr>
        <p:spPr>
          <a:xfrm>
            <a:off x="95249" y="71755"/>
            <a:ext cx="118586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Obviously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“one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have to do with the church. 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God wants us to love people outside the church as well. 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you show love to unbelievers this week?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9641581-5BFF-4A75-FBBF-7161A6371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6" y="2629829"/>
            <a:ext cx="7075714" cy="42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8C200-E24D-B51A-A8C8-E1AC2436D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22C59D-7BAE-3475-90B1-25251E53DA90}"/>
              </a:ext>
            </a:extLst>
          </p:cNvPr>
          <p:cNvSpPr txBox="1"/>
          <p:nvPr/>
        </p:nvSpPr>
        <p:spPr>
          <a:xfrm>
            <a:off x="2002973" y="300354"/>
            <a:ext cx="86323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children, let us not love in word or talk but in deed and in truth.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3:18</a:t>
            </a:r>
          </a:p>
        </p:txBody>
      </p:sp>
      <p:pic>
        <p:nvPicPr>
          <p:cNvPr id="2052" name="Picture 4" descr="5,500+ Delivering Meal To Friend Stock Photos, Pictures &amp; Royalty-Free ...">
            <a:extLst>
              <a:ext uri="{FF2B5EF4-FFF2-40B4-BE49-F238E27FC236}">
                <a16:creationId xmlns:a16="http://schemas.microsoft.com/office/drawing/2014/main" id="{A8DEA19D-D810-557E-A929-68FD99A7F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0838"/>
            <a:ext cx="6850744" cy="45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56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D85BF0-9802-760C-97C1-0478916C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6" y="3580765"/>
            <a:ext cx="11341085" cy="32772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Little children, let us not love in word or talk but in deed and 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in truth.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06A26660-78C3-E81F-7C1B-F628C39A6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1669301" y="940435"/>
            <a:ext cx="8853397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C0DEA6-7896-44E4-5AC1-DF8663918F30}"/>
              </a:ext>
            </a:extLst>
          </p:cNvPr>
          <p:cNvSpPr txBox="1"/>
          <p:nvPr/>
        </p:nvSpPr>
        <p:spPr>
          <a:xfrm>
            <a:off x="4344359" y="162316"/>
            <a:ext cx="2879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 John 3:18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729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068" y="167359"/>
            <a:ext cx="12201092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John 15:12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28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EF02915C-0760-7441-3CAA-AB6A72A8B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1669301" y="955040"/>
            <a:ext cx="8853397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7DAB97D-8633-9734-9BB0-E05C9AA0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6" y="3580765"/>
            <a:ext cx="11341085" cy="32772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This is my commandment, that you love one another as I have loved you.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05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330" y="5253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382804" y="104771"/>
            <a:ext cx="11580595" cy="4509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we will continue to look at the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“one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in the New Testament. We will start by looking at an event from the early church in which we may see </a:t>
            </a:r>
            <a:r>
              <a:rPr lang="en-US" sz="28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obeying the one another command(s).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E5674-9C6D-B3C2-7C7D-F67A4C1259E7}"/>
              </a:ext>
            </a:extLst>
          </p:cNvPr>
          <p:cNvSpPr txBox="1"/>
          <p:nvPr/>
        </p:nvSpPr>
        <p:spPr>
          <a:xfrm>
            <a:off x="382804" y="5511143"/>
            <a:ext cx="34542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4:32-5:11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1C7F12-FFFE-4598-6B64-9C6E1BAA56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4" t="17665" r="3252" b="11613"/>
          <a:stretch/>
        </p:blipFill>
        <p:spPr>
          <a:xfrm>
            <a:off x="2773680" y="1871742"/>
            <a:ext cx="9527032" cy="5131669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40821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FD0C8-DE5A-A911-3F4B-270563929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F335D9-92EB-C45F-773B-602E1B4AF5F0}"/>
              </a:ext>
            </a:extLst>
          </p:cNvPr>
          <p:cNvSpPr txBox="1"/>
          <p:nvPr/>
        </p:nvSpPr>
        <p:spPr>
          <a:xfrm>
            <a:off x="409575" y="146105"/>
            <a:ext cx="11528425" cy="1240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T-chart and list positive or negative observations you may find about the main characters in the story.</a:t>
            </a:r>
          </a:p>
        </p:txBody>
      </p:sp>
      <p:pic>
        <p:nvPicPr>
          <p:cNvPr id="1026" name="Picture 2" descr="2,300+ Flip Chart Paper Stock Photos, Pictures &amp; Royalty-Free Images ...">
            <a:extLst>
              <a:ext uri="{FF2B5EF4-FFF2-40B4-BE49-F238E27FC236}">
                <a16:creationId xmlns:a16="http://schemas.microsoft.com/office/drawing/2014/main" id="{AE972704-148C-9235-A6AE-497906F62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/>
          <a:stretch/>
        </p:blipFill>
        <p:spPr bwMode="auto">
          <a:xfrm>
            <a:off x="5397591" y="1940560"/>
            <a:ext cx="6794409" cy="49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F8BC384-7F04-10ED-0FF3-E4BE1E1B6070}"/>
              </a:ext>
            </a:extLst>
          </p:cNvPr>
          <p:cNvGrpSpPr/>
          <p:nvPr/>
        </p:nvGrpSpPr>
        <p:grpSpPr>
          <a:xfrm>
            <a:off x="82676" y="1364928"/>
            <a:ext cx="5807266" cy="5493072"/>
            <a:chOff x="82676" y="1364928"/>
            <a:chExt cx="5807266" cy="5493072"/>
          </a:xfrm>
        </p:grpSpPr>
        <p:pic>
          <p:nvPicPr>
            <p:cNvPr id="1028" name="Picture 4" descr="30 Printable T-Chart Templates &amp; Examples - TemplateArchive">
              <a:extLst>
                <a:ext uri="{FF2B5EF4-FFF2-40B4-BE49-F238E27FC236}">
                  <a16:creationId xmlns:a16="http://schemas.microsoft.com/office/drawing/2014/main" id="{ADA2FFA0-D825-5271-3511-7940D8FC04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85" b="8066"/>
            <a:stretch/>
          </p:blipFill>
          <p:spPr bwMode="auto">
            <a:xfrm>
              <a:off x="592455" y="1364928"/>
              <a:ext cx="5297487" cy="5493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83243C-A81A-A897-C983-8B3D3738A37F}"/>
                </a:ext>
              </a:extLst>
            </p:cNvPr>
            <p:cNvGrpSpPr/>
            <p:nvPr/>
          </p:nvGrpSpPr>
          <p:grpSpPr>
            <a:xfrm>
              <a:off x="82676" y="1374278"/>
              <a:ext cx="5507865" cy="5482912"/>
              <a:chOff x="82676" y="1374278"/>
              <a:chExt cx="5507865" cy="548291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C68724B-493E-8478-D2E8-1B8133474866}"/>
                  </a:ext>
                </a:extLst>
              </p:cNvPr>
              <p:cNvSpPr/>
              <p:nvPr/>
            </p:nvSpPr>
            <p:spPr>
              <a:xfrm rot="16200000">
                <a:off x="-2352538" y="3811232"/>
                <a:ext cx="5482912" cy="6090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C1E05E1-27B5-BCB8-8F23-F7683FFB6439}"/>
                  </a:ext>
                </a:extLst>
              </p:cNvPr>
              <p:cNvGrpSpPr/>
              <p:nvPr/>
            </p:nvGrpSpPr>
            <p:grpSpPr>
              <a:xfrm>
                <a:off x="82676" y="1400488"/>
                <a:ext cx="5507865" cy="1342047"/>
                <a:chOff x="82676" y="1400488"/>
                <a:chExt cx="5507865" cy="1342047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8B1A7211-6B6E-D89E-A998-373346ED65A6}"/>
                    </a:ext>
                  </a:extLst>
                </p:cNvPr>
                <p:cNvSpPr/>
                <p:nvPr/>
              </p:nvSpPr>
              <p:spPr>
                <a:xfrm>
                  <a:off x="862445" y="1400488"/>
                  <a:ext cx="935182" cy="3999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32CD66C8-2EF7-5B32-3759-BB09CF2C6750}"/>
                    </a:ext>
                  </a:extLst>
                </p:cNvPr>
                <p:cNvSpPr/>
                <p:nvPr/>
              </p:nvSpPr>
              <p:spPr>
                <a:xfrm>
                  <a:off x="886021" y="1732218"/>
                  <a:ext cx="2266120" cy="3999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solidFill>
                        <a:srgbClr val="00B050"/>
                      </a:solidFill>
                    </a:rPr>
                    <a:t>Positive  +</a:t>
                  </a: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592A789-9CA4-EC3C-B1F9-7E53CE94DCE6}"/>
                    </a:ext>
                  </a:extLst>
                </p:cNvPr>
                <p:cNvSpPr/>
                <p:nvPr/>
              </p:nvSpPr>
              <p:spPr>
                <a:xfrm>
                  <a:off x="3324421" y="1732218"/>
                  <a:ext cx="2266120" cy="3999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solidFill>
                        <a:srgbClr val="FF0000"/>
                      </a:solidFill>
                    </a:rPr>
                    <a:t>Negative  -</a:t>
                  </a: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CFB5F0A-8FC4-7F39-4294-97980ED92B30}"/>
                    </a:ext>
                  </a:extLst>
                </p:cNvPr>
                <p:cNvSpPr/>
                <p:nvPr/>
              </p:nvSpPr>
              <p:spPr>
                <a:xfrm>
                  <a:off x="82676" y="2342625"/>
                  <a:ext cx="1319404" cy="3999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000" b="1" dirty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rPr>
                    <a:t>Barnabas</a:t>
                  </a:r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A65B8F-6F61-E552-D966-987ECB2CDE5F}"/>
                  </a:ext>
                </a:extLst>
              </p:cNvPr>
              <p:cNvSpPr/>
              <p:nvPr/>
            </p:nvSpPr>
            <p:spPr>
              <a:xfrm>
                <a:off x="82676" y="3765653"/>
                <a:ext cx="1319404" cy="3999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Ananias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6B7648-581C-CBBD-3EE4-1CCCB817B4E8}"/>
                  </a:ext>
                </a:extLst>
              </p:cNvPr>
              <p:cNvSpPr/>
              <p:nvPr/>
            </p:nvSpPr>
            <p:spPr>
              <a:xfrm>
                <a:off x="118231" y="5466922"/>
                <a:ext cx="1319404" cy="3999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Saphira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83D30E2-3768-C9ED-5913-C18450C535AF}"/>
                </a:ext>
              </a:extLst>
            </p:cNvPr>
            <p:cNvCxnSpPr>
              <a:cxnSpLocks/>
            </p:cNvCxnSpPr>
            <p:nvPr/>
          </p:nvCxnSpPr>
          <p:spPr>
            <a:xfrm>
              <a:off x="3238500" y="1940560"/>
              <a:ext cx="0" cy="4736465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03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63F8C3-6DC0-BAD4-E6B7-F4A519416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0FCBD-96B7-BC50-04CA-A782667C4A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85" t="17665" r="3253" b="11613"/>
          <a:stretch/>
        </p:blipFill>
        <p:spPr>
          <a:xfrm>
            <a:off x="-41147" y="2040556"/>
            <a:ext cx="7084088" cy="4923724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7C5BA7-7D79-13D0-EADD-11C406C09D18}"/>
              </a:ext>
            </a:extLst>
          </p:cNvPr>
          <p:cNvSpPr txBox="1"/>
          <p:nvPr/>
        </p:nvSpPr>
        <p:spPr>
          <a:xfrm>
            <a:off x="276225" y="74421"/>
            <a:ext cx="11706225" cy="6424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Barnabas practicing the “love one another” command?</a:t>
            </a:r>
          </a:p>
          <a:p>
            <a:pPr>
              <a:spcAft>
                <a:spcPts val="600"/>
              </a:spcAft>
            </a:pPr>
            <a:endParaRPr lang="en-US" sz="3200" b="1" dirty="0">
              <a:solidFill>
                <a:srgbClr val="875A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he demonstrate love?</a:t>
            </a:r>
          </a:p>
        </p:txBody>
      </p:sp>
    </p:spTree>
    <p:extLst>
      <p:ext uri="{BB962C8B-B14F-4D97-AF65-F5344CB8AC3E}">
        <p14:creationId xmlns:p14="http://schemas.microsoft.com/office/powerpoint/2010/main" val="8436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041800-3D97-91D0-AC8A-687ACB66A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0343B93-8A08-87E0-AF18-3EB669A1B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B426F4-9ACD-4045-5A3B-22986FAA05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85" t="17665" r="3253" b="11613"/>
          <a:stretch/>
        </p:blipFill>
        <p:spPr>
          <a:xfrm>
            <a:off x="-41147" y="2040556"/>
            <a:ext cx="7084088" cy="4923724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6998EA-D43E-AF52-3E2C-7A750CB18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A925C-8CCC-C99D-44F7-1076A9464891}"/>
              </a:ext>
            </a:extLst>
          </p:cNvPr>
          <p:cNvSpPr txBox="1"/>
          <p:nvPr/>
        </p:nvSpPr>
        <p:spPr>
          <a:xfrm>
            <a:off x="276225" y="74421"/>
            <a:ext cx="11706225" cy="6424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32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Ananias and Sapphira practicing the “love one another”</a:t>
            </a:r>
          </a:p>
          <a:p>
            <a:pPr algn="r">
              <a:spcAft>
                <a:spcPts val="600"/>
              </a:spcAft>
            </a:pPr>
            <a:r>
              <a:rPr lang="en-US" sz="32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command?</a:t>
            </a:r>
          </a:p>
          <a:p>
            <a:pPr>
              <a:spcAft>
                <a:spcPts val="600"/>
              </a:spcAft>
            </a:pPr>
            <a:endParaRPr lang="en-US" sz="1600" b="1" dirty="0">
              <a:solidFill>
                <a:srgbClr val="875A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endParaRPr lang="en-US" sz="1600" b="1" dirty="0">
              <a:solidFill>
                <a:srgbClr val="875A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endParaRPr lang="en-US" sz="1600" b="1" dirty="0">
              <a:solidFill>
                <a:srgbClr val="875A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endParaRPr lang="en-US" sz="1600" b="1" dirty="0">
              <a:solidFill>
                <a:srgbClr val="875A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Aft>
                <a:spcPts val="600"/>
              </a:spcAft>
            </a:pPr>
            <a:r>
              <a:rPr lang="en-US" sz="32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31879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CACB6C-A1CE-3725-28D4-D91F13893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A7644B-4622-4F02-322C-292FFB145F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6000"/>
          </a:blip>
          <a:srcRect t="12522" b="8652"/>
          <a:stretch/>
        </p:blipFill>
        <p:spPr>
          <a:xfrm>
            <a:off x="-96169" y="-114301"/>
            <a:ext cx="12288169" cy="6972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42BBC3-8D2C-E931-D232-A221CB1CE8C8}"/>
              </a:ext>
            </a:extLst>
          </p:cNvPr>
          <p:cNvSpPr txBox="1"/>
          <p:nvPr/>
        </p:nvSpPr>
        <p:spPr>
          <a:xfrm>
            <a:off x="219075" y="0"/>
            <a:ext cx="4200525" cy="6857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9:50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13:14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13:34, 35, 15:12: 15:17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12:10; 16 (15:5)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14:13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15:7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16:16; 1 Peter 5:14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7:5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11:33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12:25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 16:20; 2 Cor 13:12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13:12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800" b="1" dirty="0">
              <a:solidFill>
                <a:srgbClr val="744D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921E64-7FC1-D77F-7F9B-A7BC46AE3908}"/>
              </a:ext>
            </a:extLst>
          </p:cNvPr>
          <p:cNvSpPr txBox="1"/>
          <p:nvPr/>
        </p:nvSpPr>
        <p:spPr>
          <a:xfrm>
            <a:off x="4498975" y="7118"/>
            <a:ext cx="3800475" cy="667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5:13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6:2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4:2; Col 3:13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4:25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4:32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5:19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5:21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3:9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3:16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3:12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4:9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 4:18; 5:11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4D8AB-5A1A-9E30-45AA-E990C892347E}"/>
              </a:ext>
            </a:extLst>
          </p:cNvPr>
          <p:cNvSpPr txBox="1"/>
          <p:nvPr/>
        </p:nvSpPr>
        <p:spPr>
          <a:xfrm>
            <a:off x="8302625" y="0"/>
            <a:ext cx="3813872" cy="667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5:15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3:13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10:24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10:25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4:11; 5:9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5:16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1:22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4:8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4:9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4:10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5:5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744D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 3:11; 3:23: 4:7; 2 J 1:5</a:t>
            </a:r>
          </a:p>
        </p:txBody>
      </p:sp>
    </p:spTree>
    <p:extLst>
      <p:ext uri="{BB962C8B-B14F-4D97-AF65-F5344CB8AC3E}">
        <p14:creationId xmlns:p14="http://schemas.microsoft.com/office/powerpoint/2010/main" val="261271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C0582-3C6B-ADF7-A0DD-B1F00AC9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F2D01F-8928-D519-DCA0-500B832EFD31}"/>
              </a:ext>
            </a:extLst>
          </p:cNvPr>
          <p:cNvSpPr txBox="1"/>
          <p:nvPr/>
        </p:nvSpPr>
        <p:spPr>
          <a:xfrm>
            <a:off x="371475" y="0"/>
            <a:ext cx="11548382" cy="419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one third of the “one another” commands deal with </a:t>
            </a: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Look at the list of “one another” commands and pick several that you think contribute to </a:t>
            </a: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God to help you “one 					       another” people around 							        you and thus build </a:t>
            </a: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" name="Picture 1" descr="Closeup of hands holding an open book">
            <a:extLst>
              <a:ext uri="{FF2B5EF4-FFF2-40B4-BE49-F238E27FC236}">
                <a16:creationId xmlns:a16="http://schemas.microsoft.com/office/drawing/2014/main" id="{AADB8261-5D90-FBC7-EC9E-C0797E8CAE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1" r="4631" b="-1"/>
          <a:stretch/>
        </p:blipFill>
        <p:spPr>
          <a:xfrm>
            <a:off x="5581650" y="2169749"/>
            <a:ext cx="6610350" cy="468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We Enjoy Teaming up with Church Groups - First Class Tours">
            <a:extLst>
              <a:ext uri="{FF2B5EF4-FFF2-40B4-BE49-F238E27FC236}">
                <a16:creationId xmlns:a16="http://schemas.microsoft.com/office/drawing/2014/main" id="{86936C06-7B69-1718-AF3C-B7E97A9CC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43" y="2160281"/>
            <a:ext cx="7043057" cy="46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95249" y="71755"/>
            <a:ext cx="118586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15% of the “one-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deal with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find them by looking at the list? 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put some of them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practice this week?</a:t>
            </a:r>
          </a:p>
        </p:txBody>
      </p:sp>
    </p:spTree>
    <p:extLst>
      <p:ext uri="{BB962C8B-B14F-4D97-AF65-F5344CB8AC3E}">
        <p14:creationId xmlns:p14="http://schemas.microsoft.com/office/powerpoint/2010/main" val="341393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a6dcaa-c685-4162-bf8d-9106957bcf2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269CAC561E845B19B1BF528306EBE" ma:contentTypeVersion="15" ma:contentTypeDescription="Create a new document." ma:contentTypeScope="" ma:versionID="5e0e943e6ce4b9711016d0891abbd61c">
  <xsd:schema xmlns:xsd="http://www.w3.org/2001/XMLSchema" xmlns:xs="http://www.w3.org/2001/XMLSchema" xmlns:p="http://schemas.microsoft.com/office/2006/metadata/properties" xmlns:ns2="b1a6dcaa-c685-4162-bf8d-9106957bcf2f" xmlns:ns3="1e8db885-a360-449f-a5ff-12e3b15834d5" targetNamespace="http://schemas.microsoft.com/office/2006/metadata/properties" ma:root="true" ma:fieldsID="00839ae4a4257e7ca2ec708bd6aa3573" ns2:_="" ns3:_="">
    <xsd:import namespace="b1a6dcaa-c685-4162-bf8d-9106957bcf2f"/>
    <xsd:import namespace="1e8db885-a360-449f-a5ff-12e3b1583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6dcaa-c685-4162-bf8d-9106957bc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42002a0-d8de-4f25-bca0-0793141583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db885-a360-449f-a5ff-12e3b15834d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D05BA-35F8-40E5-9DEB-218B7C678E79}">
  <ds:schemaRefs>
    <ds:schemaRef ds:uri="http://schemas.microsoft.com/office/2006/metadata/properties"/>
    <ds:schemaRef ds:uri="http://schemas.microsoft.com/office/infopath/2007/PartnerControls"/>
    <ds:schemaRef ds:uri="b1a6dcaa-c685-4162-bf8d-9106957bcf2f"/>
  </ds:schemaRefs>
</ds:datastoreItem>
</file>

<file path=customXml/itemProps2.xml><?xml version="1.0" encoding="utf-8"?>
<ds:datastoreItem xmlns:ds="http://schemas.openxmlformats.org/officeDocument/2006/customXml" ds:itemID="{F7A81E66-79E2-494C-BBDC-AD9EDD9FC6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C1EFB6-7091-43B3-B243-E67B57E702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a6dcaa-c685-4162-bf8d-9106957bcf2f"/>
    <ds:schemaRef ds:uri="1e8db885-a360-449f-a5ff-12e3b1583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5498</TotalTime>
  <Words>430</Words>
  <Application>Microsoft Office PowerPoint</Application>
  <PresentationFormat>Widescreen</PresentationFormat>
  <Paragraphs>81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Montserrat</vt:lpstr>
      <vt:lpstr>Office Theme</vt:lpstr>
      <vt:lpstr>PowerPoint Presentation</vt:lpstr>
      <vt:lpstr>This is my commandment, that you love one another as I have loved you.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Little children, let us not love in word or talk but in deed and in truth.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 Thomas</dc:creator>
  <cp:lastModifiedBy>Jean Brown</cp:lastModifiedBy>
  <cp:revision>21</cp:revision>
  <dcterms:created xsi:type="dcterms:W3CDTF">2024-05-20T15:02:04Z</dcterms:created>
  <dcterms:modified xsi:type="dcterms:W3CDTF">2025-06-09T16:48:56Z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0x010100960269CAC561E845B19B1BF528306EBE</vt:lpwstr>
  </property>
  <property fmtid="{D5CDD505-2E9C-101B-9397-08002B2CF9AE}" pid="3" name="MediaServiceImageTags">
    <vt:lpwstr/>
  </property>
</Properties>
</file>