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53507-755B-4042-A46E-B9561C7CED9E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(Anticipation)</a:t>
            </a:r>
            <a:endParaRPr lang="en-US" sz="9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Tribulation</a:t>
            </a:r>
            <a:endParaRPr lang="en-US" sz="115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Kingdom</a:t>
            </a:r>
            <a:endParaRPr lang="en-US" sz="13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Judgment</a:t>
            </a:r>
            <a:endParaRPr lang="en-US" sz="13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Restoration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84661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Arrival</a:t>
            </a:r>
            <a:endParaRPr lang="en-US" sz="13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Seclusion</a:t>
            </a:r>
            <a:endParaRPr lang="en-US" sz="13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Popularity</a:t>
            </a:r>
            <a:endParaRPr lang="en-US" sz="13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Opposition</a:t>
            </a:r>
            <a:endParaRPr lang="en-US" sz="115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Suffering</a:t>
            </a:r>
            <a:endParaRPr lang="en-US" sz="13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Victory</a:t>
            </a:r>
            <a:endParaRPr lang="en-US" sz="13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Apostles</a:t>
            </a:r>
            <a:endParaRPr lang="en-US" sz="13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Church</a:t>
            </a:r>
            <a:endParaRPr lang="en-US" sz="13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15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(Anticipation)</vt:lpstr>
      <vt:lpstr>Arrival</vt:lpstr>
      <vt:lpstr>Seclusion</vt:lpstr>
      <vt:lpstr>Popularity</vt:lpstr>
      <vt:lpstr>Opposition</vt:lpstr>
      <vt:lpstr>Suffering</vt:lpstr>
      <vt:lpstr>Victory</vt:lpstr>
      <vt:lpstr>Apostles</vt:lpstr>
      <vt:lpstr>Church</vt:lpstr>
      <vt:lpstr>Tribulation</vt:lpstr>
      <vt:lpstr>Kingdom</vt:lpstr>
      <vt:lpstr>Judgment</vt:lpstr>
      <vt:lpstr>Restoration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Patriarchs</dc:title>
  <dc:creator>Wayne Haston</dc:creator>
  <cp:lastModifiedBy>Haston, Wayne</cp:lastModifiedBy>
  <cp:revision>10</cp:revision>
  <dcterms:created xsi:type="dcterms:W3CDTF">2010-05-22T20:43:05Z</dcterms:created>
  <dcterms:modified xsi:type="dcterms:W3CDTF">2013-01-24T17:10:28Z</dcterms:modified>
</cp:coreProperties>
</file>