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328" r:id="rId5"/>
    <p:sldId id="327" r:id="rId6"/>
    <p:sldId id="296" r:id="rId7"/>
    <p:sldId id="295" r:id="rId8"/>
    <p:sldId id="276" r:id="rId9"/>
    <p:sldId id="265" r:id="rId10"/>
    <p:sldId id="262" r:id="rId11"/>
    <p:sldId id="280" r:id="rId12"/>
    <p:sldId id="281" r:id="rId13"/>
    <p:sldId id="282" r:id="rId14"/>
    <p:sldId id="283" r:id="rId15"/>
    <p:sldId id="284" r:id="rId16"/>
    <p:sldId id="294" r:id="rId17"/>
    <p:sldId id="285" r:id="rId18"/>
    <p:sldId id="299" r:id="rId19"/>
    <p:sldId id="300" r:id="rId20"/>
    <p:sldId id="264" r:id="rId21"/>
    <p:sldId id="301" r:id="rId22"/>
    <p:sldId id="302" r:id="rId23"/>
    <p:sldId id="303" r:id="rId24"/>
    <p:sldId id="259" r:id="rId25"/>
    <p:sldId id="305" r:id="rId26"/>
    <p:sldId id="306" r:id="rId27"/>
    <p:sldId id="307" r:id="rId28"/>
    <p:sldId id="261" r:id="rId29"/>
    <p:sldId id="309" r:id="rId30"/>
    <p:sldId id="310" r:id="rId31"/>
    <p:sldId id="311" r:id="rId32"/>
    <p:sldId id="274" r:id="rId33"/>
    <p:sldId id="314" r:id="rId34"/>
    <p:sldId id="315" r:id="rId35"/>
    <p:sldId id="316" r:id="rId36"/>
    <p:sldId id="268" r:id="rId37"/>
    <p:sldId id="318" r:id="rId38"/>
    <p:sldId id="319" r:id="rId39"/>
    <p:sldId id="320" r:id="rId40"/>
    <p:sldId id="270" r:id="rId41"/>
    <p:sldId id="291" r:id="rId42"/>
    <p:sldId id="323" r:id="rId43"/>
    <p:sldId id="322" r:id="rId44"/>
    <p:sldId id="272" r:id="rId45"/>
    <p:sldId id="292" r:id="rId46"/>
    <p:sldId id="326" r:id="rId47"/>
    <p:sldId id="325" r:id="rId48"/>
    <p:sldId id="275" r:id="rId49"/>
    <p:sldId id="293" r:id="rId50"/>
    <p:sldId id="297" r:id="rId51"/>
    <p:sldId id="298" r:id="rId52"/>
    <p:sldId id="304" r:id="rId53"/>
    <p:sldId id="308" r:id="rId54"/>
    <p:sldId id="313" r:id="rId55"/>
    <p:sldId id="317" r:id="rId56"/>
    <p:sldId id="290" r:id="rId57"/>
    <p:sldId id="321" r:id="rId58"/>
    <p:sldId id="324" r:id="rId5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A8D0"/>
    <a:srgbClr val="36B2DA"/>
    <a:srgbClr val="73A9DB"/>
    <a:srgbClr val="F797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0" d="100"/>
          <a:sy n="100" d="100"/>
        </p:scale>
        <p:origin x="96"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an Brown" userId="0d553e0b-7de6-44b1-a5c2-115d1ad30799" providerId="ADAL" clId="{3BC13318-69C7-46ED-BB35-6B1842D1FADF}"/>
    <pc:docChg chg="undo custSel addSld delSld modSld sldOrd">
      <pc:chgData name="Jean Brown" userId="0d553e0b-7de6-44b1-a5c2-115d1ad30799" providerId="ADAL" clId="{3BC13318-69C7-46ED-BB35-6B1842D1FADF}" dt="2026-08-20T14:12:01.244" v="242" actId="26606"/>
      <pc:docMkLst>
        <pc:docMk/>
      </pc:docMkLst>
      <pc:sldChg chg="addSp delSp modSp mod addAnim delAnim">
        <pc:chgData name="Jean Brown" userId="0d553e0b-7de6-44b1-a5c2-115d1ad30799" providerId="ADAL" clId="{3BC13318-69C7-46ED-BB35-6B1842D1FADF}" dt="2026-08-20T14:04:34.860" v="227" actId="14100"/>
        <pc:sldMkLst>
          <pc:docMk/>
          <pc:sldMk cId="722547048" sldId="293"/>
        </pc:sldMkLst>
        <pc:spChg chg="add del mod">
          <ac:chgData name="Jean Brown" userId="0d553e0b-7de6-44b1-a5c2-115d1ad30799" providerId="ADAL" clId="{3BC13318-69C7-46ED-BB35-6B1842D1FADF}" dt="2026-08-20T13:56:13.522" v="12" actId="478"/>
          <ac:spMkLst>
            <pc:docMk/>
            <pc:sldMk cId="722547048" sldId="293"/>
            <ac:spMk id="4" creationId="{F927C63E-50BA-98CA-E42C-2B2BAF1CFA88}"/>
          </ac:spMkLst>
        </pc:spChg>
        <pc:picChg chg="add del mod ord">
          <ac:chgData name="Jean Brown" userId="0d553e0b-7de6-44b1-a5c2-115d1ad30799" providerId="ADAL" clId="{3BC13318-69C7-46ED-BB35-6B1842D1FADF}" dt="2026-08-20T14:04:23.600" v="226" actId="478"/>
          <ac:picMkLst>
            <pc:docMk/>
            <pc:sldMk cId="722547048" sldId="293"/>
            <ac:picMk id="2" creationId="{B452A750-0BFA-2292-CD8E-067758575B70}"/>
          </ac:picMkLst>
        </pc:picChg>
        <pc:picChg chg="add del mod">
          <ac:chgData name="Jean Brown" userId="0d553e0b-7de6-44b1-a5c2-115d1ad30799" providerId="ADAL" clId="{3BC13318-69C7-46ED-BB35-6B1842D1FADF}" dt="2026-08-20T14:03:05.627" v="185" actId="478"/>
          <ac:picMkLst>
            <pc:docMk/>
            <pc:sldMk cId="722547048" sldId="293"/>
            <ac:picMk id="6" creationId="{0BF81EDA-8657-62ED-9293-60A60D351BDC}"/>
          </ac:picMkLst>
        </pc:picChg>
        <pc:picChg chg="add mod">
          <ac:chgData name="Jean Brown" userId="0d553e0b-7de6-44b1-a5c2-115d1ad30799" providerId="ADAL" clId="{3BC13318-69C7-46ED-BB35-6B1842D1FADF}" dt="2026-08-20T14:04:34.860" v="227" actId="14100"/>
          <ac:picMkLst>
            <pc:docMk/>
            <pc:sldMk cId="722547048" sldId="293"/>
            <ac:picMk id="8" creationId="{B078E3B8-18DA-E9B7-8C5E-98A952228AEE}"/>
          </ac:picMkLst>
        </pc:picChg>
      </pc:sldChg>
      <pc:sldChg chg="addSp delSp modSp new add del mod ord setBg">
        <pc:chgData name="Jean Brown" userId="0d553e0b-7de6-44b1-a5c2-115d1ad30799" providerId="ADAL" clId="{3BC13318-69C7-46ED-BB35-6B1842D1FADF}" dt="2026-08-20T14:12:01.244" v="242" actId="26606"/>
        <pc:sldMkLst>
          <pc:docMk/>
          <pc:sldMk cId="1952216443" sldId="328"/>
        </pc:sldMkLst>
        <pc:spChg chg="add">
          <ac:chgData name="Jean Brown" userId="0d553e0b-7de6-44b1-a5c2-115d1ad30799" providerId="ADAL" clId="{3BC13318-69C7-46ED-BB35-6B1842D1FADF}" dt="2026-08-20T14:12:01.244" v="242" actId="26606"/>
          <ac:spMkLst>
            <pc:docMk/>
            <pc:sldMk cId="1952216443" sldId="328"/>
            <ac:spMk id="10" creationId="{42A4FC2C-047E-45A5-965D-8E1E3BF09BC6}"/>
          </ac:spMkLst>
        </pc:spChg>
        <pc:picChg chg="add del mod">
          <ac:chgData name="Jean Brown" userId="0d553e0b-7de6-44b1-a5c2-115d1ad30799" providerId="ADAL" clId="{3BC13318-69C7-46ED-BB35-6B1842D1FADF}" dt="2026-08-20T14:08:45.344" v="239" actId="478"/>
          <ac:picMkLst>
            <pc:docMk/>
            <pc:sldMk cId="1952216443" sldId="328"/>
            <ac:picMk id="3" creationId="{A7B70C6D-EABE-B125-6BD4-0F98168EA4A6}"/>
          </ac:picMkLst>
        </pc:picChg>
        <pc:picChg chg="add mod">
          <ac:chgData name="Jean Brown" userId="0d553e0b-7de6-44b1-a5c2-115d1ad30799" providerId="ADAL" clId="{3BC13318-69C7-46ED-BB35-6B1842D1FADF}" dt="2026-08-20T14:12:01.244" v="242" actId="26606"/>
          <ac:picMkLst>
            <pc:docMk/>
            <pc:sldMk cId="1952216443" sldId="328"/>
            <ac:picMk id="5" creationId="{96F6D6B2-9871-51AF-A521-ADFDE153155A}"/>
          </ac:picMkLst>
        </pc:picChg>
      </pc:sldChg>
      <pc:sldChg chg="del">
        <pc:chgData name="Jean Brown" userId="0d553e0b-7de6-44b1-a5c2-115d1ad30799" providerId="ADAL" clId="{3BC13318-69C7-46ED-BB35-6B1842D1FADF}" dt="2026-08-20T13:43:03.685" v="0" actId="2696"/>
        <pc:sldMkLst>
          <pc:docMk/>
          <pc:sldMk cId="2421490079" sldId="328"/>
        </pc:sldMkLst>
      </pc:sldChg>
      <pc:sldChg chg="del">
        <pc:chgData name="Jean Brown" userId="0d553e0b-7de6-44b1-a5c2-115d1ad30799" providerId="ADAL" clId="{3BC13318-69C7-46ED-BB35-6B1842D1FADF}" dt="2026-08-20T13:43:09.660" v="1" actId="2696"/>
        <pc:sldMkLst>
          <pc:docMk/>
          <pc:sldMk cId="2827119114" sldId="329"/>
        </pc:sldMkLst>
      </pc:sldChg>
      <pc:sldChg chg="del">
        <pc:chgData name="Jean Brown" userId="0d553e0b-7de6-44b1-a5c2-115d1ad30799" providerId="ADAL" clId="{3BC13318-69C7-46ED-BB35-6B1842D1FADF}" dt="2026-08-20T13:43:42.444" v="3" actId="2696"/>
        <pc:sldMkLst>
          <pc:docMk/>
          <pc:sldMk cId="2820338020" sldId="330"/>
        </pc:sldMkLst>
      </pc:sldChg>
      <pc:sldChg chg="del">
        <pc:chgData name="Jean Brown" userId="0d553e0b-7de6-44b1-a5c2-115d1ad30799" providerId="ADAL" clId="{3BC13318-69C7-46ED-BB35-6B1842D1FADF}" dt="2026-08-20T13:43:38.025" v="2" actId="2696"/>
        <pc:sldMkLst>
          <pc:docMk/>
          <pc:sldMk cId="365974884" sldId="33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D0D217D-F5FE-4DFF-9B7F-FEE163801607}"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6290F-F5C4-4CE2-99C4-92143941CBDF}" type="slidenum">
              <a:rPr lang="en-US" smtClean="0"/>
              <a:t>‹#›</a:t>
            </a:fld>
            <a:endParaRPr lang="en-US"/>
          </a:p>
        </p:txBody>
      </p:sp>
    </p:spTree>
    <p:extLst>
      <p:ext uri="{BB962C8B-B14F-4D97-AF65-F5344CB8AC3E}">
        <p14:creationId xmlns:p14="http://schemas.microsoft.com/office/powerpoint/2010/main" val="4112805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0D217D-F5FE-4DFF-9B7F-FEE163801607}"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6290F-F5C4-4CE2-99C4-92143941CBDF}" type="slidenum">
              <a:rPr lang="en-US" smtClean="0"/>
              <a:t>‹#›</a:t>
            </a:fld>
            <a:endParaRPr lang="en-US"/>
          </a:p>
        </p:txBody>
      </p:sp>
    </p:spTree>
    <p:extLst>
      <p:ext uri="{BB962C8B-B14F-4D97-AF65-F5344CB8AC3E}">
        <p14:creationId xmlns:p14="http://schemas.microsoft.com/office/powerpoint/2010/main" val="3049329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0D217D-F5FE-4DFF-9B7F-FEE163801607}"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6290F-F5C4-4CE2-99C4-92143941CBDF}" type="slidenum">
              <a:rPr lang="en-US" smtClean="0"/>
              <a:t>‹#›</a:t>
            </a:fld>
            <a:endParaRPr lang="en-US"/>
          </a:p>
        </p:txBody>
      </p:sp>
    </p:spTree>
    <p:extLst>
      <p:ext uri="{BB962C8B-B14F-4D97-AF65-F5344CB8AC3E}">
        <p14:creationId xmlns:p14="http://schemas.microsoft.com/office/powerpoint/2010/main" val="2505436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D0D217D-F5FE-4DFF-9B7F-FEE163801607}"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F6290F-F5C4-4CE2-99C4-92143941CBDF}" type="slidenum">
              <a:rPr lang="en-US" smtClean="0"/>
              <a:t>‹#›</a:t>
            </a:fld>
            <a:endParaRPr lang="en-US"/>
          </a:p>
        </p:txBody>
      </p:sp>
    </p:spTree>
    <p:extLst>
      <p:ext uri="{BB962C8B-B14F-4D97-AF65-F5344CB8AC3E}">
        <p14:creationId xmlns:p14="http://schemas.microsoft.com/office/powerpoint/2010/main" val="1692619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0D217D-F5FE-4DFF-9B7F-FEE163801607}" type="datetimeFigureOut">
              <a:rPr lang="en-US" smtClean="0"/>
              <a:t>8/20/2026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F6290F-F5C4-4CE2-99C4-92143941CBDF}" type="slidenum">
              <a:rPr lang="en-US" smtClean="0"/>
              <a:t>‹#›</a:t>
            </a:fld>
            <a:endParaRPr lang="en-US"/>
          </a:p>
        </p:txBody>
      </p:sp>
    </p:spTree>
    <p:extLst>
      <p:ext uri="{BB962C8B-B14F-4D97-AF65-F5344CB8AC3E}">
        <p14:creationId xmlns:p14="http://schemas.microsoft.com/office/powerpoint/2010/main" val="2938499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0D217D-F5FE-4DFF-9B7F-FEE163801607}" type="datetimeFigureOut">
              <a:rPr lang="en-US" smtClean="0"/>
              <a:t>8/20/2026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F6290F-F5C4-4CE2-99C4-92143941CBDF}" type="slidenum">
              <a:rPr lang="en-US" smtClean="0"/>
              <a:t>‹#›</a:t>
            </a:fld>
            <a:endParaRPr lang="en-US"/>
          </a:p>
        </p:txBody>
      </p:sp>
    </p:spTree>
    <p:extLst>
      <p:ext uri="{BB962C8B-B14F-4D97-AF65-F5344CB8AC3E}">
        <p14:creationId xmlns:p14="http://schemas.microsoft.com/office/powerpoint/2010/main" val="2821302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0D217D-F5FE-4DFF-9B7F-FEE163801607}" type="datetimeFigureOut">
              <a:rPr lang="en-US" smtClean="0"/>
              <a:t>8/20/2026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F6290F-F5C4-4CE2-99C4-92143941CBDF}" type="slidenum">
              <a:rPr lang="en-US" smtClean="0"/>
              <a:t>‹#›</a:t>
            </a:fld>
            <a:endParaRPr lang="en-US"/>
          </a:p>
        </p:txBody>
      </p:sp>
    </p:spTree>
    <p:extLst>
      <p:ext uri="{BB962C8B-B14F-4D97-AF65-F5344CB8AC3E}">
        <p14:creationId xmlns:p14="http://schemas.microsoft.com/office/powerpoint/2010/main" val="1736011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0D217D-F5FE-4DFF-9B7F-FEE163801607}"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F6290F-F5C4-4CE2-99C4-92143941CBDF}" type="slidenum">
              <a:rPr lang="en-US" smtClean="0"/>
              <a:t>‹#›</a:t>
            </a:fld>
            <a:endParaRPr lang="en-US"/>
          </a:p>
        </p:txBody>
      </p:sp>
    </p:spTree>
    <p:extLst>
      <p:ext uri="{BB962C8B-B14F-4D97-AF65-F5344CB8AC3E}">
        <p14:creationId xmlns:p14="http://schemas.microsoft.com/office/powerpoint/2010/main" val="1751750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0D217D-F5FE-4DFF-9B7F-FEE163801607}"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F6290F-F5C4-4CE2-99C4-92143941CBDF}" type="slidenum">
              <a:rPr lang="en-US" smtClean="0"/>
              <a:t>‹#›</a:t>
            </a:fld>
            <a:endParaRPr lang="en-US"/>
          </a:p>
        </p:txBody>
      </p:sp>
    </p:spTree>
    <p:extLst>
      <p:ext uri="{BB962C8B-B14F-4D97-AF65-F5344CB8AC3E}">
        <p14:creationId xmlns:p14="http://schemas.microsoft.com/office/powerpoint/2010/main" val="1379476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0D217D-F5FE-4DFF-9B7F-FEE163801607}"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6290F-F5C4-4CE2-99C4-92143941CBDF}" type="slidenum">
              <a:rPr lang="en-US" smtClean="0"/>
              <a:t>‹#›</a:t>
            </a:fld>
            <a:endParaRPr lang="en-US"/>
          </a:p>
        </p:txBody>
      </p:sp>
    </p:spTree>
    <p:extLst>
      <p:ext uri="{BB962C8B-B14F-4D97-AF65-F5344CB8AC3E}">
        <p14:creationId xmlns:p14="http://schemas.microsoft.com/office/powerpoint/2010/main" val="2706643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0D217D-F5FE-4DFF-9B7F-FEE163801607}"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6290F-F5C4-4CE2-99C4-92143941CBDF}" type="slidenum">
              <a:rPr lang="en-US" smtClean="0"/>
              <a:t>‹#›</a:t>
            </a:fld>
            <a:endParaRPr lang="en-US"/>
          </a:p>
        </p:txBody>
      </p:sp>
    </p:spTree>
    <p:extLst>
      <p:ext uri="{BB962C8B-B14F-4D97-AF65-F5344CB8AC3E}">
        <p14:creationId xmlns:p14="http://schemas.microsoft.com/office/powerpoint/2010/main" val="38761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0D217D-F5FE-4DFF-9B7F-FEE163801607}" type="datetimeFigureOut">
              <a:rPr lang="en-US" smtClean="0"/>
              <a:t>8/20/2026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F6290F-F5C4-4CE2-99C4-92143941CBDF}" type="slidenum">
              <a:rPr lang="en-US" smtClean="0"/>
              <a:t>‹#›</a:t>
            </a:fld>
            <a:endParaRPr lang="en-US"/>
          </a:p>
        </p:txBody>
      </p:sp>
    </p:spTree>
    <p:extLst>
      <p:ext uri="{BB962C8B-B14F-4D97-AF65-F5344CB8AC3E}">
        <p14:creationId xmlns:p14="http://schemas.microsoft.com/office/powerpoint/2010/main" val="16447206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96F6D6B2-9871-51AF-A521-ADFDE153155A}"/>
              </a:ext>
            </a:extLst>
          </p:cNvPr>
          <p:cNvPicPr>
            <a:picLocks noChangeAspect="1"/>
          </p:cNvPicPr>
          <p:nvPr/>
        </p:nvPicPr>
        <p:blipFill>
          <a:blip r:embed="rId2">
            <a:extLst>
              <a:ext uri="{28A0092B-C50C-407E-A947-70E740481C1C}">
                <a14:useLocalDpi xmlns:a14="http://schemas.microsoft.com/office/drawing/2010/main" val="0"/>
              </a:ext>
            </a:extLst>
          </a:blip>
          <a:srcRect l="11362" r="12180" b="1"/>
          <a:stretch>
            <a:fillRect/>
          </a:stretch>
        </p:blipFill>
        <p:spPr>
          <a:xfrm>
            <a:off x="20" y="1282"/>
            <a:ext cx="12191980" cy="6856718"/>
          </a:xfrm>
          <a:prstGeom prst="rect">
            <a:avLst/>
          </a:prstGeom>
        </p:spPr>
      </p:pic>
    </p:spTree>
    <p:extLst>
      <p:ext uri="{BB962C8B-B14F-4D97-AF65-F5344CB8AC3E}">
        <p14:creationId xmlns:p14="http://schemas.microsoft.com/office/powerpoint/2010/main" val="1952216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8C5A7-B043-1693-482C-3A741E28581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12B8D70-B977-E088-7D3F-445236F655E9}"/>
              </a:ext>
            </a:extLst>
          </p:cNvPr>
          <p:cNvSpPr/>
          <p:nvPr/>
        </p:nvSpPr>
        <p:spPr>
          <a:xfrm>
            <a:off x="2149813" y="890919"/>
            <a:ext cx="5671226" cy="2646878"/>
          </a:xfrm>
          <a:prstGeom prst="rect">
            <a:avLst/>
          </a:prstGeom>
          <a:noFill/>
        </p:spPr>
        <p:txBody>
          <a:bodyPr wrap="square" lIns="91440" tIns="45720" rIns="91440" bIns="45720">
            <a:spAutoFit/>
          </a:bodyPr>
          <a:lstStyle/>
          <a:p>
            <a:pPr algn="ctr"/>
            <a:r>
              <a:rPr lang="en-US" sz="16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What</a:t>
            </a:r>
          </a:p>
        </p:txBody>
      </p:sp>
      <p:sp>
        <p:nvSpPr>
          <p:cNvPr id="5" name="Rectangle 4">
            <a:extLst>
              <a:ext uri="{FF2B5EF4-FFF2-40B4-BE49-F238E27FC236}">
                <a16:creationId xmlns:a16="http://schemas.microsoft.com/office/drawing/2014/main" id="{FEBEC71A-A8D3-76CF-6CA9-A2A566D79F1E}"/>
              </a:ext>
            </a:extLst>
          </p:cNvPr>
          <p:cNvSpPr/>
          <p:nvPr/>
        </p:nvSpPr>
        <p:spPr>
          <a:xfrm>
            <a:off x="5763537" y="2913756"/>
            <a:ext cx="2143537" cy="156966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9600" b="1" dirty="0">
                <a:ln/>
                <a:solidFill>
                  <a:schemeClr val="accent4"/>
                </a:solidFill>
              </a:rPr>
              <a:t>is a </a:t>
            </a:r>
            <a:endParaRPr lang="en-US" sz="9600" b="1" cap="none" spc="0" dirty="0">
              <a:ln/>
              <a:solidFill>
                <a:schemeClr val="accent4"/>
              </a:solidFill>
              <a:effectLst/>
            </a:endParaRPr>
          </a:p>
        </p:txBody>
      </p:sp>
      <p:sp>
        <p:nvSpPr>
          <p:cNvPr id="6" name="Rectangle 5">
            <a:extLst>
              <a:ext uri="{FF2B5EF4-FFF2-40B4-BE49-F238E27FC236}">
                <a16:creationId xmlns:a16="http://schemas.microsoft.com/office/drawing/2014/main" id="{42934CDB-B16B-09CB-9B56-06FD90906337}"/>
              </a:ext>
            </a:extLst>
          </p:cNvPr>
          <p:cNvSpPr/>
          <p:nvPr/>
        </p:nvSpPr>
        <p:spPr>
          <a:xfrm>
            <a:off x="1962191" y="3537797"/>
            <a:ext cx="5858848" cy="2646878"/>
          </a:xfrm>
          <a:prstGeom prst="rect">
            <a:avLst/>
          </a:prstGeom>
          <a:noFill/>
        </p:spPr>
        <p:txBody>
          <a:bodyPr wrap="none" lIns="91440" tIns="45720" rIns="91440" bIns="45720">
            <a:spAutoFit/>
          </a:bodyPr>
          <a:lstStyle/>
          <a:p>
            <a:pPr algn="ctr"/>
            <a:r>
              <a:rPr lang="en-US" sz="16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Bridge</a:t>
            </a:r>
          </a:p>
        </p:txBody>
      </p:sp>
      <p:sp>
        <p:nvSpPr>
          <p:cNvPr id="7" name="Rectangle 6">
            <a:extLst>
              <a:ext uri="{FF2B5EF4-FFF2-40B4-BE49-F238E27FC236}">
                <a16:creationId xmlns:a16="http://schemas.microsoft.com/office/drawing/2014/main" id="{BC24B1E9-C466-E9D9-8D11-E3B445BFE820}"/>
              </a:ext>
            </a:extLst>
          </p:cNvPr>
          <p:cNvSpPr/>
          <p:nvPr/>
        </p:nvSpPr>
        <p:spPr>
          <a:xfrm rot="16200000">
            <a:off x="6862407" y="2747261"/>
            <a:ext cx="3712683" cy="2646878"/>
          </a:xfrm>
          <a:prstGeom prst="rect">
            <a:avLst/>
          </a:prstGeom>
          <a:noFill/>
        </p:spPr>
        <p:txBody>
          <a:bodyPr wrap="none" lIns="91440" tIns="45720" rIns="91440" bIns="45720">
            <a:spAutoFit/>
          </a:bodyPr>
          <a:lstStyle/>
          <a:p>
            <a:pPr algn="ctr"/>
            <a:r>
              <a:rPr lang="en-US" sz="16600" b="1" dirty="0">
                <a:ln w="9525">
                  <a:solidFill>
                    <a:schemeClr val="bg1"/>
                  </a:solidFill>
                  <a:prstDash val="solid"/>
                </a:ln>
                <a:effectLst>
                  <a:outerShdw blurRad="12700" dist="38100" dir="2700000" algn="tl" rotWithShape="0">
                    <a:schemeClr val="bg1">
                      <a:lumMod val="50000"/>
                    </a:schemeClr>
                  </a:outerShdw>
                </a:effectLst>
              </a:rPr>
              <a:t>f</a:t>
            </a:r>
            <a:r>
              <a:rPr lang="en-US" sz="1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or?</a:t>
            </a:r>
          </a:p>
        </p:txBody>
      </p:sp>
    </p:spTree>
    <p:extLst>
      <p:ext uri="{BB962C8B-B14F-4D97-AF65-F5344CB8AC3E}">
        <p14:creationId xmlns:p14="http://schemas.microsoft.com/office/powerpoint/2010/main" val="210551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ndon Bridge over water with boats&#10;&#10;Description automatically generated">
            <a:extLst>
              <a:ext uri="{FF2B5EF4-FFF2-40B4-BE49-F238E27FC236}">
                <a16:creationId xmlns:a16="http://schemas.microsoft.com/office/drawing/2014/main" id="{2BBBB0E9-DBEB-47A4-8639-B4FE82A1E3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5765"/>
            <a:ext cx="12192000" cy="5306470"/>
          </a:xfrm>
          <a:prstGeom prst="rect">
            <a:avLst/>
          </a:prstGeom>
        </p:spPr>
      </p:pic>
      <p:sp>
        <p:nvSpPr>
          <p:cNvPr id="2" name="Arrow: Right 1">
            <a:extLst>
              <a:ext uri="{FF2B5EF4-FFF2-40B4-BE49-F238E27FC236}">
                <a16:creationId xmlns:a16="http://schemas.microsoft.com/office/drawing/2014/main" id="{88AABE49-E128-31FD-6EFC-DA43B23A982A}"/>
              </a:ext>
            </a:extLst>
          </p:cNvPr>
          <p:cNvSpPr/>
          <p:nvPr/>
        </p:nvSpPr>
        <p:spPr>
          <a:xfrm>
            <a:off x="48640" y="2062259"/>
            <a:ext cx="12062298" cy="3793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020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ook with a bridge and text&#10;&#10;Description automatically generated">
            <a:extLst>
              <a:ext uri="{FF2B5EF4-FFF2-40B4-BE49-F238E27FC236}">
                <a16:creationId xmlns:a16="http://schemas.microsoft.com/office/drawing/2014/main" id="{5B0DF06F-588D-1DB3-F49F-79E503046258}"/>
              </a:ext>
            </a:extLst>
          </p:cNvPr>
          <p:cNvPicPr>
            <a:picLocks noChangeAspect="1"/>
          </p:cNvPicPr>
          <p:nvPr/>
        </p:nvPicPr>
        <p:blipFill rotWithShape="1">
          <a:blip r:embed="rId2">
            <a:extLst>
              <a:ext uri="{28A0092B-C50C-407E-A947-70E740481C1C}">
                <a14:useLocalDpi xmlns:a14="http://schemas.microsoft.com/office/drawing/2010/main" val="0"/>
              </a:ext>
            </a:extLst>
          </a:blip>
          <a:srcRect l="5978" t="56768" r="5134" b="11348"/>
          <a:stretch>
            <a:fillRect/>
          </a:stretch>
        </p:blipFill>
        <p:spPr>
          <a:xfrm>
            <a:off x="-9729" y="3872753"/>
            <a:ext cx="12192001" cy="1414863"/>
          </a:xfrm>
          <a:prstGeom prst="rect">
            <a:avLst/>
          </a:prstGeom>
        </p:spPr>
      </p:pic>
      <p:pic>
        <p:nvPicPr>
          <p:cNvPr id="2" name="Picture 1" descr="A book with a bridge and text&#10;&#10;Description automatically generated">
            <a:extLst>
              <a:ext uri="{FF2B5EF4-FFF2-40B4-BE49-F238E27FC236}">
                <a16:creationId xmlns:a16="http://schemas.microsoft.com/office/drawing/2014/main" id="{72CC5897-B9A7-1C58-34AF-7A4751323581}"/>
              </a:ext>
            </a:extLst>
          </p:cNvPr>
          <p:cNvPicPr>
            <a:picLocks noChangeAspect="1"/>
          </p:cNvPicPr>
          <p:nvPr/>
        </p:nvPicPr>
        <p:blipFill rotWithShape="1">
          <a:blip r:embed="rId2">
            <a:extLst>
              <a:ext uri="{28A0092B-C50C-407E-A947-70E740481C1C}">
                <a14:useLocalDpi xmlns:a14="http://schemas.microsoft.com/office/drawing/2010/main" val="0"/>
              </a:ext>
            </a:extLst>
          </a:blip>
          <a:srcRect l="5978" r="5134" b="69805"/>
          <a:stretch>
            <a:fillRect/>
          </a:stretch>
        </p:blipFill>
        <p:spPr>
          <a:xfrm>
            <a:off x="2817" y="1352273"/>
            <a:ext cx="12192001" cy="1339906"/>
          </a:xfrm>
          <a:prstGeom prst="rect">
            <a:avLst/>
          </a:prstGeom>
        </p:spPr>
      </p:pic>
      <p:pic>
        <p:nvPicPr>
          <p:cNvPr id="3" name="Picture 2" descr="A book with a bridge and text&#10;&#10;Description automatically generated">
            <a:extLst>
              <a:ext uri="{FF2B5EF4-FFF2-40B4-BE49-F238E27FC236}">
                <a16:creationId xmlns:a16="http://schemas.microsoft.com/office/drawing/2014/main" id="{ED41051A-B5F1-1C6B-8DEE-63C7634306F7}"/>
              </a:ext>
            </a:extLst>
          </p:cNvPr>
          <p:cNvPicPr>
            <a:picLocks noChangeAspect="1"/>
          </p:cNvPicPr>
          <p:nvPr/>
        </p:nvPicPr>
        <p:blipFill rotWithShape="1">
          <a:blip r:embed="rId2">
            <a:extLst>
              <a:ext uri="{28A0092B-C50C-407E-A947-70E740481C1C}">
                <a14:useLocalDpi xmlns:a14="http://schemas.microsoft.com/office/drawing/2010/main" val="0"/>
              </a:ext>
            </a:extLst>
          </a:blip>
          <a:srcRect l="5978" t="30224" r="5134" b="11348"/>
          <a:stretch>
            <a:fillRect/>
          </a:stretch>
        </p:blipFill>
        <p:spPr>
          <a:xfrm>
            <a:off x="3581" y="2693503"/>
            <a:ext cx="12192001" cy="2592789"/>
          </a:xfrm>
          <a:prstGeom prst="rect">
            <a:avLst/>
          </a:prstGeom>
        </p:spPr>
      </p:pic>
      <p:pic>
        <p:nvPicPr>
          <p:cNvPr id="5" name="Picture 4" descr="A book with a bridge and text&#10;&#10;Description automatically generated">
            <a:extLst>
              <a:ext uri="{FF2B5EF4-FFF2-40B4-BE49-F238E27FC236}">
                <a16:creationId xmlns:a16="http://schemas.microsoft.com/office/drawing/2014/main" id="{1C8F7DD7-7003-BA76-652B-5996B02467D9}"/>
              </a:ext>
            </a:extLst>
          </p:cNvPr>
          <p:cNvPicPr>
            <a:picLocks noChangeAspect="1"/>
          </p:cNvPicPr>
          <p:nvPr/>
        </p:nvPicPr>
        <p:blipFill rotWithShape="1">
          <a:blip r:embed="rId2">
            <a:extLst>
              <a:ext uri="{28A0092B-C50C-407E-A947-70E740481C1C}">
                <a14:useLocalDpi xmlns:a14="http://schemas.microsoft.com/office/drawing/2010/main" val="0"/>
              </a:ext>
            </a:extLst>
          </a:blip>
          <a:srcRect l="5978" t="56768" r="85800" b="11348"/>
          <a:stretch>
            <a:fillRect/>
          </a:stretch>
        </p:blipFill>
        <p:spPr>
          <a:xfrm>
            <a:off x="12548" y="3863786"/>
            <a:ext cx="1127763" cy="1414863"/>
          </a:xfrm>
          <a:prstGeom prst="rect">
            <a:avLst/>
          </a:prstGeom>
        </p:spPr>
      </p:pic>
    </p:spTree>
    <p:extLst>
      <p:ext uri="{BB962C8B-B14F-4D97-AF65-F5344CB8AC3E}">
        <p14:creationId xmlns:p14="http://schemas.microsoft.com/office/powerpoint/2010/main" val="304472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outVertical)">
                                      <p:cBhvr>
                                        <p:cTn id="1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olorfulness, screenshot, graphics&#10;&#10;Description automatically generated">
            <a:extLst>
              <a:ext uri="{FF2B5EF4-FFF2-40B4-BE49-F238E27FC236}">
                <a16:creationId xmlns:a16="http://schemas.microsoft.com/office/drawing/2014/main" id="{89E58A36-17A4-91D4-38CC-7F88ABE74927}"/>
              </a:ext>
            </a:extLst>
          </p:cNvPr>
          <p:cNvPicPr>
            <a:picLocks noChangeAspect="1"/>
          </p:cNvPicPr>
          <p:nvPr/>
        </p:nvPicPr>
        <p:blipFill>
          <a:blip r:embed="rId2">
            <a:extLst>
              <a:ext uri="{28A0092B-C50C-407E-A947-70E740481C1C}">
                <a14:useLocalDpi xmlns:a14="http://schemas.microsoft.com/office/drawing/2010/main" val="0"/>
              </a:ext>
            </a:extLst>
          </a:blip>
          <a:srcRect l="5078" t="6383" r="5003" b="6241"/>
          <a:stretch>
            <a:fillRect/>
          </a:stretch>
        </p:blipFill>
        <p:spPr>
          <a:xfrm>
            <a:off x="1663432" y="48"/>
            <a:ext cx="8861898" cy="6857952"/>
          </a:xfrm>
          <a:prstGeom prst="rect">
            <a:avLst/>
          </a:prstGeom>
        </p:spPr>
      </p:pic>
    </p:spTree>
    <p:extLst>
      <p:ext uri="{BB962C8B-B14F-4D97-AF65-F5344CB8AC3E}">
        <p14:creationId xmlns:p14="http://schemas.microsoft.com/office/powerpoint/2010/main" val="2898808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person looking at flowers&#10;&#10;Description automatically generated">
            <a:extLst>
              <a:ext uri="{FF2B5EF4-FFF2-40B4-BE49-F238E27FC236}">
                <a16:creationId xmlns:a16="http://schemas.microsoft.com/office/drawing/2014/main" id="{C5B7A7DC-17D2-0461-EA6B-6E3DCA5D2684}"/>
              </a:ext>
            </a:extLst>
          </p:cNvPr>
          <p:cNvPicPr>
            <a:picLocks noChangeAspect="1"/>
          </p:cNvPicPr>
          <p:nvPr/>
        </p:nvPicPr>
        <p:blipFill>
          <a:blip r:embed="rId2">
            <a:extLst>
              <a:ext uri="{28A0092B-C50C-407E-A947-70E740481C1C}">
                <a14:useLocalDpi xmlns:a14="http://schemas.microsoft.com/office/drawing/2010/main" val="0"/>
              </a:ext>
            </a:extLst>
          </a:blip>
          <a:srcRect l="5191" t="6524" r="5003" b="6100"/>
          <a:stretch>
            <a:fillRect/>
          </a:stretch>
        </p:blipFill>
        <p:spPr>
          <a:xfrm>
            <a:off x="1663434" y="0"/>
            <a:ext cx="8861898" cy="6866579"/>
          </a:xfrm>
          <a:prstGeom prst="rect">
            <a:avLst/>
          </a:prstGeom>
        </p:spPr>
      </p:pic>
    </p:spTree>
    <p:extLst>
      <p:ext uri="{BB962C8B-B14F-4D97-AF65-F5344CB8AC3E}">
        <p14:creationId xmlns:p14="http://schemas.microsoft.com/office/powerpoint/2010/main" val="2776854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ainting, fruit, human face, person&#10;&#10;Description automatically generated">
            <a:extLst>
              <a:ext uri="{FF2B5EF4-FFF2-40B4-BE49-F238E27FC236}">
                <a16:creationId xmlns:a16="http://schemas.microsoft.com/office/drawing/2014/main" id="{AF092A5B-CF43-1120-A275-550213554BE8}"/>
              </a:ext>
            </a:extLst>
          </p:cNvPr>
          <p:cNvPicPr>
            <a:picLocks noChangeAspect="1"/>
          </p:cNvPicPr>
          <p:nvPr/>
        </p:nvPicPr>
        <p:blipFill>
          <a:blip r:embed="rId2">
            <a:extLst>
              <a:ext uri="{28A0092B-C50C-407E-A947-70E740481C1C}">
                <a14:useLocalDpi xmlns:a14="http://schemas.microsoft.com/office/drawing/2010/main" val="0"/>
              </a:ext>
            </a:extLst>
          </a:blip>
          <a:srcRect l="4853" t="6241" r="4777" b="6241"/>
          <a:stretch>
            <a:fillRect/>
          </a:stretch>
        </p:blipFill>
        <p:spPr>
          <a:xfrm>
            <a:off x="1652731" y="0"/>
            <a:ext cx="8892057" cy="6858000"/>
          </a:xfrm>
          <a:prstGeom prst="rect">
            <a:avLst/>
          </a:prstGeom>
        </p:spPr>
      </p:pic>
    </p:spTree>
    <p:extLst>
      <p:ext uri="{BB962C8B-B14F-4D97-AF65-F5344CB8AC3E}">
        <p14:creationId xmlns:p14="http://schemas.microsoft.com/office/powerpoint/2010/main" val="3088537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and person in the jungle&#10;&#10;Description automatically generated with medium confidence">
            <a:extLst>
              <a:ext uri="{FF2B5EF4-FFF2-40B4-BE49-F238E27FC236}">
                <a16:creationId xmlns:a16="http://schemas.microsoft.com/office/drawing/2014/main" id="{9B9E8485-83FC-FA82-5414-F299C8FE86EF}"/>
              </a:ext>
            </a:extLst>
          </p:cNvPr>
          <p:cNvPicPr>
            <a:picLocks noChangeAspect="1"/>
          </p:cNvPicPr>
          <p:nvPr/>
        </p:nvPicPr>
        <p:blipFill>
          <a:blip r:embed="rId2">
            <a:extLst>
              <a:ext uri="{28A0092B-C50C-407E-A947-70E740481C1C}">
                <a14:useLocalDpi xmlns:a14="http://schemas.microsoft.com/office/drawing/2010/main" val="0"/>
              </a:ext>
            </a:extLst>
          </a:blip>
          <a:srcRect l="5078" t="6383" r="5455" b="6666"/>
          <a:stretch>
            <a:fillRect/>
          </a:stretch>
        </p:blipFill>
        <p:spPr>
          <a:xfrm>
            <a:off x="1682883" y="-1"/>
            <a:ext cx="8832714" cy="6836433"/>
          </a:xfrm>
          <a:prstGeom prst="rect">
            <a:avLst/>
          </a:prstGeom>
        </p:spPr>
      </p:pic>
    </p:spTree>
    <p:extLst>
      <p:ext uri="{BB962C8B-B14F-4D97-AF65-F5344CB8AC3E}">
        <p14:creationId xmlns:p14="http://schemas.microsoft.com/office/powerpoint/2010/main" val="1175386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water&#10;&#10;Description automatically generated with low confidence">
            <a:extLst>
              <a:ext uri="{FF2B5EF4-FFF2-40B4-BE49-F238E27FC236}">
                <a16:creationId xmlns:a16="http://schemas.microsoft.com/office/drawing/2014/main" id="{CD74F463-1590-D06D-267D-A9136E568C5C}"/>
              </a:ext>
            </a:extLst>
          </p:cNvPr>
          <p:cNvPicPr>
            <a:picLocks noChangeAspect="1"/>
          </p:cNvPicPr>
          <p:nvPr/>
        </p:nvPicPr>
        <p:blipFill>
          <a:blip r:embed="rId2">
            <a:extLst>
              <a:ext uri="{28A0092B-C50C-407E-A947-70E740481C1C}">
                <a14:useLocalDpi xmlns:a14="http://schemas.microsoft.com/office/drawing/2010/main" val="0"/>
              </a:ext>
            </a:extLst>
          </a:blip>
          <a:srcRect l="5303" t="6241" r="4890" b="6241"/>
          <a:stretch>
            <a:fillRect/>
          </a:stretch>
        </p:blipFill>
        <p:spPr>
          <a:xfrm>
            <a:off x="1688845" y="0"/>
            <a:ext cx="8836482" cy="6858000"/>
          </a:xfrm>
          <a:prstGeom prst="rect">
            <a:avLst/>
          </a:prstGeom>
        </p:spPr>
      </p:pic>
    </p:spTree>
    <p:extLst>
      <p:ext uri="{BB962C8B-B14F-4D97-AF65-F5344CB8AC3E}">
        <p14:creationId xmlns:p14="http://schemas.microsoft.com/office/powerpoint/2010/main" val="1968366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cross&#10;&#10;Description automatically generated with low confidence">
            <a:extLst>
              <a:ext uri="{FF2B5EF4-FFF2-40B4-BE49-F238E27FC236}">
                <a16:creationId xmlns:a16="http://schemas.microsoft.com/office/drawing/2014/main" id="{08328FE1-1C57-96C6-3C3D-D0DCF5AF7F57}"/>
              </a:ext>
            </a:extLst>
          </p:cNvPr>
          <p:cNvPicPr>
            <a:picLocks noChangeAspect="1"/>
          </p:cNvPicPr>
          <p:nvPr/>
        </p:nvPicPr>
        <p:blipFill>
          <a:blip r:embed="rId2">
            <a:extLst>
              <a:ext uri="{28A0092B-C50C-407E-A947-70E740481C1C}">
                <a14:useLocalDpi xmlns:a14="http://schemas.microsoft.com/office/drawing/2010/main" val="0"/>
              </a:ext>
            </a:extLst>
          </a:blip>
          <a:srcRect l="5078" t="6241" r="5003" b="6099"/>
          <a:stretch>
            <a:fillRect/>
          </a:stretch>
        </p:blipFill>
        <p:spPr>
          <a:xfrm>
            <a:off x="1682323" y="0"/>
            <a:ext cx="8833279" cy="6858000"/>
          </a:xfrm>
          <a:prstGeom prst="rect">
            <a:avLst/>
          </a:prstGeom>
        </p:spPr>
      </p:pic>
    </p:spTree>
    <p:extLst>
      <p:ext uri="{BB962C8B-B14F-4D97-AF65-F5344CB8AC3E}">
        <p14:creationId xmlns:p14="http://schemas.microsoft.com/office/powerpoint/2010/main" val="925893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human face, person, poster, text&#10;&#10;Description automatically generated">
            <a:extLst>
              <a:ext uri="{FF2B5EF4-FFF2-40B4-BE49-F238E27FC236}">
                <a16:creationId xmlns:a16="http://schemas.microsoft.com/office/drawing/2014/main" id="{2A970708-EC03-C8C2-01AD-2D770E44F345}"/>
              </a:ext>
            </a:extLst>
          </p:cNvPr>
          <p:cNvPicPr>
            <a:picLocks noChangeAspect="1"/>
          </p:cNvPicPr>
          <p:nvPr/>
        </p:nvPicPr>
        <p:blipFill>
          <a:blip r:embed="rId2">
            <a:extLst>
              <a:ext uri="{28A0092B-C50C-407E-A947-70E740481C1C}">
                <a14:useLocalDpi xmlns:a14="http://schemas.microsoft.com/office/drawing/2010/main" val="0"/>
              </a:ext>
            </a:extLst>
          </a:blip>
          <a:srcRect l="5078" t="6524" r="4777" b="6100"/>
          <a:stretch>
            <a:fillRect/>
          </a:stretch>
        </p:blipFill>
        <p:spPr>
          <a:xfrm>
            <a:off x="1650825" y="0"/>
            <a:ext cx="8884227" cy="6858000"/>
          </a:xfrm>
          <a:prstGeom prst="rect">
            <a:avLst/>
          </a:prstGeom>
        </p:spPr>
      </p:pic>
    </p:spTree>
    <p:extLst>
      <p:ext uri="{BB962C8B-B14F-4D97-AF65-F5344CB8AC3E}">
        <p14:creationId xmlns:p14="http://schemas.microsoft.com/office/powerpoint/2010/main" val="4195683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white robes&#10;&#10;Description automatically generated with medium confidence">
            <a:extLst>
              <a:ext uri="{FF2B5EF4-FFF2-40B4-BE49-F238E27FC236}">
                <a16:creationId xmlns:a16="http://schemas.microsoft.com/office/drawing/2014/main" id="{C63943AF-30B0-6FCA-8767-F2F7AE6B5488}"/>
              </a:ext>
            </a:extLst>
          </p:cNvPr>
          <p:cNvPicPr>
            <a:picLocks noChangeAspect="1"/>
          </p:cNvPicPr>
          <p:nvPr/>
        </p:nvPicPr>
        <p:blipFill>
          <a:blip r:embed="rId2">
            <a:extLst>
              <a:ext uri="{28A0092B-C50C-407E-A947-70E740481C1C}">
                <a14:useLocalDpi xmlns:a14="http://schemas.microsoft.com/office/drawing/2010/main" val="0"/>
              </a:ext>
            </a:extLst>
          </a:blip>
          <a:srcRect l="5077" t="6524" r="5343" b="6100"/>
          <a:stretch>
            <a:fillRect/>
          </a:stretch>
        </p:blipFill>
        <p:spPr>
          <a:xfrm>
            <a:off x="1702338" y="0"/>
            <a:ext cx="8813260" cy="6846114"/>
          </a:xfrm>
          <a:prstGeom prst="rect">
            <a:avLst/>
          </a:prstGeom>
        </p:spPr>
      </p:pic>
    </p:spTree>
    <p:extLst>
      <p:ext uri="{BB962C8B-B14F-4D97-AF65-F5344CB8AC3E}">
        <p14:creationId xmlns:p14="http://schemas.microsoft.com/office/powerpoint/2010/main" val="3903230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A sign with a statue on it&#10;&#10;Description automatically generated">
            <a:extLst>
              <a:ext uri="{FF2B5EF4-FFF2-40B4-BE49-F238E27FC236}">
                <a16:creationId xmlns:a16="http://schemas.microsoft.com/office/drawing/2014/main" id="{1FC14EED-05AD-8A24-1283-0B07C8AAB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5240"/>
            <a:ext cx="9164320" cy="6873240"/>
          </a:xfrm>
          <a:prstGeom prst="rect">
            <a:avLst/>
          </a:prstGeom>
        </p:spPr>
      </p:pic>
    </p:spTree>
    <p:extLst>
      <p:ext uri="{BB962C8B-B14F-4D97-AF65-F5344CB8AC3E}">
        <p14:creationId xmlns:p14="http://schemas.microsoft.com/office/powerpoint/2010/main" val="1679586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urple and white background with text and a purple square with a purple square with a purple square with a purple square with a purple square with a purple square with a purple square with a purple square&#10;&#10;Description automatically generated">
            <a:extLst>
              <a:ext uri="{FF2B5EF4-FFF2-40B4-BE49-F238E27FC236}">
                <a16:creationId xmlns:a16="http://schemas.microsoft.com/office/drawing/2014/main" id="{02A4B878-6225-7B65-47B6-3C55B2D81BEC}"/>
              </a:ext>
            </a:extLst>
          </p:cNvPr>
          <p:cNvPicPr>
            <a:picLocks noChangeAspect="1"/>
          </p:cNvPicPr>
          <p:nvPr/>
        </p:nvPicPr>
        <p:blipFill>
          <a:blip r:embed="rId2">
            <a:extLst>
              <a:ext uri="{28A0092B-C50C-407E-A947-70E740481C1C}">
                <a14:useLocalDpi xmlns:a14="http://schemas.microsoft.com/office/drawing/2010/main" val="0"/>
              </a:ext>
            </a:extLst>
          </a:blip>
          <a:srcRect b="50726"/>
          <a:stretch>
            <a:fillRect/>
          </a:stretch>
        </p:blipFill>
        <p:spPr>
          <a:xfrm>
            <a:off x="-38191" y="-2540"/>
            <a:ext cx="12273209" cy="4535629"/>
          </a:xfrm>
          <a:prstGeom prst="rect">
            <a:avLst/>
          </a:prstGeom>
        </p:spPr>
      </p:pic>
      <p:sp>
        <p:nvSpPr>
          <p:cNvPr id="2" name="Rectangle 1">
            <a:extLst>
              <a:ext uri="{FF2B5EF4-FFF2-40B4-BE49-F238E27FC236}">
                <a16:creationId xmlns:a16="http://schemas.microsoft.com/office/drawing/2014/main" id="{55F76125-520E-AD21-AE2E-F3F2F2A54ED0}"/>
              </a:ext>
            </a:extLst>
          </p:cNvPr>
          <p:cNvSpPr/>
          <p:nvPr/>
        </p:nvSpPr>
        <p:spPr>
          <a:xfrm>
            <a:off x="810116" y="5117782"/>
            <a:ext cx="10931712" cy="923330"/>
          </a:xfrm>
          <a:prstGeom prst="rect">
            <a:avLst/>
          </a:prstGeom>
          <a:noFill/>
        </p:spPr>
        <p:txBody>
          <a:bodyPr wrap="none" lIns="91440" tIns="45720" rIns="91440" bIns="45720">
            <a:spAutoFit/>
          </a:bodyPr>
          <a:lstStyle/>
          <a:p>
            <a:pPr algn="ctr"/>
            <a:r>
              <a:rPr lang="en-US" sz="5400" b="1" cap="none" spc="0" dirty="0">
                <a:ln w="10160">
                  <a:solidFill>
                    <a:srgbClr val="7030A0"/>
                  </a:solidFill>
                  <a:prstDash val="solid"/>
                </a:ln>
                <a:solidFill>
                  <a:srgbClr val="FFFFFF"/>
                </a:solidFill>
                <a:effectLst>
                  <a:outerShdw blurRad="38100" dist="22860" dir="5400000" algn="tl" rotWithShape="0">
                    <a:srgbClr val="000000">
                      <a:alpha val="30000"/>
                    </a:srgbClr>
                  </a:outerShdw>
                </a:effectLst>
              </a:rPr>
              <a:t>God is Eternal. He has always existed.</a:t>
            </a:r>
          </a:p>
        </p:txBody>
      </p:sp>
      <p:sp>
        <p:nvSpPr>
          <p:cNvPr id="3" name="Rectangle 2">
            <a:extLst>
              <a:ext uri="{FF2B5EF4-FFF2-40B4-BE49-F238E27FC236}">
                <a16:creationId xmlns:a16="http://schemas.microsoft.com/office/drawing/2014/main" id="{5525F8F6-4C83-8E38-426A-897921A74BAB}"/>
              </a:ext>
            </a:extLst>
          </p:cNvPr>
          <p:cNvSpPr/>
          <p:nvPr/>
        </p:nvSpPr>
        <p:spPr>
          <a:xfrm>
            <a:off x="19878" y="4531375"/>
            <a:ext cx="12172121" cy="2123658"/>
          </a:xfrm>
          <a:prstGeom prst="rect">
            <a:avLst/>
          </a:prstGeom>
          <a:noFill/>
        </p:spPr>
        <p:txBody>
          <a:bodyPr wrap="square" lIns="91440" tIns="45720" rIns="91440" bIns="45720">
            <a:spAutoFit/>
          </a:bodyPr>
          <a:lstStyle/>
          <a:p>
            <a:r>
              <a:rPr lang="en-US" sz="4400" b="1" cap="none" spc="0" dirty="0">
                <a:ln w="10160">
                  <a:solidFill>
                    <a:srgbClr val="7030A0"/>
                  </a:solidFill>
                  <a:prstDash val="solid"/>
                </a:ln>
                <a:solidFill>
                  <a:srgbClr val="FFFFFF"/>
                </a:solidFill>
                <a:effectLst>
                  <a:outerShdw blurRad="38100" dist="22860" dir="5400000" algn="tl" rotWithShape="0">
                    <a:srgbClr val="000000">
                      <a:alpha val="30000"/>
                    </a:srgbClr>
                  </a:outerShdw>
                </a:effectLst>
              </a:rPr>
              <a:t>Before the mountains were brought forth, or ever you had formed the earth and the world, from everlasting to everlasting you are God.   </a:t>
            </a:r>
            <a:r>
              <a:rPr lang="en-US" sz="3600" b="1" cap="none" spc="0" dirty="0">
                <a:ln w="10160">
                  <a:solidFill>
                    <a:srgbClr val="7030A0"/>
                  </a:solidFill>
                  <a:prstDash val="solid"/>
                </a:ln>
                <a:solidFill>
                  <a:srgbClr val="FFFFFF"/>
                </a:solidFill>
                <a:effectLst>
                  <a:outerShdw blurRad="38100" dist="22860" dir="5400000" algn="tl" rotWithShape="0">
                    <a:srgbClr val="000000">
                      <a:alpha val="30000"/>
                    </a:srgbClr>
                  </a:outerShdw>
                </a:effectLst>
              </a:rPr>
              <a:t>Psalm 90:2</a:t>
            </a:r>
            <a:endParaRPr lang="en-US" sz="4800" b="1" cap="none" spc="0" dirty="0">
              <a:ln w="10160">
                <a:solidFill>
                  <a:srgbClr val="7030A0"/>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22201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8069D-5D0C-F40B-D7C2-560F4246F1C9}"/>
            </a:ext>
          </a:extLst>
        </p:cNvPr>
        <p:cNvGrpSpPr/>
        <p:nvPr/>
      </p:nvGrpSpPr>
      <p:grpSpPr>
        <a:xfrm>
          <a:off x="0" y="0"/>
          <a:ext cx="0" cy="0"/>
          <a:chOff x="0" y="0"/>
          <a:chExt cx="0" cy="0"/>
        </a:xfrm>
      </p:grpSpPr>
      <p:pic>
        <p:nvPicPr>
          <p:cNvPr id="4" name="Picture 3" descr="A purple and white background with text and a purple square with a purple square with a purple square with a purple square with a purple square with a purple square with a purple square with a purple square&#10;&#10;Description automatically generated">
            <a:extLst>
              <a:ext uri="{FF2B5EF4-FFF2-40B4-BE49-F238E27FC236}">
                <a16:creationId xmlns:a16="http://schemas.microsoft.com/office/drawing/2014/main" id="{72B91199-9A71-9860-963A-D713CF8FE606}"/>
              </a:ext>
            </a:extLst>
          </p:cNvPr>
          <p:cNvPicPr>
            <a:picLocks noChangeAspect="1"/>
          </p:cNvPicPr>
          <p:nvPr/>
        </p:nvPicPr>
        <p:blipFill>
          <a:blip r:embed="rId2">
            <a:extLst>
              <a:ext uri="{28A0092B-C50C-407E-A947-70E740481C1C}">
                <a14:useLocalDpi xmlns:a14="http://schemas.microsoft.com/office/drawing/2010/main" val="0"/>
              </a:ext>
            </a:extLst>
          </a:blip>
          <a:srcRect b="50726"/>
          <a:stretch>
            <a:fillRect/>
          </a:stretch>
        </p:blipFill>
        <p:spPr>
          <a:xfrm>
            <a:off x="-38191" y="-2540"/>
            <a:ext cx="12273209" cy="4535629"/>
          </a:xfrm>
          <a:prstGeom prst="rect">
            <a:avLst/>
          </a:prstGeom>
        </p:spPr>
      </p:pic>
      <p:sp>
        <p:nvSpPr>
          <p:cNvPr id="2" name="Rectangle 1">
            <a:extLst>
              <a:ext uri="{FF2B5EF4-FFF2-40B4-BE49-F238E27FC236}">
                <a16:creationId xmlns:a16="http://schemas.microsoft.com/office/drawing/2014/main" id="{93A19D8C-AD2B-0178-9D85-3BE7698FC8E3}"/>
              </a:ext>
            </a:extLst>
          </p:cNvPr>
          <p:cNvSpPr/>
          <p:nvPr/>
        </p:nvSpPr>
        <p:spPr>
          <a:xfrm>
            <a:off x="1848229" y="4630765"/>
            <a:ext cx="8855501" cy="1754326"/>
          </a:xfrm>
          <a:prstGeom prst="rect">
            <a:avLst/>
          </a:prstGeom>
          <a:noFill/>
        </p:spPr>
        <p:txBody>
          <a:bodyPr wrap="none" lIns="91440" tIns="45720" rIns="91440" bIns="45720">
            <a:spAutoFit/>
          </a:bodyPr>
          <a:lstStyle/>
          <a:p>
            <a:pPr algn="ctr"/>
            <a:r>
              <a:rPr lang="en-US" sz="5400" b="1" dirty="0">
                <a:ln w="10160">
                  <a:solidFill>
                    <a:srgbClr val="7030A0"/>
                  </a:solidFill>
                  <a:prstDash val="solid"/>
                </a:ln>
                <a:solidFill>
                  <a:srgbClr val="FFFFFF"/>
                </a:solidFill>
                <a:effectLst>
                  <a:outerShdw blurRad="38100" dist="22860" dir="5400000" algn="tl" rotWithShape="0">
                    <a:srgbClr val="000000">
                      <a:alpha val="30000"/>
                    </a:srgbClr>
                  </a:outerShdw>
                </a:effectLst>
              </a:rPr>
              <a:t>He is the all-powerful creator, </a:t>
            </a:r>
          </a:p>
          <a:p>
            <a:pPr algn="ctr"/>
            <a:r>
              <a:rPr lang="en-US" sz="5400" b="1" dirty="0">
                <a:ln w="10160">
                  <a:solidFill>
                    <a:srgbClr val="7030A0"/>
                  </a:solidFill>
                  <a:prstDash val="solid"/>
                </a:ln>
                <a:solidFill>
                  <a:srgbClr val="FFFFFF"/>
                </a:solidFill>
                <a:effectLst>
                  <a:outerShdw blurRad="38100" dist="22860" dir="5400000" algn="tl" rotWithShape="0">
                    <a:srgbClr val="000000">
                      <a:alpha val="30000"/>
                    </a:srgbClr>
                  </a:outerShdw>
                </a:effectLst>
              </a:rPr>
              <a:t>the one true living God.</a:t>
            </a:r>
            <a:endParaRPr lang="en-US" sz="5400" b="1" cap="none" spc="0" dirty="0">
              <a:ln w="10160">
                <a:solidFill>
                  <a:srgbClr val="7030A0"/>
                </a:solidFill>
                <a:prstDash val="solid"/>
              </a:ln>
              <a:solidFill>
                <a:srgbClr val="FFFFFF"/>
              </a:solidFill>
              <a:effectLst>
                <a:outerShdw blurRad="38100" dist="22860" dir="5400000" algn="tl" rotWithShape="0">
                  <a:srgbClr val="000000">
                    <a:alpha val="30000"/>
                  </a:srgbClr>
                </a:outerShdw>
              </a:effectLst>
            </a:endParaRPr>
          </a:p>
        </p:txBody>
      </p:sp>
      <p:sp>
        <p:nvSpPr>
          <p:cNvPr id="3" name="Rectangle 2">
            <a:extLst>
              <a:ext uri="{FF2B5EF4-FFF2-40B4-BE49-F238E27FC236}">
                <a16:creationId xmlns:a16="http://schemas.microsoft.com/office/drawing/2014/main" id="{D3F2D38F-612F-6546-30EE-746ADECE2591}"/>
              </a:ext>
            </a:extLst>
          </p:cNvPr>
          <p:cNvSpPr/>
          <p:nvPr/>
        </p:nvSpPr>
        <p:spPr>
          <a:xfrm>
            <a:off x="19878" y="4789790"/>
            <a:ext cx="12172121" cy="1446550"/>
          </a:xfrm>
          <a:prstGeom prst="rect">
            <a:avLst/>
          </a:prstGeom>
          <a:noFill/>
        </p:spPr>
        <p:txBody>
          <a:bodyPr wrap="square" lIns="91440" tIns="45720" rIns="91440" bIns="45720">
            <a:spAutoFit/>
          </a:bodyPr>
          <a:lstStyle/>
          <a:p>
            <a:r>
              <a:rPr lang="en-US" sz="4400" b="1" cap="none" spc="0" dirty="0">
                <a:ln w="10160">
                  <a:solidFill>
                    <a:srgbClr val="7030A0"/>
                  </a:solidFill>
                  <a:prstDash val="solid"/>
                </a:ln>
                <a:solidFill>
                  <a:srgbClr val="FFFFFF"/>
                </a:solidFill>
                <a:effectLst>
                  <a:outerShdw blurRad="38100" dist="22860" dir="5400000" algn="tl" rotWithShape="0">
                    <a:srgbClr val="000000">
                      <a:alpha val="30000"/>
                    </a:srgbClr>
                  </a:outerShdw>
                </a:effectLst>
              </a:rPr>
              <a:t>In the beginning God created the heavens and the earth.																Genesis 1:1</a:t>
            </a:r>
            <a:endParaRPr lang="en-US" sz="4800" b="1" cap="none" spc="0" dirty="0">
              <a:ln w="10160">
                <a:solidFill>
                  <a:srgbClr val="7030A0"/>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15420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5B5EF-21C1-21D8-4346-330D442BF49F}"/>
            </a:ext>
          </a:extLst>
        </p:cNvPr>
        <p:cNvGrpSpPr/>
        <p:nvPr/>
      </p:nvGrpSpPr>
      <p:grpSpPr>
        <a:xfrm>
          <a:off x="0" y="0"/>
          <a:ext cx="0" cy="0"/>
          <a:chOff x="0" y="0"/>
          <a:chExt cx="0" cy="0"/>
        </a:xfrm>
      </p:grpSpPr>
      <p:pic>
        <p:nvPicPr>
          <p:cNvPr id="4" name="Picture 3" descr="A purple and white background with text and a purple square with a purple square with a purple square with a purple square with a purple square with a purple square with a purple square with a purple square&#10;&#10;Description automatically generated">
            <a:extLst>
              <a:ext uri="{FF2B5EF4-FFF2-40B4-BE49-F238E27FC236}">
                <a16:creationId xmlns:a16="http://schemas.microsoft.com/office/drawing/2014/main" id="{CCDECC1B-5713-CCF4-9C4C-98983B993983}"/>
              </a:ext>
            </a:extLst>
          </p:cNvPr>
          <p:cNvPicPr>
            <a:picLocks noChangeAspect="1"/>
          </p:cNvPicPr>
          <p:nvPr/>
        </p:nvPicPr>
        <p:blipFill>
          <a:blip r:embed="rId2">
            <a:extLst>
              <a:ext uri="{28A0092B-C50C-407E-A947-70E740481C1C}">
                <a14:useLocalDpi xmlns:a14="http://schemas.microsoft.com/office/drawing/2010/main" val="0"/>
              </a:ext>
            </a:extLst>
          </a:blip>
          <a:srcRect b="50726"/>
          <a:stretch>
            <a:fillRect/>
          </a:stretch>
        </p:blipFill>
        <p:spPr>
          <a:xfrm>
            <a:off x="-38191" y="-2540"/>
            <a:ext cx="12273209" cy="4535629"/>
          </a:xfrm>
          <a:prstGeom prst="rect">
            <a:avLst/>
          </a:prstGeom>
        </p:spPr>
      </p:pic>
      <p:sp>
        <p:nvSpPr>
          <p:cNvPr id="2" name="Rectangle 1">
            <a:extLst>
              <a:ext uri="{FF2B5EF4-FFF2-40B4-BE49-F238E27FC236}">
                <a16:creationId xmlns:a16="http://schemas.microsoft.com/office/drawing/2014/main" id="{4C323E62-513A-82C4-BD19-F1770A711C72}"/>
              </a:ext>
            </a:extLst>
          </p:cNvPr>
          <p:cNvSpPr/>
          <p:nvPr/>
        </p:nvSpPr>
        <p:spPr>
          <a:xfrm>
            <a:off x="2687022" y="4630765"/>
            <a:ext cx="7177926" cy="1754326"/>
          </a:xfrm>
          <a:prstGeom prst="rect">
            <a:avLst/>
          </a:prstGeom>
          <a:noFill/>
        </p:spPr>
        <p:txBody>
          <a:bodyPr wrap="none" lIns="91440" tIns="45720" rIns="91440" bIns="45720">
            <a:spAutoFit/>
          </a:bodyPr>
          <a:lstStyle/>
          <a:p>
            <a:pPr algn="ctr"/>
            <a:r>
              <a:rPr lang="en-US" sz="5400" b="1" dirty="0">
                <a:ln w="10160">
                  <a:solidFill>
                    <a:srgbClr val="7030A0"/>
                  </a:solidFill>
                  <a:prstDash val="solid"/>
                </a:ln>
                <a:solidFill>
                  <a:srgbClr val="FFFFFF"/>
                </a:solidFill>
                <a:effectLst>
                  <a:outerShdw blurRad="38100" dist="22860" dir="5400000" algn="tl" rotWithShape="0">
                    <a:srgbClr val="000000">
                      <a:alpha val="30000"/>
                    </a:srgbClr>
                  </a:outerShdw>
                </a:effectLst>
              </a:rPr>
              <a:t>He is holy and just, </a:t>
            </a:r>
          </a:p>
          <a:p>
            <a:pPr algn="ctr"/>
            <a:r>
              <a:rPr lang="en-US" sz="5400" b="1" dirty="0">
                <a:ln w="10160">
                  <a:solidFill>
                    <a:srgbClr val="7030A0"/>
                  </a:solidFill>
                  <a:prstDash val="solid"/>
                </a:ln>
                <a:solidFill>
                  <a:srgbClr val="FFFFFF"/>
                </a:solidFill>
                <a:effectLst>
                  <a:outerShdw blurRad="38100" dist="22860" dir="5400000" algn="tl" rotWithShape="0">
                    <a:srgbClr val="000000">
                      <a:alpha val="30000"/>
                    </a:srgbClr>
                  </a:outerShdw>
                </a:effectLst>
              </a:rPr>
              <a:t>He is totally without sin.</a:t>
            </a:r>
          </a:p>
        </p:txBody>
      </p:sp>
      <p:sp>
        <p:nvSpPr>
          <p:cNvPr id="3" name="Rectangle 2">
            <a:extLst>
              <a:ext uri="{FF2B5EF4-FFF2-40B4-BE49-F238E27FC236}">
                <a16:creationId xmlns:a16="http://schemas.microsoft.com/office/drawing/2014/main" id="{AF4D4CE3-3E88-F04C-15A5-73E30BB531D3}"/>
              </a:ext>
            </a:extLst>
          </p:cNvPr>
          <p:cNvSpPr/>
          <p:nvPr/>
        </p:nvSpPr>
        <p:spPr>
          <a:xfrm>
            <a:off x="19878" y="4789790"/>
            <a:ext cx="12172121" cy="2123658"/>
          </a:xfrm>
          <a:prstGeom prst="rect">
            <a:avLst/>
          </a:prstGeom>
          <a:noFill/>
        </p:spPr>
        <p:txBody>
          <a:bodyPr wrap="square" lIns="91440" tIns="45720" rIns="91440" bIns="45720">
            <a:spAutoFit/>
          </a:bodyPr>
          <a:lstStyle/>
          <a:p>
            <a:r>
              <a:rPr lang="en-US" sz="4400" b="1" dirty="0">
                <a:ln w="10160">
                  <a:solidFill>
                    <a:srgbClr val="7030A0"/>
                  </a:solidFill>
                  <a:prstDash val="solid"/>
                </a:ln>
                <a:solidFill>
                  <a:srgbClr val="FFFFFF"/>
                </a:solidFill>
                <a:effectLst>
                  <a:outerShdw blurRad="38100" dist="22860" dir="5400000" algn="tl" rotWithShape="0">
                    <a:srgbClr val="000000">
                      <a:alpha val="30000"/>
                    </a:srgbClr>
                  </a:outerShdw>
                </a:effectLst>
              </a:rPr>
              <a:t>The Rock, his work is perfect, for all his ways are justice. A God of faithfulness and without iniquity,</a:t>
            </a:r>
          </a:p>
          <a:p>
            <a:r>
              <a:rPr lang="en-US" sz="4400" b="1" dirty="0">
                <a:ln w="10160">
                  <a:solidFill>
                    <a:srgbClr val="7030A0"/>
                  </a:solidFill>
                  <a:prstDash val="solid"/>
                </a:ln>
                <a:solidFill>
                  <a:srgbClr val="FFFFFF"/>
                </a:solidFill>
                <a:effectLst>
                  <a:outerShdw blurRad="38100" dist="22860" dir="5400000" algn="tl" rotWithShape="0">
                    <a:srgbClr val="000000">
                      <a:alpha val="30000"/>
                    </a:srgbClr>
                  </a:outerShdw>
                </a:effectLst>
              </a:rPr>
              <a:t>    just and upright is he.</a:t>
            </a:r>
            <a:r>
              <a:rPr lang="en-US" sz="4400" b="1" cap="none" spc="0" dirty="0">
                <a:ln w="10160">
                  <a:solidFill>
                    <a:srgbClr val="7030A0"/>
                  </a:solidFill>
                  <a:prstDash val="solid"/>
                </a:ln>
                <a:solidFill>
                  <a:srgbClr val="FFFFFF"/>
                </a:solidFill>
                <a:effectLst>
                  <a:outerShdw blurRad="38100" dist="22860" dir="5400000" algn="tl" rotWithShape="0">
                    <a:srgbClr val="000000">
                      <a:alpha val="30000"/>
                    </a:srgbClr>
                  </a:outerShdw>
                </a:effectLst>
              </a:rPr>
              <a:t>				Deuterono</a:t>
            </a:r>
            <a:r>
              <a:rPr lang="en-US" sz="4400" b="1" dirty="0">
                <a:ln w="10160">
                  <a:solidFill>
                    <a:srgbClr val="7030A0"/>
                  </a:solidFill>
                  <a:prstDash val="solid"/>
                </a:ln>
                <a:solidFill>
                  <a:srgbClr val="FFFFFF"/>
                </a:solidFill>
                <a:effectLst>
                  <a:outerShdw blurRad="38100" dist="22860" dir="5400000" algn="tl" rotWithShape="0">
                    <a:srgbClr val="000000">
                      <a:alpha val="30000"/>
                    </a:srgbClr>
                  </a:outerShdw>
                </a:effectLst>
              </a:rPr>
              <a:t>my 32:4</a:t>
            </a:r>
            <a:endParaRPr lang="en-US" sz="4800" b="1" cap="none" spc="0" dirty="0">
              <a:ln w="10160">
                <a:solidFill>
                  <a:srgbClr val="7030A0"/>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422048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close-up of a bridge&#10;&#10;Description automatically generated">
            <a:extLst>
              <a:ext uri="{FF2B5EF4-FFF2-40B4-BE49-F238E27FC236}">
                <a16:creationId xmlns:a16="http://schemas.microsoft.com/office/drawing/2014/main" id="{80554E89-DB9D-F199-F543-EDD14EF4D6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4640" y="-7620"/>
            <a:ext cx="9154160" cy="6865620"/>
          </a:xfrm>
          <a:prstGeom prst="rect">
            <a:avLst/>
          </a:prstGeom>
        </p:spPr>
      </p:pic>
    </p:spTree>
    <p:extLst>
      <p:ext uri="{BB962C8B-B14F-4D97-AF65-F5344CB8AC3E}">
        <p14:creationId xmlns:p14="http://schemas.microsoft.com/office/powerpoint/2010/main" val="3794427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B62CA-D70F-DF19-27CA-0C187AEA680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3326CF-2C52-3E06-722F-68E237C078AC}"/>
              </a:ext>
            </a:extLst>
          </p:cNvPr>
          <p:cNvSpPr/>
          <p:nvPr/>
        </p:nvSpPr>
        <p:spPr>
          <a:xfrm>
            <a:off x="682680" y="5147599"/>
            <a:ext cx="11186588" cy="830997"/>
          </a:xfrm>
          <a:prstGeom prst="rect">
            <a:avLst/>
          </a:prstGeom>
          <a:noFill/>
        </p:spPr>
        <p:txBody>
          <a:bodyPr wrap="none" lIns="91440" tIns="45720" rIns="91440" bIns="45720">
            <a:spAutoFit/>
          </a:bodyPr>
          <a:lstStyle/>
          <a:p>
            <a:pPr algn="ctr"/>
            <a:r>
              <a:rPr lang="en-US" sz="4800" b="1" cap="none" spc="0"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rPr>
              <a:t>We are made in God’s image/body &amp; spirit.</a:t>
            </a:r>
          </a:p>
        </p:txBody>
      </p:sp>
      <p:sp>
        <p:nvSpPr>
          <p:cNvPr id="3" name="Rectangle 2">
            <a:extLst>
              <a:ext uri="{FF2B5EF4-FFF2-40B4-BE49-F238E27FC236}">
                <a16:creationId xmlns:a16="http://schemas.microsoft.com/office/drawing/2014/main" id="{3D242A01-857B-D1DF-62B3-E03DE57C8A96}"/>
              </a:ext>
            </a:extLst>
          </p:cNvPr>
          <p:cNvSpPr/>
          <p:nvPr/>
        </p:nvSpPr>
        <p:spPr>
          <a:xfrm>
            <a:off x="19878" y="4531375"/>
            <a:ext cx="12172121" cy="2123658"/>
          </a:xfrm>
          <a:prstGeom prst="rect">
            <a:avLst/>
          </a:prstGeom>
          <a:noFill/>
        </p:spPr>
        <p:txBody>
          <a:bodyPr wrap="square" lIns="91440" tIns="45720" rIns="91440" bIns="45720">
            <a:spAutoFit/>
          </a:bodyPr>
          <a:lstStyle/>
          <a:p>
            <a:r>
              <a:rPr lang="en-US" sz="4400" b="1"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rPr>
              <a:t>Then God said, “Let us make man in our image, after our likeness. And let them have dominion over the fish of the sea . . .               Genesis 1:26-27</a:t>
            </a:r>
            <a:endParaRPr lang="en-US" sz="4800" b="1" cap="none" spc="0"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endParaRPr>
          </a:p>
        </p:txBody>
      </p:sp>
      <p:pic>
        <p:nvPicPr>
          <p:cNvPr id="5" name="Picture 4" descr="A person and person looking at flowers&#10;&#10;Description automatically generated">
            <a:extLst>
              <a:ext uri="{FF2B5EF4-FFF2-40B4-BE49-F238E27FC236}">
                <a16:creationId xmlns:a16="http://schemas.microsoft.com/office/drawing/2014/main" id="{4C0D951B-893E-FADD-0E47-1418297F18A0}"/>
              </a:ext>
            </a:extLst>
          </p:cNvPr>
          <p:cNvPicPr>
            <a:picLocks noChangeAspect="1"/>
          </p:cNvPicPr>
          <p:nvPr/>
        </p:nvPicPr>
        <p:blipFill>
          <a:blip r:embed="rId2">
            <a:extLst>
              <a:ext uri="{28A0092B-C50C-407E-A947-70E740481C1C}">
                <a14:useLocalDpi xmlns:a14="http://schemas.microsoft.com/office/drawing/2010/main" val="0"/>
              </a:ext>
            </a:extLst>
          </a:blip>
          <a:srcRect b="51046"/>
          <a:stretch>
            <a:fillRect/>
          </a:stretch>
        </p:blipFill>
        <p:spPr>
          <a:xfrm>
            <a:off x="-25357" y="27853"/>
            <a:ext cx="12249464" cy="4497485"/>
          </a:xfrm>
          <a:prstGeom prst="rect">
            <a:avLst/>
          </a:prstGeom>
        </p:spPr>
      </p:pic>
    </p:spTree>
    <p:extLst>
      <p:ext uri="{BB962C8B-B14F-4D97-AF65-F5344CB8AC3E}">
        <p14:creationId xmlns:p14="http://schemas.microsoft.com/office/powerpoint/2010/main" val="280430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A9BA8-CC09-9FB3-CCB2-CD1826D753D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B61E710-3478-0058-477C-D7357D6746D0}"/>
              </a:ext>
            </a:extLst>
          </p:cNvPr>
          <p:cNvSpPr/>
          <p:nvPr/>
        </p:nvSpPr>
        <p:spPr>
          <a:xfrm>
            <a:off x="1025995" y="4630765"/>
            <a:ext cx="10499990" cy="1754326"/>
          </a:xfrm>
          <a:prstGeom prst="rect">
            <a:avLst/>
          </a:prstGeom>
          <a:noFill/>
        </p:spPr>
        <p:txBody>
          <a:bodyPr wrap="none" lIns="91440" tIns="45720" rIns="91440" bIns="45720">
            <a:spAutoFit/>
          </a:bodyPr>
          <a:lstStyle/>
          <a:p>
            <a:pPr algn="ctr"/>
            <a:r>
              <a:rPr lang="en-US" sz="5400" b="1"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rPr>
              <a:t>God gave us the power of personal, </a:t>
            </a:r>
          </a:p>
          <a:p>
            <a:pPr algn="ctr"/>
            <a:r>
              <a:rPr lang="en-US" sz="5400" b="1"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rPr>
              <a:t>moral choice; He lets us choose.</a:t>
            </a:r>
            <a:endParaRPr lang="en-US" sz="5400" b="1" cap="none" spc="0"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endParaRPr>
          </a:p>
        </p:txBody>
      </p:sp>
      <p:sp>
        <p:nvSpPr>
          <p:cNvPr id="3" name="Rectangle 2">
            <a:extLst>
              <a:ext uri="{FF2B5EF4-FFF2-40B4-BE49-F238E27FC236}">
                <a16:creationId xmlns:a16="http://schemas.microsoft.com/office/drawing/2014/main" id="{A3D43F16-5204-8506-CBA1-E8934BF77E57}"/>
              </a:ext>
            </a:extLst>
          </p:cNvPr>
          <p:cNvSpPr/>
          <p:nvPr/>
        </p:nvSpPr>
        <p:spPr>
          <a:xfrm>
            <a:off x="19878" y="4789790"/>
            <a:ext cx="12172121" cy="2123658"/>
          </a:xfrm>
          <a:prstGeom prst="rect">
            <a:avLst/>
          </a:prstGeom>
          <a:noFill/>
        </p:spPr>
        <p:txBody>
          <a:bodyPr wrap="square" lIns="91440" tIns="45720" rIns="91440" bIns="45720">
            <a:spAutoFit/>
          </a:bodyPr>
          <a:lstStyle/>
          <a:p>
            <a:r>
              <a:rPr lang="en-US" sz="4400" b="1"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rPr>
              <a:t>You may surely eat of every tree of the garden, but of the tree of the knowledge of good and evil you shall not eat . . . for . . .            Genesis 2</a:t>
            </a:r>
            <a:r>
              <a:rPr lang="en-US" sz="4400" b="1" cap="none" spc="0"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rPr>
              <a:t>:15-17</a:t>
            </a:r>
            <a:endParaRPr lang="en-US" sz="4800" b="1" cap="none" spc="0"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endParaRPr>
          </a:p>
        </p:txBody>
      </p:sp>
      <p:pic>
        <p:nvPicPr>
          <p:cNvPr id="5" name="Picture 4" descr="A person and person looking at flowers&#10;&#10;Description automatically generated">
            <a:extLst>
              <a:ext uri="{FF2B5EF4-FFF2-40B4-BE49-F238E27FC236}">
                <a16:creationId xmlns:a16="http://schemas.microsoft.com/office/drawing/2014/main" id="{4A472C36-15BD-5941-5A53-7BE80A69B4C9}"/>
              </a:ext>
            </a:extLst>
          </p:cNvPr>
          <p:cNvPicPr>
            <a:picLocks noChangeAspect="1"/>
          </p:cNvPicPr>
          <p:nvPr/>
        </p:nvPicPr>
        <p:blipFill>
          <a:blip r:embed="rId2">
            <a:extLst>
              <a:ext uri="{28A0092B-C50C-407E-A947-70E740481C1C}">
                <a14:useLocalDpi xmlns:a14="http://schemas.microsoft.com/office/drawing/2010/main" val="0"/>
              </a:ext>
            </a:extLst>
          </a:blip>
          <a:srcRect b="51046"/>
          <a:stretch>
            <a:fillRect/>
          </a:stretch>
        </p:blipFill>
        <p:spPr>
          <a:xfrm>
            <a:off x="-16026" y="37184"/>
            <a:ext cx="12249464" cy="4497485"/>
          </a:xfrm>
          <a:prstGeom prst="rect">
            <a:avLst/>
          </a:prstGeom>
        </p:spPr>
      </p:pic>
    </p:spTree>
    <p:extLst>
      <p:ext uri="{BB962C8B-B14F-4D97-AF65-F5344CB8AC3E}">
        <p14:creationId xmlns:p14="http://schemas.microsoft.com/office/powerpoint/2010/main" val="184022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77263-F05F-16B9-5D2D-B15A14EA8EF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CFF5F4F-7EB7-CC11-26F3-BA340408FA8F}"/>
              </a:ext>
            </a:extLst>
          </p:cNvPr>
          <p:cNvSpPr/>
          <p:nvPr/>
        </p:nvSpPr>
        <p:spPr>
          <a:xfrm>
            <a:off x="1349901" y="4789789"/>
            <a:ext cx="9852184" cy="1754326"/>
          </a:xfrm>
          <a:prstGeom prst="rect">
            <a:avLst/>
          </a:prstGeom>
          <a:noFill/>
        </p:spPr>
        <p:txBody>
          <a:bodyPr wrap="none" lIns="91440" tIns="45720" rIns="91440" bIns="45720">
            <a:spAutoFit/>
          </a:bodyPr>
          <a:lstStyle/>
          <a:p>
            <a:pPr algn="ctr"/>
            <a:r>
              <a:rPr lang="en-US" sz="5400" b="1"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rPr>
              <a:t>God loves us and desires humans </a:t>
            </a:r>
          </a:p>
          <a:p>
            <a:pPr algn="ctr"/>
            <a:r>
              <a:rPr lang="en-US" sz="5400" b="1"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rPr>
              <a:t>to live in His perfect presence.</a:t>
            </a:r>
          </a:p>
        </p:txBody>
      </p:sp>
      <p:sp>
        <p:nvSpPr>
          <p:cNvPr id="3" name="Rectangle 2">
            <a:extLst>
              <a:ext uri="{FF2B5EF4-FFF2-40B4-BE49-F238E27FC236}">
                <a16:creationId xmlns:a16="http://schemas.microsoft.com/office/drawing/2014/main" id="{BFD0F4CB-4954-4C84-63B3-C9C97C86B2A7}"/>
              </a:ext>
            </a:extLst>
          </p:cNvPr>
          <p:cNvSpPr/>
          <p:nvPr/>
        </p:nvSpPr>
        <p:spPr>
          <a:xfrm>
            <a:off x="19878" y="4789790"/>
            <a:ext cx="12172121" cy="2123658"/>
          </a:xfrm>
          <a:prstGeom prst="rect">
            <a:avLst/>
          </a:prstGeom>
          <a:noFill/>
        </p:spPr>
        <p:txBody>
          <a:bodyPr wrap="square" lIns="91440" tIns="45720" rIns="91440" bIns="45720">
            <a:spAutoFit/>
          </a:bodyPr>
          <a:lstStyle/>
          <a:p>
            <a:r>
              <a:rPr lang="en-US" sz="4400" b="1"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rPr>
              <a:t>Jesus: “If anyone loves me, he will keep my word, and my Father will love him, and we will come to him and make our home with him.”         John 14:23</a:t>
            </a:r>
            <a:endParaRPr lang="en-US" sz="4800" b="1" cap="none" spc="0" dirty="0">
              <a:ln w="10160">
                <a:solidFill>
                  <a:schemeClr val="accent6">
                    <a:lumMod val="75000"/>
                  </a:schemeClr>
                </a:solidFill>
                <a:prstDash val="solid"/>
              </a:ln>
              <a:solidFill>
                <a:srgbClr val="FFFFFF"/>
              </a:solidFill>
              <a:effectLst>
                <a:outerShdw blurRad="38100" dist="22860" dir="5400000" algn="tl" rotWithShape="0">
                  <a:srgbClr val="000000">
                    <a:alpha val="30000"/>
                  </a:srgbClr>
                </a:outerShdw>
              </a:effectLst>
            </a:endParaRPr>
          </a:p>
        </p:txBody>
      </p:sp>
      <p:pic>
        <p:nvPicPr>
          <p:cNvPr id="5" name="Picture 4" descr="A person and person looking at flowers&#10;&#10;Description automatically generated">
            <a:extLst>
              <a:ext uri="{FF2B5EF4-FFF2-40B4-BE49-F238E27FC236}">
                <a16:creationId xmlns:a16="http://schemas.microsoft.com/office/drawing/2014/main" id="{3152693A-3787-F5B6-DDEE-241470F99E45}"/>
              </a:ext>
            </a:extLst>
          </p:cNvPr>
          <p:cNvPicPr>
            <a:picLocks noChangeAspect="1"/>
          </p:cNvPicPr>
          <p:nvPr/>
        </p:nvPicPr>
        <p:blipFill>
          <a:blip r:embed="rId2">
            <a:extLst>
              <a:ext uri="{28A0092B-C50C-407E-A947-70E740481C1C}">
                <a14:useLocalDpi xmlns:a14="http://schemas.microsoft.com/office/drawing/2010/main" val="0"/>
              </a:ext>
            </a:extLst>
          </a:blip>
          <a:srcRect b="51046"/>
          <a:stretch>
            <a:fillRect/>
          </a:stretch>
        </p:blipFill>
        <p:spPr>
          <a:xfrm>
            <a:off x="-16026" y="37184"/>
            <a:ext cx="12249464" cy="4497485"/>
          </a:xfrm>
          <a:prstGeom prst="rect">
            <a:avLst/>
          </a:prstGeom>
        </p:spPr>
      </p:pic>
    </p:spTree>
    <p:extLst>
      <p:ext uri="{BB962C8B-B14F-4D97-AF65-F5344CB8AC3E}">
        <p14:creationId xmlns:p14="http://schemas.microsoft.com/office/powerpoint/2010/main" val="366311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Picture 2" descr="A bridge over water with words and a green sign&#10;&#10;Description automatically generated">
            <a:extLst>
              <a:ext uri="{FF2B5EF4-FFF2-40B4-BE49-F238E27FC236}">
                <a16:creationId xmlns:a16="http://schemas.microsoft.com/office/drawing/2014/main" id="{1CD81C6E-F195-47A9-4385-7FEAD1FB68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120" y="0"/>
            <a:ext cx="9133840" cy="6850380"/>
          </a:xfrm>
          <a:prstGeom prst="rect">
            <a:avLst/>
          </a:prstGeom>
        </p:spPr>
      </p:pic>
    </p:spTree>
    <p:extLst>
      <p:ext uri="{BB962C8B-B14F-4D97-AF65-F5344CB8AC3E}">
        <p14:creationId xmlns:p14="http://schemas.microsoft.com/office/powerpoint/2010/main" val="3670693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91C9D-DA48-3DEC-7F78-5B7C4DF168B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978FA1-1E4D-C423-89CF-02AB399742E0}"/>
              </a:ext>
            </a:extLst>
          </p:cNvPr>
          <p:cNvSpPr/>
          <p:nvPr/>
        </p:nvSpPr>
        <p:spPr>
          <a:xfrm>
            <a:off x="1723607" y="4813897"/>
            <a:ext cx="8886087" cy="1569660"/>
          </a:xfrm>
          <a:prstGeom prst="rect">
            <a:avLst/>
          </a:prstGeom>
          <a:noFill/>
        </p:spPr>
        <p:txBody>
          <a:bodyPr wrap="none" lIns="91440" tIns="45720" rIns="91440" bIns="45720">
            <a:spAutoFit/>
          </a:bodyPr>
          <a:lstStyle/>
          <a:p>
            <a:pPr algn="ctr"/>
            <a:r>
              <a:rPr lang="en-US" sz="4800" b="1" cap="none" spc="0"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rPr>
              <a:t>Tempted by Satan, man (humans) </a:t>
            </a:r>
          </a:p>
          <a:p>
            <a:pPr algn="ctr"/>
            <a:r>
              <a:rPr lang="en-US" sz="4800" b="1" cap="none" spc="0"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rPr>
              <a:t>chose to disobey.</a:t>
            </a:r>
          </a:p>
        </p:txBody>
      </p:sp>
      <p:sp>
        <p:nvSpPr>
          <p:cNvPr id="3" name="Rectangle 2">
            <a:extLst>
              <a:ext uri="{FF2B5EF4-FFF2-40B4-BE49-F238E27FC236}">
                <a16:creationId xmlns:a16="http://schemas.microsoft.com/office/drawing/2014/main" id="{BAACCD29-D967-1C4B-57A7-F97CDEF0B5FE}"/>
              </a:ext>
            </a:extLst>
          </p:cNvPr>
          <p:cNvSpPr/>
          <p:nvPr/>
        </p:nvSpPr>
        <p:spPr>
          <a:xfrm>
            <a:off x="29818" y="4570287"/>
            <a:ext cx="12172121" cy="2123658"/>
          </a:xfrm>
          <a:prstGeom prst="rect">
            <a:avLst/>
          </a:prstGeom>
          <a:noFill/>
        </p:spPr>
        <p:txBody>
          <a:bodyPr wrap="square" lIns="91440" tIns="45720" rIns="91440" bIns="45720">
            <a:spAutoFit/>
          </a:bodyPr>
          <a:lstStyle/>
          <a:p>
            <a:r>
              <a:rPr lang="en-US" sz="4400" b="1"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rPr>
              <a:t>The serpent said to the woman, “Did God really say, ‘You can’t eat . . . You won’t die! God knows when you eat from that tree . . .”         Genesis 3:1-6</a:t>
            </a:r>
            <a:endParaRPr lang="en-US" sz="4800" b="1" cap="none" spc="0"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endParaRPr>
          </a:p>
        </p:txBody>
      </p:sp>
      <p:pic>
        <p:nvPicPr>
          <p:cNvPr id="4" name="Picture 3" descr="A person and person in a jungle&#10;&#10;Description automatically generated">
            <a:extLst>
              <a:ext uri="{FF2B5EF4-FFF2-40B4-BE49-F238E27FC236}">
                <a16:creationId xmlns:a16="http://schemas.microsoft.com/office/drawing/2014/main" id="{BCE86A7A-25E2-2C64-9592-041E3A1FD869}"/>
              </a:ext>
            </a:extLst>
          </p:cNvPr>
          <p:cNvPicPr>
            <a:picLocks noChangeAspect="1"/>
          </p:cNvPicPr>
          <p:nvPr/>
        </p:nvPicPr>
        <p:blipFill>
          <a:blip r:embed="rId2">
            <a:extLst>
              <a:ext uri="{28A0092B-C50C-407E-A947-70E740481C1C}">
                <a14:useLocalDpi xmlns:a14="http://schemas.microsoft.com/office/drawing/2010/main" val="0"/>
              </a:ext>
            </a:extLst>
          </a:blip>
          <a:srcRect b="51157"/>
          <a:stretch>
            <a:fillRect/>
          </a:stretch>
        </p:blipFill>
        <p:spPr>
          <a:xfrm>
            <a:off x="-4246" y="-1"/>
            <a:ext cx="12200492" cy="4469364"/>
          </a:xfrm>
          <a:prstGeom prst="rect">
            <a:avLst/>
          </a:prstGeom>
        </p:spPr>
      </p:pic>
    </p:spTree>
    <p:extLst>
      <p:ext uri="{BB962C8B-B14F-4D97-AF65-F5344CB8AC3E}">
        <p14:creationId xmlns:p14="http://schemas.microsoft.com/office/powerpoint/2010/main" val="304482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0908D-425A-AA8B-EDB4-4DB575B9B7A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6B47EC9-9B54-E35A-13B2-8B57A2BA36AC}"/>
              </a:ext>
            </a:extLst>
          </p:cNvPr>
          <p:cNvSpPr/>
          <p:nvPr/>
        </p:nvSpPr>
        <p:spPr>
          <a:xfrm>
            <a:off x="1270164" y="5246990"/>
            <a:ext cx="10011651" cy="923330"/>
          </a:xfrm>
          <a:prstGeom prst="rect">
            <a:avLst/>
          </a:prstGeom>
          <a:noFill/>
        </p:spPr>
        <p:txBody>
          <a:bodyPr wrap="none" lIns="91440" tIns="45720" rIns="91440" bIns="45720">
            <a:spAutoFit/>
          </a:bodyPr>
          <a:lstStyle/>
          <a:p>
            <a:pPr algn="ctr"/>
            <a:r>
              <a:rPr lang="en-US" sz="5400" b="1"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rPr>
              <a:t>We all have inherited a sin nature.</a:t>
            </a:r>
            <a:endParaRPr lang="en-US" sz="5400" b="1" cap="none" spc="0"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endParaRPr>
          </a:p>
        </p:txBody>
      </p:sp>
      <p:sp>
        <p:nvSpPr>
          <p:cNvPr id="3" name="Rectangle 2">
            <a:extLst>
              <a:ext uri="{FF2B5EF4-FFF2-40B4-BE49-F238E27FC236}">
                <a16:creationId xmlns:a16="http://schemas.microsoft.com/office/drawing/2014/main" id="{03EF6F1C-0E04-B2E0-05E6-9AA36F73A95D}"/>
              </a:ext>
            </a:extLst>
          </p:cNvPr>
          <p:cNvSpPr/>
          <p:nvPr/>
        </p:nvSpPr>
        <p:spPr>
          <a:xfrm>
            <a:off x="19878" y="4789790"/>
            <a:ext cx="12172121" cy="2123658"/>
          </a:xfrm>
          <a:prstGeom prst="rect">
            <a:avLst/>
          </a:prstGeom>
          <a:noFill/>
        </p:spPr>
        <p:txBody>
          <a:bodyPr wrap="square" lIns="91440" tIns="45720" rIns="91440" bIns="45720">
            <a:spAutoFit/>
          </a:bodyPr>
          <a:lstStyle/>
          <a:p>
            <a:r>
              <a:rPr lang="en-US" sz="4400" b="1"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rPr>
              <a:t>. . . just as sin came into the world through one man, and death through sin, and so death spread to all men because all sinned—       Romans </a:t>
            </a:r>
            <a:r>
              <a:rPr lang="en-US" sz="4400" b="1" cap="none" spc="0"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rPr>
              <a:t>5:12</a:t>
            </a:r>
            <a:endParaRPr lang="en-US" sz="4800" b="1" cap="none" spc="0"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endParaRPr>
          </a:p>
        </p:txBody>
      </p:sp>
      <p:pic>
        <p:nvPicPr>
          <p:cNvPr id="4" name="Picture 3" descr="A person and person in a jungle&#10;&#10;Description automatically generated">
            <a:extLst>
              <a:ext uri="{FF2B5EF4-FFF2-40B4-BE49-F238E27FC236}">
                <a16:creationId xmlns:a16="http://schemas.microsoft.com/office/drawing/2014/main" id="{D2AF32C4-92C1-C0AA-3B66-DDF1C88D7C69}"/>
              </a:ext>
            </a:extLst>
          </p:cNvPr>
          <p:cNvPicPr>
            <a:picLocks noChangeAspect="1"/>
          </p:cNvPicPr>
          <p:nvPr/>
        </p:nvPicPr>
        <p:blipFill>
          <a:blip r:embed="rId2">
            <a:extLst>
              <a:ext uri="{28A0092B-C50C-407E-A947-70E740481C1C}">
                <a14:useLocalDpi xmlns:a14="http://schemas.microsoft.com/office/drawing/2010/main" val="0"/>
              </a:ext>
            </a:extLst>
          </a:blip>
          <a:srcRect b="51157"/>
          <a:stretch>
            <a:fillRect/>
          </a:stretch>
        </p:blipFill>
        <p:spPr>
          <a:xfrm>
            <a:off x="-4246" y="-1"/>
            <a:ext cx="12200492" cy="4469364"/>
          </a:xfrm>
          <a:prstGeom prst="rect">
            <a:avLst/>
          </a:prstGeom>
        </p:spPr>
      </p:pic>
    </p:spTree>
    <p:extLst>
      <p:ext uri="{BB962C8B-B14F-4D97-AF65-F5344CB8AC3E}">
        <p14:creationId xmlns:p14="http://schemas.microsoft.com/office/powerpoint/2010/main" val="153422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DE7C3-8E8C-FD71-BC59-41EC32F4764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1EDD03A-4139-36B7-BD71-04CB13BCBEFF}"/>
              </a:ext>
            </a:extLst>
          </p:cNvPr>
          <p:cNvSpPr/>
          <p:nvPr/>
        </p:nvSpPr>
        <p:spPr>
          <a:xfrm>
            <a:off x="1563426" y="5137661"/>
            <a:ext cx="9425144" cy="923330"/>
          </a:xfrm>
          <a:prstGeom prst="rect">
            <a:avLst/>
          </a:prstGeom>
          <a:noFill/>
        </p:spPr>
        <p:txBody>
          <a:bodyPr wrap="none" lIns="91440" tIns="45720" rIns="91440" bIns="45720">
            <a:spAutoFit/>
          </a:bodyPr>
          <a:lstStyle/>
          <a:p>
            <a:pPr algn="ctr"/>
            <a:r>
              <a:rPr lang="en-US" sz="5400" b="1"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rPr>
              <a:t>The punishment for sin is death.</a:t>
            </a:r>
          </a:p>
        </p:txBody>
      </p:sp>
      <p:sp>
        <p:nvSpPr>
          <p:cNvPr id="3" name="Rectangle 2">
            <a:extLst>
              <a:ext uri="{FF2B5EF4-FFF2-40B4-BE49-F238E27FC236}">
                <a16:creationId xmlns:a16="http://schemas.microsoft.com/office/drawing/2014/main" id="{AE12BC3B-790B-2835-1F7E-22D4B1D3E296}"/>
              </a:ext>
            </a:extLst>
          </p:cNvPr>
          <p:cNvSpPr/>
          <p:nvPr/>
        </p:nvSpPr>
        <p:spPr>
          <a:xfrm>
            <a:off x="19878" y="4789790"/>
            <a:ext cx="12172121" cy="2123658"/>
          </a:xfrm>
          <a:prstGeom prst="rect">
            <a:avLst/>
          </a:prstGeom>
          <a:noFill/>
        </p:spPr>
        <p:txBody>
          <a:bodyPr wrap="square" lIns="91440" tIns="45720" rIns="91440" bIns="45720">
            <a:spAutoFit/>
          </a:bodyPr>
          <a:lstStyle/>
          <a:p>
            <a:r>
              <a:rPr lang="en-US" sz="4400" b="1"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rPr>
              <a:t>For the wages of sin is death, but the gift of God is eternal life through Jesus Christ our Lord. </a:t>
            </a:r>
          </a:p>
          <a:p>
            <a:r>
              <a:rPr lang="en-US" sz="4400" b="1"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rPr>
              <a:t>																			 Romans 6:23</a:t>
            </a:r>
            <a:endParaRPr lang="en-US" sz="4800" b="1" cap="none" spc="0" dirty="0">
              <a:ln w="10160">
                <a:solidFill>
                  <a:schemeClr val="accent2">
                    <a:lumMod val="50000"/>
                  </a:schemeClr>
                </a:solidFill>
                <a:prstDash val="solid"/>
              </a:ln>
              <a:solidFill>
                <a:srgbClr val="FFFFFF"/>
              </a:solidFill>
              <a:effectLst>
                <a:outerShdw blurRad="38100" dist="22860" dir="5400000" algn="tl" rotWithShape="0">
                  <a:srgbClr val="000000">
                    <a:alpha val="30000"/>
                  </a:srgbClr>
                </a:outerShdw>
              </a:effectLst>
            </a:endParaRPr>
          </a:p>
        </p:txBody>
      </p:sp>
      <p:pic>
        <p:nvPicPr>
          <p:cNvPr id="4" name="Picture 3" descr="A person and person in a jungle&#10;&#10;Description automatically generated">
            <a:extLst>
              <a:ext uri="{FF2B5EF4-FFF2-40B4-BE49-F238E27FC236}">
                <a16:creationId xmlns:a16="http://schemas.microsoft.com/office/drawing/2014/main" id="{B221ED78-0D14-42CD-5C30-03A9560A779E}"/>
              </a:ext>
            </a:extLst>
          </p:cNvPr>
          <p:cNvPicPr>
            <a:picLocks noChangeAspect="1"/>
          </p:cNvPicPr>
          <p:nvPr/>
        </p:nvPicPr>
        <p:blipFill>
          <a:blip r:embed="rId2">
            <a:extLst>
              <a:ext uri="{28A0092B-C50C-407E-A947-70E740481C1C}">
                <a14:useLocalDpi xmlns:a14="http://schemas.microsoft.com/office/drawing/2010/main" val="0"/>
              </a:ext>
            </a:extLst>
          </a:blip>
          <a:srcRect b="51157"/>
          <a:stretch>
            <a:fillRect/>
          </a:stretch>
        </p:blipFill>
        <p:spPr>
          <a:xfrm>
            <a:off x="-4246" y="-1"/>
            <a:ext cx="12200492" cy="4469364"/>
          </a:xfrm>
          <a:prstGeom prst="rect">
            <a:avLst/>
          </a:prstGeom>
        </p:spPr>
      </p:pic>
    </p:spTree>
    <p:extLst>
      <p:ext uri="{BB962C8B-B14F-4D97-AF65-F5344CB8AC3E}">
        <p14:creationId xmlns:p14="http://schemas.microsoft.com/office/powerpoint/2010/main" val="256615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bridge over water with text&#10;&#10;Description automatically generated">
            <a:extLst>
              <a:ext uri="{FF2B5EF4-FFF2-40B4-BE49-F238E27FC236}">
                <a16:creationId xmlns:a16="http://schemas.microsoft.com/office/drawing/2014/main" id="{89D911FD-3E92-DE93-1D0D-0855B04695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527729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232D9-D428-B659-E610-E820B0A1B92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90D210A-AD35-9A16-6175-E06030EBD115}"/>
              </a:ext>
            </a:extLst>
          </p:cNvPr>
          <p:cNvSpPr/>
          <p:nvPr/>
        </p:nvSpPr>
        <p:spPr>
          <a:xfrm>
            <a:off x="1029740" y="5177414"/>
            <a:ext cx="10492488" cy="830997"/>
          </a:xfrm>
          <a:prstGeom prst="rect">
            <a:avLst/>
          </a:prstGeom>
          <a:noFill/>
        </p:spPr>
        <p:txBody>
          <a:bodyPr wrap="none" lIns="91440" tIns="45720" rIns="91440" bIns="45720">
            <a:spAutoFit/>
          </a:bodyPr>
          <a:lstStyle/>
          <a:p>
            <a:pPr algn="ctr"/>
            <a:r>
              <a:rPr lang="en-US" sz="4800" b="1" cap="none" spc="0" dirty="0">
                <a:ln w="10160">
                  <a:solidFill>
                    <a:schemeClr val="accent1">
                      <a:lumMod val="50000"/>
                    </a:schemeClr>
                  </a:solidFill>
                  <a:prstDash val="solid"/>
                </a:ln>
                <a:solidFill>
                  <a:srgbClr val="FFFFFF"/>
                </a:solidFill>
                <a:effectLst>
                  <a:outerShdw blurRad="38100" dist="22860" dir="5400000" algn="tl" rotWithShape="0">
                    <a:srgbClr val="000000">
                      <a:alpha val="30000"/>
                    </a:srgbClr>
                  </a:outerShdw>
                </a:effectLst>
              </a:rPr>
              <a:t>Death is separation from God spiritually.</a:t>
            </a:r>
          </a:p>
        </p:txBody>
      </p:sp>
      <p:sp>
        <p:nvSpPr>
          <p:cNvPr id="3" name="Rectangle 2">
            <a:extLst>
              <a:ext uri="{FF2B5EF4-FFF2-40B4-BE49-F238E27FC236}">
                <a16:creationId xmlns:a16="http://schemas.microsoft.com/office/drawing/2014/main" id="{3BFE7A3B-94B3-C33B-9FF8-6371CC510D3B}"/>
              </a:ext>
            </a:extLst>
          </p:cNvPr>
          <p:cNvSpPr/>
          <p:nvPr/>
        </p:nvSpPr>
        <p:spPr>
          <a:xfrm>
            <a:off x="19878" y="4531375"/>
            <a:ext cx="12172121" cy="2123658"/>
          </a:xfrm>
          <a:prstGeom prst="rect">
            <a:avLst/>
          </a:prstGeom>
          <a:noFill/>
        </p:spPr>
        <p:txBody>
          <a:bodyPr wrap="square" lIns="91440" tIns="45720" rIns="91440" bIns="45720">
            <a:spAutoFit/>
          </a:bodyPr>
          <a:lstStyle/>
          <a:p>
            <a:r>
              <a:rPr lang="en-US" sz="4400" b="1" dirty="0">
                <a:ln w="10160">
                  <a:solidFill>
                    <a:schemeClr val="accent1">
                      <a:lumMod val="50000"/>
                    </a:schemeClr>
                  </a:solidFill>
                  <a:prstDash val="solid"/>
                </a:ln>
                <a:solidFill>
                  <a:srgbClr val="FFFFFF"/>
                </a:solidFill>
                <a:effectLst>
                  <a:outerShdw blurRad="38100" dist="22860" dir="5400000" algn="tl" rotWithShape="0">
                    <a:srgbClr val="000000">
                      <a:alpha val="30000"/>
                    </a:srgbClr>
                  </a:outerShdw>
                </a:effectLst>
              </a:rPr>
              <a:t>Then their eyes were opened and they knew they were naked . . . and they heard God in the garden and they hid.                                       Genesis 3:10-17</a:t>
            </a:r>
            <a:endParaRPr lang="en-US" sz="4800" b="1" cap="none" spc="0" dirty="0">
              <a:ln w="10160">
                <a:solidFill>
                  <a:schemeClr val="accent1">
                    <a:lumMod val="50000"/>
                  </a:schemeClr>
                </a:solidFill>
                <a:prstDash val="solid"/>
              </a:ln>
              <a:solidFill>
                <a:srgbClr val="FFFFFF"/>
              </a:solidFill>
              <a:effectLst>
                <a:outerShdw blurRad="38100" dist="22860" dir="5400000" algn="tl" rotWithShape="0">
                  <a:srgbClr val="000000">
                    <a:alpha val="30000"/>
                  </a:srgbClr>
                </a:outerShdw>
              </a:effectLst>
            </a:endParaRPr>
          </a:p>
        </p:txBody>
      </p:sp>
      <p:pic>
        <p:nvPicPr>
          <p:cNvPr id="5" name="Picture 4" descr="A person and person with their hands on their mouth&#10;&#10;Description automatically generated">
            <a:extLst>
              <a:ext uri="{FF2B5EF4-FFF2-40B4-BE49-F238E27FC236}">
                <a16:creationId xmlns:a16="http://schemas.microsoft.com/office/drawing/2014/main" id="{9F20FD36-7464-6621-9F4A-9B4010DF54E3}"/>
              </a:ext>
            </a:extLst>
          </p:cNvPr>
          <p:cNvPicPr>
            <a:picLocks noChangeAspect="1"/>
          </p:cNvPicPr>
          <p:nvPr/>
        </p:nvPicPr>
        <p:blipFill>
          <a:blip r:embed="rId2">
            <a:extLst>
              <a:ext uri="{28A0092B-C50C-407E-A947-70E740481C1C}">
                <a14:useLocalDpi xmlns:a14="http://schemas.microsoft.com/office/drawing/2010/main" val="0"/>
              </a:ext>
            </a:extLst>
          </a:blip>
          <a:srcRect b="51393"/>
          <a:stretch>
            <a:fillRect/>
          </a:stretch>
        </p:blipFill>
        <p:spPr>
          <a:xfrm>
            <a:off x="13900" y="-22861"/>
            <a:ext cx="12143488" cy="4426910"/>
          </a:xfrm>
          <a:prstGeom prst="rect">
            <a:avLst/>
          </a:prstGeom>
        </p:spPr>
      </p:pic>
    </p:spTree>
    <p:extLst>
      <p:ext uri="{BB962C8B-B14F-4D97-AF65-F5344CB8AC3E}">
        <p14:creationId xmlns:p14="http://schemas.microsoft.com/office/powerpoint/2010/main" val="316886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F6595-2BE7-D98B-E9EC-BFD50C5448B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C8EBE4-AAF2-C03E-7DDD-930D23730400}"/>
              </a:ext>
            </a:extLst>
          </p:cNvPr>
          <p:cNvSpPr/>
          <p:nvPr/>
        </p:nvSpPr>
        <p:spPr>
          <a:xfrm>
            <a:off x="200804" y="5256932"/>
            <a:ext cx="11721157" cy="923330"/>
          </a:xfrm>
          <a:prstGeom prst="rect">
            <a:avLst/>
          </a:prstGeom>
          <a:noFill/>
        </p:spPr>
        <p:txBody>
          <a:bodyPr wrap="none" lIns="91440" tIns="45720" rIns="91440" bIns="45720">
            <a:spAutoFit/>
          </a:bodyPr>
          <a:lstStyle/>
          <a:p>
            <a:pPr algn="ctr"/>
            <a:r>
              <a:rPr lang="en-US" sz="5400" b="1" dirty="0">
                <a:ln w="10160">
                  <a:solidFill>
                    <a:schemeClr val="accent1">
                      <a:lumMod val="50000"/>
                    </a:schemeClr>
                  </a:solidFill>
                  <a:prstDash val="solid"/>
                </a:ln>
                <a:solidFill>
                  <a:srgbClr val="FFFFFF"/>
                </a:solidFill>
                <a:effectLst>
                  <a:outerShdw blurRad="38100" dist="22860" dir="5400000" algn="tl" rotWithShape="0">
                    <a:srgbClr val="000000">
                      <a:alpha val="30000"/>
                    </a:srgbClr>
                  </a:outerShdw>
                </a:effectLst>
              </a:rPr>
              <a:t>Death is separation from God physically.</a:t>
            </a:r>
            <a:endParaRPr lang="en-US" sz="5400" b="1" cap="none" spc="0" dirty="0">
              <a:ln w="10160">
                <a:solidFill>
                  <a:schemeClr val="accent1">
                    <a:lumMod val="50000"/>
                  </a:schemeClr>
                </a:solidFill>
                <a:prstDash val="solid"/>
              </a:ln>
              <a:solidFill>
                <a:srgbClr val="FFFFFF"/>
              </a:solidFill>
              <a:effectLst>
                <a:outerShdw blurRad="38100" dist="22860" dir="5400000" algn="tl" rotWithShape="0">
                  <a:srgbClr val="000000">
                    <a:alpha val="30000"/>
                  </a:srgbClr>
                </a:outerShdw>
              </a:effectLst>
            </a:endParaRPr>
          </a:p>
        </p:txBody>
      </p:sp>
      <p:sp>
        <p:nvSpPr>
          <p:cNvPr id="3" name="Rectangle 2">
            <a:extLst>
              <a:ext uri="{FF2B5EF4-FFF2-40B4-BE49-F238E27FC236}">
                <a16:creationId xmlns:a16="http://schemas.microsoft.com/office/drawing/2014/main" id="{863FEC55-E175-33A5-A8E8-F0B7A2C94BF9}"/>
              </a:ext>
            </a:extLst>
          </p:cNvPr>
          <p:cNvSpPr/>
          <p:nvPr/>
        </p:nvSpPr>
        <p:spPr>
          <a:xfrm>
            <a:off x="19878" y="4536873"/>
            <a:ext cx="12172121" cy="2123658"/>
          </a:xfrm>
          <a:prstGeom prst="rect">
            <a:avLst/>
          </a:prstGeom>
          <a:noFill/>
        </p:spPr>
        <p:txBody>
          <a:bodyPr wrap="square" lIns="91440" tIns="45720" rIns="91440" bIns="45720">
            <a:spAutoFit/>
          </a:bodyPr>
          <a:lstStyle/>
          <a:p>
            <a:r>
              <a:rPr lang="en-US" sz="4400" b="1" dirty="0">
                <a:ln w="10160">
                  <a:solidFill>
                    <a:schemeClr val="accent1">
                      <a:lumMod val="50000"/>
                    </a:schemeClr>
                  </a:solidFill>
                  <a:prstDash val="solid"/>
                </a:ln>
                <a:solidFill>
                  <a:srgbClr val="FFFFFF"/>
                </a:solidFill>
                <a:effectLst>
                  <a:outerShdw blurRad="38100" dist="22860" dir="5400000" algn="tl" rotWithShape="0">
                    <a:srgbClr val="000000">
                      <a:alpha val="30000"/>
                    </a:srgbClr>
                  </a:outerShdw>
                </a:effectLst>
              </a:rPr>
              <a:t>. . . just as sin came into the world through one man, and death through sin, and so death spread to all men because all sinned—       Romans </a:t>
            </a:r>
            <a:r>
              <a:rPr lang="en-US" sz="4400" b="1" cap="none" spc="0" dirty="0">
                <a:ln w="10160">
                  <a:solidFill>
                    <a:schemeClr val="accent1">
                      <a:lumMod val="50000"/>
                    </a:schemeClr>
                  </a:solidFill>
                  <a:prstDash val="solid"/>
                </a:ln>
                <a:solidFill>
                  <a:srgbClr val="FFFFFF"/>
                </a:solidFill>
                <a:effectLst>
                  <a:outerShdw blurRad="38100" dist="22860" dir="5400000" algn="tl" rotWithShape="0">
                    <a:srgbClr val="000000">
                      <a:alpha val="30000"/>
                    </a:srgbClr>
                  </a:outerShdw>
                </a:effectLst>
              </a:rPr>
              <a:t>5:12</a:t>
            </a:r>
            <a:endParaRPr lang="en-US" sz="4800" b="1" cap="none" spc="0" dirty="0">
              <a:ln w="10160">
                <a:solidFill>
                  <a:schemeClr val="accent1">
                    <a:lumMod val="50000"/>
                  </a:schemeClr>
                </a:solidFill>
                <a:prstDash val="solid"/>
              </a:ln>
              <a:solidFill>
                <a:srgbClr val="FFFFFF"/>
              </a:solidFill>
              <a:effectLst>
                <a:outerShdw blurRad="38100" dist="22860" dir="5400000" algn="tl" rotWithShape="0">
                  <a:srgbClr val="000000">
                    <a:alpha val="30000"/>
                  </a:srgbClr>
                </a:outerShdw>
              </a:effectLst>
            </a:endParaRPr>
          </a:p>
        </p:txBody>
      </p:sp>
      <p:pic>
        <p:nvPicPr>
          <p:cNvPr id="5" name="Picture 4" descr="A person and person with their hands on their mouth&#10;&#10;Description automatically generated">
            <a:extLst>
              <a:ext uri="{FF2B5EF4-FFF2-40B4-BE49-F238E27FC236}">
                <a16:creationId xmlns:a16="http://schemas.microsoft.com/office/drawing/2014/main" id="{08E39BB4-0219-5FA7-A926-17216AFE74BB}"/>
              </a:ext>
            </a:extLst>
          </p:cNvPr>
          <p:cNvPicPr>
            <a:picLocks noChangeAspect="1"/>
          </p:cNvPicPr>
          <p:nvPr/>
        </p:nvPicPr>
        <p:blipFill>
          <a:blip r:embed="rId2">
            <a:extLst>
              <a:ext uri="{28A0092B-C50C-407E-A947-70E740481C1C}">
                <a14:useLocalDpi xmlns:a14="http://schemas.microsoft.com/office/drawing/2010/main" val="0"/>
              </a:ext>
            </a:extLst>
          </a:blip>
          <a:srcRect b="51393"/>
          <a:stretch>
            <a:fillRect/>
          </a:stretch>
        </p:blipFill>
        <p:spPr>
          <a:xfrm>
            <a:off x="13900" y="-22861"/>
            <a:ext cx="12143488" cy="4426910"/>
          </a:xfrm>
          <a:prstGeom prst="rect">
            <a:avLst/>
          </a:prstGeom>
        </p:spPr>
      </p:pic>
    </p:spTree>
    <p:extLst>
      <p:ext uri="{BB962C8B-B14F-4D97-AF65-F5344CB8AC3E}">
        <p14:creationId xmlns:p14="http://schemas.microsoft.com/office/powerpoint/2010/main" val="423787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26510-AEF2-D043-F051-73FED880D43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6ADC08F-8986-A218-6DA8-B83E9BB7DFC2}"/>
              </a:ext>
            </a:extLst>
          </p:cNvPr>
          <p:cNvSpPr/>
          <p:nvPr/>
        </p:nvSpPr>
        <p:spPr>
          <a:xfrm>
            <a:off x="370225" y="5127723"/>
            <a:ext cx="11475642" cy="923330"/>
          </a:xfrm>
          <a:prstGeom prst="rect">
            <a:avLst/>
          </a:prstGeom>
          <a:noFill/>
        </p:spPr>
        <p:txBody>
          <a:bodyPr wrap="none" lIns="91440" tIns="45720" rIns="91440" bIns="45720">
            <a:spAutoFit/>
          </a:bodyPr>
          <a:lstStyle/>
          <a:p>
            <a:pPr algn="ctr"/>
            <a:r>
              <a:rPr lang="en-US" sz="5400" b="1" dirty="0">
                <a:ln w="10160">
                  <a:solidFill>
                    <a:schemeClr val="accent1">
                      <a:lumMod val="50000"/>
                    </a:schemeClr>
                  </a:solidFill>
                  <a:prstDash val="solid"/>
                </a:ln>
                <a:solidFill>
                  <a:srgbClr val="FFFFFF"/>
                </a:solidFill>
                <a:effectLst>
                  <a:outerShdw blurRad="38100" dist="22860" dir="5400000" algn="tl" rotWithShape="0">
                    <a:srgbClr val="000000">
                      <a:alpha val="30000"/>
                    </a:srgbClr>
                  </a:outerShdw>
                </a:effectLst>
              </a:rPr>
              <a:t>Death is separation from God eternally.</a:t>
            </a:r>
          </a:p>
        </p:txBody>
      </p:sp>
      <p:sp>
        <p:nvSpPr>
          <p:cNvPr id="3" name="Rectangle 2">
            <a:extLst>
              <a:ext uri="{FF2B5EF4-FFF2-40B4-BE49-F238E27FC236}">
                <a16:creationId xmlns:a16="http://schemas.microsoft.com/office/drawing/2014/main" id="{3C0640E6-2921-59FA-618E-5141D1B58125}"/>
              </a:ext>
            </a:extLst>
          </p:cNvPr>
          <p:cNvSpPr/>
          <p:nvPr/>
        </p:nvSpPr>
        <p:spPr>
          <a:xfrm>
            <a:off x="19878" y="4789790"/>
            <a:ext cx="12172121" cy="1754326"/>
          </a:xfrm>
          <a:prstGeom prst="rect">
            <a:avLst/>
          </a:prstGeom>
          <a:noFill/>
        </p:spPr>
        <p:txBody>
          <a:bodyPr wrap="square" lIns="91440" tIns="45720" rIns="91440" bIns="45720">
            <a:spAutoFit/>
          </a:bodyPr>
          <a:lstStyle/>
          <a:p>
            <a:r>
              <a:rPr lang="en-US" sz="3600" b="1" dirty="0">
                <a:ln w="10160">
                  <a:solidFill>
                    <a:schemeClr val="accent1">
                      <a:lumMod val="50000"/>
                    </a:schemeClr>
                  </a:solidFill>
                  <a:prstDash val="solid"/>
                </a:ln>
                <a:solidFill>
                  <a:srgbClr val="FFFFFF"/>
                </a:solidFill>
                <a:effectLst>
                  <a:outerShdw blurRad="38100" dist="22860" dir="5400000" algn="tl" rotWithShape="0">
                    <a:srgbClr val="000000">
                      <a:alpha val="30000"/>
                    </a:srgbClr>
                  </a:outerShdw>
                </a:effectLst>
              </a:rPr>
              <a:t>It’s your fault that the ground is cursed . . . Thorns and thistles will grow up with ease . . . and work and sweat . . . But still one day . . . and there you’ll end without a doubt.  Genesis 3:17-19</a:t>
            </a:r>
            <a:endParaRPr lang="en-US" sz="4000" b="1" cap="none" spc="0" dirty="0">
              <a:ln w="10160">
                <a:solidFill>
                  <a:schemeClr val="accent1">
                    <a:lumMod val="50000"/>
                  </a:schemeClr>
                </a:solidFill>
                <a:prstDash val="solid"/>
              </a:ln>
              <a:solidFill>
                <a:srgbClr val="FFFFFF"/>
              </a:solidFill>
              <a:effectLst>
                <a:outerShdw blurRad="38100" dist="22860" dir="5400000" algn="tl" rotWithShape="0">
                  <a:srgbClr val="000000">
                    <a:alpha val="30000"/>
                  </a:srgbClr>
                </a:outerShdw>
              </a:effectLst>
            </a:endParaRPr>
          </a:p>
        </p:txBody>
      </p:sp>
      <p:pic>
        <p:nvPicPr>
          <p:cNvPr id="5" name="Picture 4" descr="A person and person with their hands on their mouth&#10;&#10;Description automatically generated">
            <a:extLst>
              <a:ext uri="{FF2B5EF4-FFF2-40B4-BE49-F238E27FC236}">
                <a16:creationId xmlns:a16="http://schemas.microsoft.com/office/drawing/2014/main" id="{9185069D-32DD-78F8-8A76-ECE1847BAA0D}"/>
              </a:ext>
            </a:extLst>
          </p:cNvPr>
          <p:cNvPicPr>
            <a:picLocks noChangeAspect="1"/>
          </p:cNvPicPr>
          <p:nvPr/>
        </p:nvPicPr>
        <p:blipFill>
          <a:blip r:embed="rId2">
            <a:extLst>
              <a:ext uri="{28A0092B-C50C-407E-A947-70E740481C1C}">
                <a14:useLocalDpi xmlns:a14="http://schemas.microsoft.com/office/drawing/2010/main" val="0"/>
              </a:ext>
            </a:extLst>
          </a:blip>
          <a:srcRect b="51393"/>
          <a:stretch>
            <a:fillRect/>
          </a:stretch>
        </p:blipFill>
        <p:spPr>
          <a:xfrm>
            <a:off x="13900" y="-22861"/>
            <a:ext cx="12143488" cy="4426910"/>
          </a:xfrm>
          <a:prstGeom prst="rect">
            <a:avLst/>
          </a:prstGeom>
        </p:spPr>
      </p:pic>
    </p:spTree>
    <p:extLst>
      <p:ext uri="{BB962C8B-B14F-4D97-AF65-F5344CB8AC3E}">
        <p14:creationId xmlns:p14="http://schemas.microsoft.com/office/powerpoint/2010/main" val="294860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bridge over water with text&#10;&#10;Description automatically generated">
            <a:extLst>
              <a:ext uri="{FF2B5EF4-FFF2-40B4-BE49-F238E27FC236}">
                <a16:creationId xmlns:a16="http://schemas.microsoft.com/office/drawing/2014/main" id="{44F3359F-92C1-19FC-0C20-5C3B0C0FE0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4320" y="0"/>
            <a:ext cx="9123680" cy="6842760"/>
          </a:xfrm>
          <a:prstGeom prst="rect">
            <a:avLst/>
          </a:prstGeom>
        </p:spPr>
      </p:pic>
    </p:spTree>
    <p:extLst>
      <p:ext uri="{BB962C8B-B14F-4D97-AF65-F5344CB8AC3E}">
        <p14:creationId xmlns:p14="http://schemas.microsoft.com/office/powerpoint/2010/main" val="21159645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06594-C825-7C09-A912-440D10F7CA3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804FE18-EBC7-43F0-864D-D212D5588C8F}"/>
              </a:ext>
            </a:extLst>
          </p:cNvPr>
          <p:cNvSpPr/>
          <p:nvPr/>
        </p:nvSpPr>
        <p:spPr>
          <a:xfrm>
            <a:off x="163385" y="5147600"/>
            <a:ext cx="12225206" cy="830997"/>
          </a:xfrm>
          <a:prstGeom prst="rect">
            <a:avLst/>
          </a:prstGeom>
          <a:noFill/>
        </p:spPr>
        <p:txBody>
          <a:bodyPr wrap="none" lIns="91440" tIns="45720" rIns="91440" bIns="45720">
            <a:spAutoFit/>
          </a:bodyPr>
          <a:lstStyle/>
          <a:p>
            <a:pPr algn="ctr"/>
            <a:r>
              <a:rPr lang="en-US" sz="4800" b="1" cap="none" spc="0" dirty="0">
                <a:ln w="10160">
                  <a:solidFill>
                    <a:srgbClr val="C00000"/>
                  </a:solidFill>
                  <a:prstDash val="solid"/>
                </a:ln>
                <a:solidFill>
                  <a:srgbClr val="FFFFFF"/>
                </a:solidFill>
                <a:effectLst>
                  <a:outerShdw blurRad="38100" dist="22860" dir="5400000" algn="tl" rotWithShape="0">
                    <a:srgbClr val="000000">
                      <a:alpha val="30000"/>
                    </a:srgbClr>
                  </a:outerShdw>
                </a:effectLst>
              </a:rPr>
              <a:t>God sent His only Son, Jesus, to conquer death.</a:t>
            </a:r>
          </a:p>
        </p:txBody>
      </p:sp>
      <p:sp>
        <p:nvSpPr>
          <p:cNvPr id="3" name="Rectangle 2">
            <a:extLst>
              <a:ext uri="{FF2B5EF4-FFF2-40B4-BE49-F238E27FC236}">
                <a16:creationId xmlns:a16="http://schemas.microsoft.com/office/drawing/2014/main" id="{673429A9-0DEF-BCE4-4598-A0B94DBA738E}"/>
              </a:ext>
            </a:extLst>
          </p:cNvPr>
          <p:cNvSpPr/>
          <p:nvPr/>
        </p:nvSpPr>
        <p:spPr>
          <a:xfrm>
            <a:off x="19878" y="4531375"/>
            <a:ext cx="12172121" cy="2123658"/>
          </a:xfrm>
          <a:prstGeom prst="rect">
            <a:avLst/>
          </a:prstGeom>
          <a:noFill/>
        </p:spPr>
        <p:txBody>
          <a:bodyPr wrap="square" lIns="91440" tIns="45720" rIns="91440" bIns="45720">
            <a:spAutoFit/>
          </a:bodyPr>
          <a:lstStyle/>
          <a:p>
            <a:r>
              <a:rPr lang="en-US" sz="4400" b="1" dirty="0">
                <a:ln w="10160">
                  <a:solidFill>
                    <a:srgbClr val="C00000"/>
                  </a:solidFill>
                  <a:prstDash val="solid"/>
                </a:ln>
                <a:solidFill>
                  <a:srgbClr val="FFFFFF"/>
                </a:solidFill>
                <a:effectLst>
                  <a:outerShdw blurRad="38100" dist="22860" dir="5400000" algn="tl" rotWithShape="0">
                    <a:srgbClr val="000000">
                      <a:alpha val="30000"/>
                    </a:srgbClr>
                  </a:outerShdw>
                </a:effectLst>
              </a:rPr>
              <a:t>John saw </a:t>
            </a:r>
            <a:r>
              <a:rPr lang="en-US" sz="4400" b="1" dirty="0" err="1">
                <a:ln w="10160">
                  <a:solidFill>
                    <a:srgbClr val="C00000"/>
                  </a:solidFill>
                  <a:prstDash val="solid"/>
                </a:ln>
                <a:solidFill>
                  <a:srgbClr val="FFFFFF"/>
                </a:solidFill>
                <a:effectLst>
                  <a:outerShdw blurRad="38100" dist="22860" dir="5400000" algn="tl" rotWithShape="0">
                    <a:srgbClr val="000000">
                      <a:alpha val="30000"/>
                    </a:srgbClr>
                  </a:outerShdw>
                </a:effectLst>
              </a:rPr>
              <a:t>saw</a:t>
            </a:r>
            <a:r>
              <a:rPr lang="en-US" sz="4400" b="1" dirty="0">
                <a:ln w="10160">
                  <a:solidFill>
                    <a:srgbClr val="C00000"/>
                  </a:solidFill>
                  <a:prstDash val="solid"/>
                </a:ln>
                <a:solidFill>
                  <a:srgbClr val="FFFFFF"/>
                </a:solidFill>
                <a:effectLst>
                  <a:outerShdw blurRad="38100" dist="22860" dir="5400000" algn="tl" rotWithShape="0">
                    <a:srgbClr val="000000">
                      <a:alpha val="30000"/>
                    </a:srgbClr>
                  </a:outerShdw>
                </a:effectLst>
              </a:rPr>
              <a:t> Jesus coming toward him, and said, “Behold, the Lamb of God, who takes away the sin of the world!" 												John 1:29</a:t>
            </a:r>
            <a:endParaRPr lang="en-US" sz="4800" b="1" cap="none" spc="0" dirty="0">
              <a:ln w="10160">
                <a:solidFill>
                  <a:srgbClr val="C00000"/>
                </a:solidFill>
                <a:prstDash val="solid"/>
              </a:ln>
              <a:solidFill>
                <a:srgbClr val="FFFFFF"/>
              </a:solidFill>
              <a:effectLst>
                <a:outerShdw blurRad="38100" dist="22860" dir="5400000" algn="tl" rotWithShape="0">
                  <a:srgbClr val="000000">
                    <a:alpha val="30000"/>
                  </a:srgbClr>
                </a:outerShdw>
              </a:effectLst>
            </a:endParaRPr>
          </a:p>
        </p:txBody>
      </p:sp>
      <p:pic>
        <p:nvPicPr>
          <p:cNvPr id="4" name="Picture 3" descr="A group of people standing in front of a body of water&#10;&#10;Description automatically generated">
            <a:extLst>
              <a:ext uri="{FF2B5EF4-FFF2-40B4-BE49-F238E27FC236}">
                <a16:creationId xmlns:a16="http://schemas.microsoft.com/office/drawing/2014/main" id="{BC97728C-89BF-5797-9FBB-7681019C7745}"/>
              </a:ext>
            </a:extLst>
          </p:cNvPr>
          <p:cNvPicPr>
            <a:picLocks noChangeAspect="1"/>
          </p:cNvPicPr>
          <p:nvPr/>
        </p:nvPicPr>
        <p:blipFill>
          <a:blip r:embed="rId2">
            <a:extLst>
              <a:ext uri="{28A0092B-C50C-407E-A947-70E740481C1C}">
                <a14:useLocalDpi xmlns:a14="http://schemas.microsoft.com/office/drawing/2010/main" val="0"/>
              </a:ext>
            </a:extLst>
          </a:blip>
          <a:srcRect b="51020"/>
          <a:stretch>
            <a:fillRect/>
          </a:stretch>
        </p:blipFill>
        <p:spPr>
          <a:xfrm>
            <a:off x="1" y="-2"/>
            <a:ext cx="12192000" cy="4478693"/>
          </a:xfrm>
          <a:prstGeom prst="rect">
            <a:avLst/>
          </a:prstGeom>
        </p:spPr>
      </p:pic>
    </p:spTree>
    <p:extLst>
      <p:ext uri="{BB962C8B-B14F-4D97-AF65-F5344CB8AC3E}">
        <p14:creationId xmlns:p14="http://schemas.microsoft.com/office/powerpoint/2010/main" val="292585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7C2E8-51ED-36A4-C4A2-CA46F585EDE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DF8A5D5-3712-2A5A-47A5-BD68244F0002}"/>
              </a:ext>
            </a:extLst>
          </p:cNvPr>
          <p:cNvSpPr/>
          <p:nvPr/>
        </p:nvSpPr>
        <p:spPr>
          <a:xfrm>
            <a:off x="753850" y="4630765"/>
            <a:ext cx="10615085" cy="1754326"/>
          </a:xfrm>
          <a:prstGeom prst="rect">
            <a:avLst/>
          </a:prstGeom>
          <a:noFill/>
        </p:spPr>
        <p:txBody>
          <a:bodyPr wrap="none" lIns="91440" tIns="45720" rIns="91440" bIns="45720">
            <a:spAutoFit/>
          </a:bodyPr>
          <a:lstStyle/>
          <a:p>
            <a:pPr algn="ctr"/>
            <a:r>
              <a:rPr lang="en-US" sz="5400" b="1" dirty="0">
                <a:ln w="10160">
                  <a:solidFill>
                    <a:srgbClr val="C00000"/>
                  </a:solidFill>
                  <a:prstDash val="solid"/>
                </a:ln>
                <a:solidFill>
                  <a:srgbClr val="FFFFFF"/>
                </a:solidFill>
                <a:effectLst>
                  <a:outerShdw blurRad="38100" dist="22860" dir="5400000" algn="tl" rotWithShape="0">
                    <a:srgbClr val="000000">
                      <a:alpha val="30000"/>
                    </a:srgbClr>
                  </a:outerShdw>
                </a:effectLst>
              </a:rPr>
              <a:t>Jesus lived a sinless life </a:t>
            </a:r>
          </a:p>
          <a:p>
            <a:pPr algn="ctr"/>
            <a:r>
              <a:rPr lang="en-US" sz="5400" b="1" dirty="0">
                <a:ln w="10160">
                  <a:solidFill>
                    <a:srgbClr val="C00000"/>
                  </a:solidFill>
                  <a:prstDash val="solid"/>
                </a:ln>
                <a:solidFill>
                  <a:srgbClr val="FFFFFF"/>
                </a:solidFill>
                <a:effectLst>
                  <a:outerShdw blurRad="38100" dist="22860" dir="5400000" algn="tl" rotWithShape="0">
                    <a:srgbClr val="000000">
                      <a:alpha val="30000"/>
                    </a:srgbClr>
                  </a:outerShdw>
                </a:effectLst>
              </a:rPr>
              <a:t>and showed that He is God, the Son.</a:t>
            </a:r>
            <a:endParaRPr lang="en-US" sz="5400" b="1" cap="none" spc="0" dirty="0">
              <a:ln w="10160">
                <a:solidFill>
                  <a:srgbClr val="C00000"/>
                </a:solidFill>
                <a:prstDash val="solid"/>
              </a:ln>
              <a:solidFill>
                <a:srgbClr val="FFFFFF"/>
              </a:solidFill>
              <a:effectLst>
                <a:outerShdw blurRad="38100" dist="22860" dir="5400000" algn="tl" rotWithShape="0">
                  <a:srgbClr val="000000">
                    <a:alpha val="30000"/>
                  </a:srgbClr>
                </a:outerShdw>
              </a:effectLst>
            </a:endParaRPr>
          </a:p>
        </p:txBody>
      </p:sp>
      <p:sp>
        <p:nvSpPr>
          <p:cNvPr id="3" name="Rectangle 2">
            <a:extLst>
              <a:ext uri="{FF2B5EF4-FFF2-40B4-BE49-F238E27FC236}">
                <a16:creationId xmlns:a16="http://schemas.microsoft.com/office/drawing/2014/main" id="{BDC0D66C-E15C-7D07-B361-FC914ABC571A}"/>
              </a:ext>
            </a:extLst>
          </p:cNvPr>
          <p:cNvSpPr/>
          <p:nvPr/>
        </p:nvSpPr>
        <p:spPr>
          <a:xfrm>
            <a:off x="19878" y="4789790"/>
            <a:ext cx="12172121" cy="1446550"/>
          </a:xfrm>
          <a:prstGeom prst="rect">
            <a:avLst/>
          </a:prstGeom>
          <a:noFill/>
        </p:spPr>
        <p:txBody>
          <a:bodyPr wrap="square" lIns="91440" tIns="45720" rIns="91440" bIns="45720">
            <a:spAutoFit/>
          </a:bodyPr>
          <a:lstStyle/>
          <a:p>
            <a:r>
              <a:rPr lang="en-US" sz="4400" b="1" dirty="0">
                <a:ln w="10160">
                  <a:solidFill>
                    <a:srgbClr val="C00000"/>
                  </a:solidFill>
                  <a:prstDash val="solid"/>
                </a:ln>
                <a:solidFill>
                  <a:srgbClr val="FFFFFF"/>
                </a:solidFill>
                <a:effectLst>
                  <a:outerShdw blurRad="38100" dist="22860" dir="5400000" algn="tl" rotWithShape="0">
                    <a:srgbClr val="000000">
                      <a:alpha val="30000"/>
                    </a:srgbClr>
                  </a:outerShdw>
                </a:effectLst>
              </a:rPr>
              <a:t>He committed no sin, neither was deceit found in his mouth.														  2 Peter 2:22</a:t>
            </a:r>
            <a:endParaRPr lang="en-US" sz="4800" b="1" cap="none" spc="0" dirty="0">
              <a:ln w="10160">
                <a:solidFill>
                  <a:srgbClr val="C00000"/>
                </a:solidFill>
                <a:prstDash val="solid"/>
              </a:ln>
              <a:solidFill>
                <a:srgbClr val="FFFFFF"/>
              </a:solidFill>
              <a:effectLst>
                <a:outerShdw blurRad="38100" dist="22860" dir="5400000" algn="tl" rotWithShape="0">
                  <a:srgbClr val="000000">
                    <a:alpha val="30000"/>
                  </a:srgbClr>
                </a:outerShdw>
              </a:effectLst>
            </a:endParaRPr>
          </a:p>
        </p:txBody>
      </p:sp>
      <p:pic>
        <p:nvPicPr>
          <p:cNvPr id="4" name="Picture 3" descr="A group of people standing in front of a body of water&#10;&#10;Description automatically generated">
            <a:extLst>
              <a:ext uri="{FF2B5EF4-FFF2-40B4-BE49-F238E27FC236}">
                <a16:creationId xmlns:a16="http://schemas.microsoft.com/office/drawing/2014/main" id="{1903F50D-882F-5684-A30D-FD827FE31DAF}"/>
              </a:ext>
            </a:extLst>
          </p:cNvPr>
          <p:cNvPicPr>
            <a:picLocks noChangeAspect="1"/>
          </p:cNvPicPr>
          <p:nvPr/>
        </p:nvPicPr>
        <p:blipFill>
          <a:blip r:embed="rId2">
            <a:extLst>
              <a:ext uri="{28A0092B-C50C-407E-A947-70E740481C1C}">
                <a14:useLocalDpi xmlns:a14="http://schemas.microsoft.com/office/drawing/2010/main" val="0"/>
              </a:ext>
            </a:extLst>
          </a:blip>
          <a:srcRect b="51020"/>
          <a:stretch>
            <a:fillRect/>
          </a:stretch>
        </p:blipFill>
        <p:spPr>
          <a:xfrm>
            <a:off x="1" y="-2"/>
            <a:ext cx="12192000" cy="4478693"/>
          </a:xfrm>
          <a:prstGeom prst="rect">
            <a:avLst/>
          </a:prstGeom>
        </p:spPr>
      </p:pic>
    </p:spTree>
    <p:extLst>
      <p:ext uri="{BB962C8B-B14F-4D97-AF65-F5344CB8AC3E}">
        <p14:creationId xmlns:p14="http://schemas.microsoft.com/office/powerpoint/2010/main" val="409179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782D8-44B2-A82B-BD74-87208F48830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5EB31E2-E7C5-8925-7340-6C3BE21FCCD2}"/>
              </a:ext>
            </a:extLst>
          </p:cNvPr>
          <p:cNvSpPr/>
          <p:nvPr/>
        </p:nvSpPr>
        <p:spPr>
          <a:xfrm>
            <a:off x="939391" y="5266869"/>
            <a:ext cx="10337317" cy="923330"/>
          </a:xfrm>
          <a:prstGeom prst="rect">
            <a:avLst/>
          </a:prstGeom>
          <a:noFill/>
        </p:spPr>
        <p:txBody>
          <a:bodyPr wrap="none" lIns="91440" tIns="45720" rIns="91440" bIns="45720">
            <a:spAutoFit/>
          </a:bodyPr>
          <a:lstStyle/>
          <a:p>
            <a:pPr algn="ctr"/>
            <a:r>
              <a:rPr lang="en-US" sz="5400" b="1" dirty="0">
                <a:ln w="10160">
                  <a:solidFill>
                    <a:srgbClr val="C00000"/>
                  </a:solidFill>
                  <a:prstDash val="solid"/>
                </a:ln>
                <a:solidFill>
                  <a:srgbClr val="FFFFFF"/>
                </a:solidFill>
                <a:effectLst>
                  <a:outerShdw blurRad="38100" dist="22860" dir="5400000" algn="tl" rotWithShape="0">
                    <a:srgbClr val="000000">
                      <a:alpha val="30000"/>
                    </a:srgbClr>
                  </a:outerShdw>
                </a:effectLst>
              </a:rPr>
              <a:t>Jesus is the only way to eternal life.</a:t>
            </a:r>
          </a:p>
        </p:txBody>
      </p:sp>
      <p:sp>
        <p:nvSpPr>
          <p:cNvPr id="3" name="Rectangle 2">
            <a:extLst>
              <a:ext uri="{FF2B5EF4-FFF2-40B4-BE49-F238E27FC236}">
                <a16:creationId xmlns:a16="http://schemas.microsoft.com/office/drawing/2014/main" id="{AE958117-95A8-B693-30CF-CA300051C3CA}"/>
              </a:ext>
            </a:extLst>
          </p:cNvPr>
          <p:cNvSpPr/>
          <p:nvPr/>
        </p:nvSpPr>
        <p:spPr>
          <a:xfrm>
            <a:off x="19878" y="4614686"/>
            <a:ext cx="12172121" cy="2123658"/>
          </a:xfrm>
          <a:prstGeom prst="rect">
            <a:avLst/>
          </a:prstGeom>
          <a:noFill/>
        </p:spPr>
        <p:txBody>
          <a:bodyPr wrap="square" lIns="91440" tIns="45720" rIns="91440" bIns="45720">
            <a:spAutoFit/>
          </a:bodyPr>
          <a:lstStyle/>
          <a:p>
            <a:r>
              <a:rPr lang="en-US" sz="4400" b="1" dirty="0">
                <a:ln w="10160">
                  <a:solidFill>
                    <a:srgbClr val="C00000"/>
                  </a:solidFill>
                  <a:prstDash val="solid"/>
                </a:ln>
                <a:solidFill>
                  <a:srgbClr val="FFFFFF"/>
                </a:solidFill>
                <a:effectLst>
                  <a:outerShdw blurRad="38100" dist="22860" dir="5400000" algn="tl" rotWithShape="0">
                    <a:srgbClr val="000000">
                      <a:alpha val="30000"/>
                    </a:srgbClr>
                  </a:outerShdw>
                </a:effectLst>
              </a:rPr>
              <a:t> Jesus said to him, “I am the way, and the truth, and the life. No one comes to the Father except through me.														   John 14:6</a:t>
            </a:r>
            <a:endParaRPr lang="en-US" sz="4800" b="1" cap="none" spc="0" dirty="0">
              <a:ln w="10160">
                <a:solidFill>
                  <a:srgbClr val="C00000"/>
                </a:solidFill>
                <a:prstDash val="solid"/>
              </a:ln>
              <a:solidFill>
                <a:srgbClr val="FFFFFF"/>
              </a:solidFill>
              <a:effectLst>
                <a:outerShdw blurRad="38100" dist="22860" dir="5400000" algn="tl" rotWithShape="0">
                  <a:srgbClr val="000000">
                    <a:alpha val="30000"/>
                  </a:srgbClr>
                </a:outerShdw>
              </a:effectLst>
            </a:endParaRPr>
          </a:p>
        </p:txBody>
      </p:sp>
      <p:pic>
        <p:nvPicPr>
          <p:cNvPr id="4" name="Picture 3" descr="A group of people standing in front of a body of water&#10;&#10;Description automatically generated">
            <a:extLst>
              <a:ext uri="{FF2B5EF4-FFF2-40B4-BE49-F238E27FC236}">
                <a16:creationId xmlns:a16="http://schemas.microsoft.com/office/drawing/2014/main" id="{8FD48AD9-4E80-94ED-6666-3B90121E49FC}"/>
              </a:ext>
            </a:extLst>
          </p:cNvPr>
          <p:cNvPicPr>
            <a:picLocks noChangeAspect="1"/>
          </p:cNvPicPr>
          <p:nvPr/>
        </p:nvPicPr>
        <p:blipFill>
          <a:blip r:embed="rId2">
            <a:extLst>
              <a:ext uri="{28A0092B-C50C-407E-A947-70E740481C1C}">
                <a14:useLocalDpi xmlns:a14="http://schemas.microsoft.com/office/drawing/2010/main" val="0"/>
              </a:ext>
            </a:extLst>
          </a:blip>
          <a:srcRect b="51020"/>
          <a:stretch>
            <a:fillRect/>
          </a:stretch>
        </p:blipFill>
        <p:spPr>
          <a:xfrm>
            <a:off x="1" y="-2"/>
            <a:ext cx="12192000" cy="4478693"/>
          </a:xfrm>
          <a:prstGeom prst="rect">
            <a:avLst/>
          </a:prstGeom>
        </p:spPr>
      </p:pic>
    </p:spTree>
    <p:extLst>
      <p:ext uri="{BB962C8B-B14F-4D97-AF65-F5344CB8AC3E}">
        <p14:creationId xmlns:p14="http://schemas.microsoft.com/office/powerpoint/2010/main" val="1281785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bridge over water with text&#10;&#10;Description automatically generated">
            <a:extLst>
              <a:ext uri="{FF2B5EF4-FFF2-40B4-BE49-F238E27FC236}">
                <a16:creationId xmlns:a16="http://schemas.microsoft.com/office/drawing/2014/main" id="{BCB913D9-F630-9992-2F21-73CC62524C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4320" y="0"/>
            <a:ext cx="9123680" cy="6842760"/>
          </a:xfrm>
          <a:prstGeom prst="rect">
            <a:avLst/>
          </a:prstGeom>
        </p:spPr>
      </p:pic>
    </p:spTree>
    <p:extLst>
      <p:ext uri="{BB962C8B-B14F-4D97-AF65-F5344CB8AC3E}">
        <p14:creationId xmlns:p14="http://schemas.microsoft.com/office/powerpoint/2010/main" val="12745761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1F003-288D-0A56-431D-85A62E85BFB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2FCA2C-1F8B-8A35-87FB-63A0DED5B0A8}"/>
              </a:ext>
            </a:extLst>
          </p:cNvPr>
          <p:cNvSpPr/>
          <p:nvPr/>
        </p:nvSpPr>
        <p:spPr>
          <a:xfrm>
            <a:off x="1811739" y="4630765"/>
            <a:ext cx="8928533" cy="1569660"/>
          </a:xfrm>
          <a:prstGeom prst="rect">
            <a:avLst/>
          </a:prstGeom>
          <a:noFill/>
        </p:spPr>
        <p:txBody>
          <a:bodyPr wrap="none" lIns="91440" tIns="45720" rIns="91440" bIns="45720">
            <a:spAutoFit/>
          </a:bodyPr>
          <a:lstStyle/>
          <a:p>
            <a:pPr algn="ctr"/>
            <a:r>
              <a:rPr lang="en-US" sz="4800" b="1" cap="none" spc="0" dirty="0">
                <a:ln w="10160">
                  <a:solidFill>
                    <a:srgbClr val="F7971F"/>
                  </a:solidFill>
                  <a:prstDash val="solid"/>
                </a:ln>
                <a:solidFill>
                  <a:srgbClr val="FFFFFF"/>
                </a:solidFill>
                <a:effectLst>
                  <a:outerShdw blurRad="38100" dist="22860" dir="5400000" algn="tl" rotWithShape="0">
                    <a:srgbClr val="000000">
                      <a:alpha val="30000"/>
                    </a:srgbClr>
                  </a:outerShdw>
                </a:effectLst>
              </a:rPr>
              <a:t>Jesus willingly took our </a:t>
            </a:r>
          </a:p>
          <a:p>
            <a:pPr algn="ctr"/>
            <a:r>
              <a:rPr lang="en-US" sz="4800" b="1" cap="none" spc="0" dirty="0">
                <a:ln w="10160">
                  <a:solidFill>
                    <a:srgbClr val="F7971F"/>
                  </a:solidFill>
                  <a:prstDash val="solid"/>
                </a:ln>
                <a:solidFill>
                  <a:srgbClr val="FFFFFF"/>
                </a:solidFill>
                <a:effectLst>
                  <a:outerShdw blurRad="38100" dist="22860" dir="5400000" algn="tl" rotWithShape="0">
                    <a:srgbClr val="000000">
                      <a:alpha val="30000"/>
                    </a:srgbClr>
                  </a:outerShdw>
                </a:effectLst>
              </a:rPr>
              <a:t>punishment by dying on the cross.</a:t>
            </a:r>
          </a:p>
        </p:txBody>
      </p:sp>
      <p:sp>
        <p:nvSpPr>
          <p:cNvPr id="3" name="Rectangle 2">
            <a:extLst>
              <a:ext uri="{FF2B5EF4-FFF2-40B4-BE49-F238E27FC236}">
                <a16:creationId xmlns:a16="http://schemas.microsoft.com/office/drawing/2014/main" id="{59523B68-6450-2F0A-D1B0-0CBC1AEE975A}"/>
              </a:ext>
            </a:extLst>
          </p:cNvPr>
          <p:cNvSpPr/>
          <p:nvPr/>
        </p:nvSpPr>
        <p:spPr>
          <a:xfrm>
            <a:off x="19878" y="4531375"/>
            <a:ext cx="12172121" cy="2123658"/>
          </a:xfrm>
          <a:prstGeom prst="rect">
            <a:avLst/>
          </a:prstGeom>
          <a:noFill/>
        </p:spPr>
        <p:txBody>
          <a:bodyPr wrap="square" lIns="91440" tIns="45720" rIns="91440" bIns="45720">
            <a:spAutoFit/>
          </a:bodyPr>
          <a:lstStyle/>
          <a:p>
            <a:r>
              <a:rPr lang="en-US" sz="4400" b="1" dirty="0">
                <a:ln w="10160">
                  <a:solidFill>
                    <a:srgbClr val="F7971F"/>
                  </a:solidFill>
                  <a:prstDash val="solid"/>
                </a:ln>
                <a:solidFill>
                  <a:srgbClr val="FFFFFF"/>
                </a:solidFill>
                <a:effectLst>
                  <a:outerShdw blurRad="38100" dist="22860" dir="5400000" algn="tl" rotWithShape="0">
                    <a:srgbClr val="000000">
                      <a:alpha val="30000"/>
                    </a:srgbClr>
                  </a:outerShdw>
                </a:effectLst>
              </a:rPr>
              <a:t>They . . . mocked him . . . they stripped him . . . and led him away and [hung Him on a cross.]																							   Matthew 26-27</a:t>
            </a:r>
            <a:endParaRPr lang="en-US" sz="4800" b="1" cap="none" spc="0" dirty="0">
              <a:ln w="10160">
                <a:solidFill>
                  <a:srgbClr val="F7971F"/>
                </a:solidFill>
                <a:prstDash val="solid"/>
              </a:ln>
              <a:solidFill>
                <a:srgbClr val="FFFFFF"/>
              </a:solidFill>
              <a:effectLst>
                <a:outerShdw blurRad="38100" dist="22860" dir="5400000" algn="tl" rotWithShape="0">
                  <a:srgbClr val="000000">
                    <a:alpha val="30000"/>
                  </a:srgbClr>
                </a:outerShdw>
              </a:effectLst>
            </a:endParaRPr>
          </a:p>
        </p:txBody>
      </p:sp>
      <p:pic>
        <p:nvPicPr>
          <p:cNvPr id="5" name="Picture 4" descr="A person holding a cross on his head&#10;&#10;Description automatically generated">
            <a:extLst>
              <a:ext uri="{FF2B5EF4-FFF2-40B4-BE49-F238E27FC236}">
                <a16:creationId xmlns:a16="http://schemas.microsoft.com/office/drawing/2014/main" id="{6221C4DA-F1C9-1D5F-3B12-4DC55D0D1E60}"/>
              </a:ext>
            </a:extLst>
          </p:cNvPr>
          <p:cNvPicPr>
            <a:picLocks noChangeAspect="1"/>
          </p:cNvPicPr>
          <p:nvPr/>
        </p:nvPicPr>
        <p:blipFill>
          <a:blip r:embed="rId2">
            <a:extLst>
              <a:ext uri="{28A0092B-C50C-407E-A947-70E740481C1C}">
                <a14:useLocalDpi xmlns:a14="http://schemas.microsoft.com/office/drawing/2010/main" val="0"/>
              </a:ext>
            </a:extLst>
          </a:blip>
          <a:srcRect b="51236"/>
          <a:stretch>
            <a:fillRect/>
          </a:stretch>
        </p:blipFill>
        <p:spPr>
          <a:xfrm>
            <a:off x="-6727" y="-7620"/>
            <a:ext cx="12190099" cy="4458322"/>
          </a:xfrm>
          <a:prstGeom prst="rect">
            <a:avLst/>
          </a:prstGeom>
        </p:spPr>
      </p:pic>
    </p:spTree>
    <p:extLst>
      <p:ext uri="{BB962C8B-B14F-4D97-AF65-F5344CB8AC3E}">
        <p14:creationId xmlns:p14="http://schemas.microsoft.com/office/powerpoint/2010/main" val="197673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8135E-3C3E-75C6-1CD2-E261EE8245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A9108BE-EF6B-4250-255C-4EE515DBEC3B}"/>
              </a:ext>
            </a:extLst>
          </p:cNvPr>
          <p:cNvSpPr/>
          <p:nvPr/>
        </p:nvSpPr>
        <p:spPr>
          <a:xfrm>
            <a:off x="1864349" y="4635902"/>
            <a:ext cx="8669425" cy="1754326"/>
          </a:xfrm>
          <a:prstGeom prst="rect">
            <a:avLst/>
          </a:prstGeom>
          <a:noFill/>
        </p:spPr>
        <p:txBody>
          <a:bodyPr wrap="none" lIns="91440" tIns="45720" rIns="91440" bIns="45720">
            <a:spAutoFit/>
          </a:bodyPr>
          <a:lstStyle/>
          <a:p>
            <a:pPr algn="ctr"/>
            <a:r>
              <a:rPr lang="en-US" sz="5400" b="1" dirty="0">
                <a:ln w="10160">
                  <a:solidFill>
                    <a:srgbClr val="F7971F"/>
                  </a:solidFill>
                  <a:prstDash val="solid"/>
                </a:ln>
                <a:solidFill>
                  <a:srgbClr val="FFFFFF"/>
                </a:solidFill>
                <a:effectLst>
                  <a:outerShdw blurRad="38100" dist="22860" dir="5400000" algn="tl" rotWithShape="0">
                    <a:srgbClr val="000000">
                      <a:alpha val="30000"/>
                    </a:srgbClr>
                  </a:outerShdw>
                </a:effectLst>
              </a:rPr>
              <a:t>Jesus conquered death when </a:t>
            </a:r>
          </a:p>
          <a:p>
            <a:pPr algn="ctr"/>
            <a:r>
              <a:rPr lang="en-US" sz="5400" b="1" dirty="0">
                <a:ln w="10160">
                  <a:solidFill>
                    <a:srgbClr val="F7971F"/>
                  </a:solidFill>
                  <a:prstDash val="solid"/>
                </a:ln>
                <a:solidFill>
                  <a:srgbClr val="FFFFFF"/>
                </a:solidFill>
                <a:effectLst>
                  <a:outerShdw blurRad="38100" dist="22860" dir="5400000" algn="tl" rotWithShape="0">
                    <a:srgbClr val="000000">
                      <a:alpha val="30000"/>
                    </a:srgbClr>
                  </a:outerShdw>
                </a:effectLst>
              </a:rPr>
              <a:t>He rose from the grave.</a:t>
            </a:r>
            <a:endParaRPr lang="en-US" sz="5400" b="1" cap="none" spc="0" dirty="0">
              <a:ln w="10160">
                <a:solidFill>
                  <a:srgbClr val="F7971F"/>
                </a:solidFill>
                <a:prstDash val="solid"/>
              </a:ln>
              <a:solidFill>
                <a:srgbClr val="FFFFFF"/>
              </a:solidFill>
              <a:effectLst>
                <a:outerShdw blurRad="38100" dist="22860" dir="5400000" algn="tl" rotWithShape="0">
                  <a:srgbClr val="000000">
                    <a:alpha val="30000"/>
                  </a:srgbClr>
                </a:outerShdw>
              </a:effectLst>
            </a:endParaRPr>
          </a:p>
        </p:txBody>
      </p:sp>
      <p:sp>
        <p:nvSpPr>
          <p:cNvPr id="3" name="Rectangle 2">
            <a:extLst>
              <a:ext uri="{FF2B5EF4-FFF2-40B4-BE49-F238E27FC236}">
                <a16:creationId xmlns:a16="http://schemas.microsoft.com/office/drawing/2014/main" id="{1BCC8BF5-BCCA-B85D-D7E7-C19D985B7812}"/>
              </a:ext>
            </a:extLst>
          </p:cNvPr>
          <p:cNvSpPr/>
          <p:nvPr/>
        </p:nvSpPr>
        <p:spPr>
          <a:xfrm>
            <a:off x="19878" y="4425995"/>
            <a:ext cx="12172121" cy="2554545"/>
          </a:xfrm>
          <a:prstGeom prst="rect">
            <a:avLst/>
          </a:prstGeom>
          <a:noFill/>
        </p:spPr>
        <p:txBody>
          <a:bodyPr wrap="square" lIns="91440" tIns="45720" rIns="91440" bIns="45720">
            <a:spAutoFit/>
          </a:bodyPr>
          <a:lstStyle/>
          <a:p>
            <a:r>
              <a:rPr lang="en-US" sz="4000" b="1" dirty="0">
                <a:ln w="10160">
                  <a:solidFill>
                    <a:srgbClr val="F7971F"/>
                  </a:solidFill>
                  <a:prstDash val="solid"/>
                </a:ln>
                <a:solidFill>
                  <a:srgbClr val="FFFFFF"/>
                </a:solidFill>
                <a:effectLst>
                  <a:outerShdw blurRad="38100" dist="22860" dir="5400000" algn="tl" rotWithShape="0">
                    <a:srgbClr val="000000">
                      <a:alpha val="30000"/>
                    </a:srgbClr>
                  </a:outerShdw>
                </a:effectLst>
              </a:rPr>
              <a:t>Christ, being raised from the dead, will never die again; death no longer has dominion over him. For the death he died he died to sin, once for all, but the life he lives he lives to God.											   Romans 6:9-10</a:t>
            </a:r>
            <a:endParaRPr lang="en-US" sz="4400" b="1" cap="none" spc="0" dirty="0">
              <a:ln w="10160">
                <a:solidFill>
                  <a:srgbClr val="F7971F"/>
                </a:solidFill>
                <a:prstDash val="solid"/>
              </a:ln>
              <a:solidFill>
                <a:srgbClr val="FFFFFF"/>
              </a:solidFill>
              <a:effectLst>
                <a:outerShdw blurRad="38100" dist="22860" dir="5400000" algn="tl" rotWithShape="0">
                  <a:srgbClr val="000000">
                    <a:alpha val="30000"/>
                  </a:srgbClr>
                </a:outerShdw>
              </a:effectLst>
            </a:endParaRPr>
          </a:p>
        </p:txBody>
      </p:sp>
      <p:pic>
        <p:nvPicPr>
          <p:cNvPr id="5" name="Picture 4" descr="A person holding a cross on his head&#10;&#10;Description automatically generated">
            <a:extLst>
              <a:ext uri="{FF2B5EF4-FFF2-40B4-BE49-F238E27FC236}">
                <a16:creationId xmlns:a16="http://schemas.microsoft.com/office/drawing/2014/main" id="{90C47091-5D7D-4275-F0B0-9DBBB021CC97}"/>
              </a:ext>
            </a:extLst>
          </p:cNvPr>
          <p:cNvPicPr>
            <a:picLocks noChangeAspect="1"/>
          </p:cNvPicPr>
          <p:nvPr/>
        </p:nvPicPr>
        <p:blipFill>
          <a:blip r:embed="rId2">
            <a:extLst>
              <a:ext uri="{28A0092B-C50C-407E-A947-70E740481C1C}">
                <a14:useLocalDpi xmlns:a14="http://schemas.microsoft.com/office/drawing/2010/main" val="0"/>
              </a:ext>
            </a:extLst>
          </a:blip>
          <a:srcRect b="51236"/>
          <a:stretch>
            <a:fillRect/>
          </a:stretch>
        </p:blipFill>
        <p:spPr>
          <a:xfrm>
            <a:off x="-6727" y="-7620"/>
            <a:ext cx="12190099" cy="4458322"/>
          </a:xfrm>
          <a:prstGeom prst="rect">
            <a:avLst/>
          </a:prstGeom>
        </p:spPr>
      </p:pic>
    </p:spTree>
    <p:extLst>
      <p:ext uri="{BB962C8B-B14F-4D97-AF65-F5344CB8AC3E}">
        <p14:creationId xmlns:p14="http://schemas.microsoft.com/office/powerpoint/2010/main" val="305097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3177C-2377-F89A-8DFF-E8816C8624B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4071B26-7299-911B-CADC-1D3747D362BD}"/>
              </a:ext>
            </a:extLst>
          </p:cNvPr>
          <p:cNvSpPr/>
          <p:nvPr/>
        </p:nvSpPr>
        <p:spPr>
          <a:xfrm>
            <a:off x="949986" y="4630765"/>
            <a:ext cx="10316157" cy="1754326"/>
          </a:xfrm>
          <a:prstGeom prst="rect">
            <a:avLst/>
          </a:prstGeom>
          <a:noFill/>
        </p:spPr>
        <p:txBody>
          <a:bodyPr wrap="none" lIns="91440" tIns="45720" rIns="91440" bIns="45720">
            <a:spAutoFit/>
          </a:bodyPr>
          <a:lstStyle/>
          <a:p>
            <a:pPr algn="ctr"/>
            <a:r>
              <a:rPr lang="en-US" sz="5400" b="1" dirty="0">
                <a:ln w="10160">
                  <a:solidFill>
                    <a:srgbClr val="F7971F"/>
                  </a:solidFill>
                  <a:prstDash val="solid"/>
                </a:ln>
                <a:solidFill>
                  <a:srgbClr val="FFFFFF"/>
                </a:solidFill>
                <a:effectLst>
                  <a:outerShdw blurRad="38100" dist="22860" dir="5400000" algn="tl" rotWithShape="0">
                    <a:srgbClr val="000000">
                      <a:alpha val="30000"/>
                    </a:srgbClr>
                  </a:outerShdw>
                </a:effectLst>
              </a:rPr>
              <a:t>Jesus’ shed blood covers all our sin </a:t>
            </a:r>
          </a:p>
          <a:p>
            <a:pPr algn="ctr"/>
            <a:r>
              <a:rPr lang="en-US" sz="5400" b="1" dirty="0">
                <a:ln w="10160">
                  <a:solidFill>
                    <a:srgbClr val="F7971F"/>
                  </a:solidFill>
                  <a:prstDash val="solid"/>
                </a:ln>
                <a:solidFill>
                  <a:srgbClr val="FFFFFF"/>
                </a:solidFill>
                <a:effectLst>
                  <a:outerShdw blurRad="38100" dist="22860" dir="5400000" algn="tl" rotWithShape="0">
                    <a:srgbClr val="000000">
                      <a:alpha val="30000"/>
                    </a:srgbClr>
                  </a:outerShdw>
                </a:effectLst>
              </a:rPr>
              <a:t>offering forgiveness.</a:t>
            </a:r>
          </a:p>
        </p:txBody>
      </p:sp>
      <p:sp>
        <p:nvSpPr>
          <p:cNvPr id="3" name="Rectangle 2">
            <a:extLst>
              <a:ext uri="{FF2B5EF4-FFF2-40B4-BE49-F238E27FC236}">
                <a16:creationId xmlns:a16="http://schemas.microsoft.com/office/drawing/2014/main" id="{1D0F7DE3-5B60-F04C-7ED2-09705DC12DE5}"/>
              </a:ext>
            </a:extLst>
          </p:cNvPr>
          <p:cNvSpPr/>
          <p:nvPr/>
        </p:nvSpPr>
        <p:spPr>
          <a:xfrm>
            <a:off x="19878" y="4455491"/>
            <a:ext cx="12172121" cy="2554545"/>
          </a:xfrm>
          <a:prstGeom prst="rect">
            <a:avLst/>
          </a:prstGeom>
          <a:noFill/>
        </p:spPr>
        <p:txBody>
          <a:bodyPr wrap="square" lIns="91440" tIns="45720" rIns="91440" bIns="45720">
            <a:spAutoFit/>
          </a:bodyPr>
          <a:lstStyle/>
          <a:p>
            <a:r>
              <a:rPr lang="en-US" sz="4000" b="1" dirty="0">
                <a:ln w="10160">
                  <a:solidFill>
                    <a:srgbClr val="F7971F"/>
                  </a:solidFill>
                  <a:prstDash val="solid"/>
                </a:ln>
                <a:solidFill>
                  <a:srgbClr val="FFFFFF"/>
                </a:solidFill>
                <a:effectLst>
                  <a:outerShdw blurRad="38100" dist="22860" dir="5400000" algn="tl" rotWithShape="0">
                    <a:srgbClr val="000000">
                      <a:alpha val="30000"/>
                    </a:srgbClr>
                  </a:outerShdw>
                </a:effectLst>
              </a:rPr>
              <a:t> Then he said to them, “These are my words that I spoke to you while I was still with you, that everything written about me in the Law of Moses and the Prophets and the Psalms must be fulfilled.”</a:t>
            </a:r>
            <a:endParaRPr lang="en-US" sz="4400" b="1" cap="none" spc="0" dirty="0">
              <a:ln w="10160">
                <a:solidFill>
                  <a:srgbClr val="F7971F"/>
                </a:solidFill>
                <a:prstDash val="solid"/>
              </a:ln>
              <a:solidFill>
                <a:srgbClr val="FFFFFF"/>
              </a:solidFill>
              <a:effectLst>
                <a:outerShdw blurRad="38100" dist="22860" dir="5400000" algn="tl" rotWithShape="0">
                  <a:srgbClr val="000000">
                    <a:alpha val="30000"/>
                  </a:srgbClr>
                </a:outerShdw>
              </a:effectLst>
            </a:endParaRPr>
          </a:p>
        </p:txBody>
      </p:sp>
      <p:pic>
        <p:nvPicPr>
          <p:cNvPr id="5" name="Picture 4" descr="A person holding a cross on his head&#10;&#10;Description automatically generated">
            <a:extLst>
              <a:ext uri="{FF2B5EF4-FFF2-40B4-BE49-F238E27FC236}">
                <a16:creationId xmlns:a16="http://schemas.microsoft.com/office/drawing/2014/main" id="{AEDADC0B-401B-AE77-0584-736AF4FD6F43}"/>
              </a:ext>
            </a:extLst>
          </p:cNvPr>
          <p:cNvPicPr>
            <a:picLocks noChangeAspect="1"/>
          </p:cNvPicPr>
          <p:nvPr/>
        </p:nvPicPr>
        <p:blipFill>
          <a:blip r:embed="rId2">
            <a:extLst>
              <a:ext uri="{28A0092B-C50C-407E-A947-70E740481C1C}">
                <a14:useLocalDpi xmlns:a14="http://schemas.microsoft.com/office/drawing/2010/main" val="0"/>
              </a:ext>
            </a:extLst>
          </a:blip>
          <a:srcRect b="51236"/>
          <a:stretch>
            <a:fillRect/>
          </a:stretch>
        </p:blipFill>
        <p:spPr>
          <a:xfrm>
            <a:off x="-6727" y="-7620"/>
            <a:ext cx="12190099" cy="4458322"/>
          </a:xfrm>
          <a:prstGeom prst="rect">
            <a:avLst/>
          </a:prstGeom>
        </p:spPr>
      </p:pic>
      <p:sp>
        <p:nvSpPr>
          <p:cNvPr id="7" name="Rectangle 6">
            <a:extLst>
              <a:ext uri="{FF2B5EF4-FFF2-40B4-BE49-F238E27FC236}">
                <a16:creationId xmlns:a16="http://schemas.microsoft.com/office/drawing/2014/main" id="{2D09E514-7CEC-5525-A23E-917CF9A1CA29}"/>
              </a:ext>
            </a:extLst>
          </p:cNvPr>
          <p:cNvSpPr/>
          <p:nvPr/>
        </p:nvSpPr>
        <p:spPr>
          <a:xfrm>
            <a:off x="-15354" y="4455491"/>
            <a:ext cx="12172121" cy="2554545"/>
          </a:xfrm>
          <a:prstGeom prst="rect">
            <a:avLst/>
          </a:prstGeom>
          <a:noFill/>
        </p:spPr>
        <p:txBody>
          <a:bodyPr wrap="square" lIns="91440" tIns="45720" rIns="91440" bIns="45720">
            <a:spAutoFit/>
          </a:bodyPr>
          <a:lstStyle/>
          <a:p>
            <a:r>
              <a:rPr lang="en-US" sz="4000" b="1" dirty="0">
                <a:ln w="10160">
                  <a:solidFill>
                    <a:srgbClr val="F7971F"/>
                  </a:solidFill>
                  <a:prstDash val="solid"/>
                </a:ln>
                <a:solidFill>
                  <a:srgbClr val="FFFFFF"/>
                </a:solidFill>
                <a:effectLst>
                  <a:outerShdw blurRad="38100" dist="22860" dir="5400000" algn="tl" rotWithShape="0">
                    <a:srgbClr val="000000">
                      <a:alpha val="30000"/>
                    </a:srgbClr>
                  </a:outerShdw>
                </a:effectLst>
              </a:rPr>
              <a:t> Thus it is written, that the Christ should suffer and on the third day rise from the dead, and that repentance for the forgiveness of sins should be proclaimed in his name to all nations, beginning from Jerusalem.”         Luke 24</a:t>
            </a:r>
            <a:endParaRPr lang="en-US" sz="4400" b="1" cap="none" spc="0" dirty="0">
              <a:ln w="10160">
                <a:solidFill>
                  <a:srgbClr val="F7971F"/>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49876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bridge over water with text&#10;&#10;Description automatically generated">
            <a:extLst>
              <a:ext uri="{FF2B5EF4-FFF2-40B4-BE49-F238E27FC236}">
                <a16:creationId xmlns:a16="http://schemas.microsoft.com/office/drawing/2014/main" id="{B99681F0-D54F-8988-5177-B5431BF887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7620"/>
            <a:ext cx="9154160" cy="6865620"/>
          </a:xfrm>
          <a:prstGeom prst="rect">
            <a:avLst/>
          </a:prstGeom>
        </p:spPr>
      </p:pic>
    </p:spTree>
    <p:extLst>
      <p:ext uri="{BB962C8B-B14F-4D97-AF65-F5344CB8AC3E}">
        <p14:creationId xmlns:p14="http://schemas.microsoft.com/office/powerpoint/2010/main" val="1115601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men on a cross&#10;&#10;Description automatically generated">
            <a:extLst>
              <a:ext uri="{FF2B5EF4-FFF2-40B4-BE49-F238E27FC236}">
                <a16:creationId xmlns:a16="http://schemas.microsoft.com/office/drawing/2014/main" id="{F336F1F3-C220-7F54-011A-6DA2E9608B2D}"/>
              </a:ext>
            </a:extLst>
          </p:cNvPr>
          <p:cNvPicPr>
            <a:picLocks noChangeAspect="1"/>
          </p:cNvPicPr>
          <p:nvPr/>
        </p:nvPicPr>
        <p:blipFill>
          <a:blip r:embed="rId2">
            <a:extLst>
              <a:ext uri="{28A0092B-C50C-407E-A947-70E740481C1C}">
                <a14:useLocalDpi xmlns:a14="http://schemas.microsoft.com/office/drawing/2010/main" val="0"/>
              </a:ext>
            </a:extLst>
          </a:blip>
          <a:srcRect b="51202"/>
          <a:stretch>
            <a:fillRect/>
          </a:stretch>
        </p:blipFill>
        <p:spPr>
          <a:xfrm>
            <a:off x="-19163" y="-22860"/>
            <a:ext cx="12211818" cy="4469354"/>
          </a:xfrm>
          <a:prstGeom prst="rect">
            <a:avLst/>
          </a:prstGeom>
        </p:spPr>
      </p:pic>
      <p:sp>
        <p:nvSpPr>
          <p:cNvPr id="2" name="Rectangle 1">
            <a:extLst>
              <a:ext uri="{FF2B5EF4-FFF2-40B4-BE49-F238E27FC236}">
                <a16:creationId xmlns:a16="http://schemas.microsoft.com/office/drawing/2014/main" id="{3D44B344-90FF-B560-7AC5-329C210208EE}"/>
              </a:ext>
            </a:extLst>
          </p:cNvPr>
          <p:cNvSpPr/>
          <p:nvPr/>
        </p:nvSpPr>
        <p:spPr>
          <a:xfrm>
            <a:off x="1666712" y="5177418"/>
            <a:ext cx="8882688" cy="923330"/>
          </a:xfrm>
          <a:prstGeom prst="rect">
            <a:avLst/>
          </a:prstGeom>
          <a:noFill/>
        </p:spPr>
        <p:txBody>
          <a:bodyPr wrap="none" lIns="91440" tIns="45720" rIns="91440" bIns="45720">
            <a:spAutoFit/>
          </a:bodyPr>
          <a:lstStyle/>
          <a:p>
            <a:pPr algn="ctr"/>
            <a:r>
              <a:rPr lang="en-US" sz="5400" b="1" dirty="0">
                <a:ln w="10160">
                  <a:solidFill>
                    <a:schemeClr val="accent5"/>
                  </a:solidFill>
                  <a:prstDash val="solid"/>
                </a:ln>
                <a:effectLst>
                  <a:outerShdw blurRad="38100" dist="22860" dir="5400000" algn="tl" rotWithShape="0">
                    <a:srgbClr val="000000">
                      <a:alpha val="30000"/>
                    </a:srgbClr>
                  </a:outerShdw>
                </a:effectLst>
              </a:rPr>
              <a:t>We believe God’s story is true.</a:t>
            </a:r>
          </a:p>
        </p:txBody>
      </p:sp>
      <p:sp>
        <p:nvSpPr>
          <p:cNvPr id="3" name="Rectangle 2">
            <a:extLst>
              <a:ext uri="{FF2B5EF4-FFF2-40B4-BE49-F238E27FC236}">
                <a16:creationId xmlns:a16="http://schemas.microsoft.com/office/drawing/2014/main" id="{519FFC8D-1A35-8412-65FF-E0DAAD21DF8B}"/>
              </a:ext>
            </a:extLst>
          </p:cNvPr>
          <p:cNvSpPr/>
          <p:nvPr/>
        </p:nvSpPr>
        <p:spPr>
          <a:xfrm>
            <a:off x="214431" y="4630765"/>
            <a:ext cx="12172121" cy="2123658"/>
          </a:xfrm>
          <a:prstGeom prst="rect">
            <a:avLst/>
          </a:prstGeom>
          <a:noFill/>
        </p:spPr>
        <p:txBody>
          <a:bodyPr wrap="square" lIns="91440" tIns="45720" rIns="91440" bIns="45720">
            <a:spAutoFit/>
          </a:bodyPr>
          <a:lstStyle/>
          <a:p>
            <a:r>
              <a:rPr lang="en-US" sz="4400" b="1" dirty="0">
                <a:ln w="10160">
                  <a:solidFill>
                    <a:schemeClr val="accent5"/>
                  </a:solidFill>
                  <a:prstDash val="solid"/>
                </a:ln>
                <a:effectLst>
                  <a:outerShdw blurRad="38100" dist="22860" dir="5400000" algn="tl" rotWithShape="0">
                    <a:srgbClr val="000000">
                      <a:alpha val="30000"/>
                    </a:srgbClr>
                  </a:outerShdw>
                </a:effectLst>
              </a:rPr>
              <a:t> It’s true! Whover hears my word and believes him who sent me has eternal life. He . . . has passed from death to life.										     John 5:24</a:t>
            </a:r>
            <a:endParaRPr lang="en-US" sz="4800" b="1" cap="none" spc="0" dirty="0">
              <a:ln w="10160">
                <a:solidFill>
                  <a:schemeClr val="accent5"/>
                </a:solidFill>
                <a:prstDash val="solid"/>
              </a:ln>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5235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89186-E115-96DF-28EF-2F729FFC5B84}"/>
            </a:ext>
          </a:extLst>
        </p:cNvPr>
        <p:cNvGrpSpPr/>
        <p:nvPr/>
      </p:nvGrpSpPr>
      <p:grpSpPr>
        <a:xfrm>
          <a:off x="0" y="0"/>
          <a:ext cx="0" cy="0"/>
          <a:chOff x="0" y="0"/>
          <a:chExt cx="0" cy="0"/>
        </a:xfrm>
      </p:grpSpPr>
      <p:pic>
        <p:nvPicPr>
          <p:cNvPr id="4" name="Picture 3" descr="A group of men on a cross&#10;&#10;Description automatically generated">
            <a:extLst>
              <a:ext uri="{FF2B5EF4-FFF2-40B4-BE49-F238E27FC236}">
                <a16:creationId xmlns:a16="http://schemas.microsoft.com/office/drawing/2014/main" id="{CD6CAAE9-6F78-A080-D41C-A3C021990C18}"/>
              </a:ext>
            </a:extLst>
          </p:cNvPr>
          <p:cNvPicPr>
            <a:picLocks noChangeAspect="1"/>
          </p:cNvPicPr>
          <p:nvPr/>
        </p:nvPicPr>
        <p:blipFill>
          <a:blip r:embed="rId2">
            <a:extLst>
              <a:ext uri="{28A0092B-C50C-407E-A947-70E740481C1C}">
                <a14:useLocalDpi xmlns:a14="http://schemas.microsoft.com/office/drawing/2010/main" val="0"/>
              </a:ext>
            </a:extLst>
          </a:blip>
          <a:srcRect b="51202"/>
          <a:stretch>
            <a:fillRect/>
          </a:stretch>
        </p:blipFill>
        <p:spPr>
          <a:xfrm>
            <a:off x="-19163" y="-22860"/>
            <a:ext cx="12211818" cy="4469354"/>
          </a:xfrm>
          <a:prstGeom prst="rect">
            <a:avLst/>
          </a:prstGeom>
        </p:spPr>
      </p:pic>
      <p:sp>
        <p:nvSpPr>
          <p:cNvPr id="2" name="Rectangle 1">
            <a:extLst>
              <a:ext uri="{FF2B5EF4-FFF2-40B4-BE49-F238E27FC236}">
                <a16:creationId xmlns:a16="http://schemas.microsoft.com/office/drawing/2014/main" id="{7AC23E91-D88C-5046-DD32-1C1BDB08E978}"/>
              </a:ext>
            </a:extLst>
          </p:cNvPr>
          <p:cNvSpPr/>
          <p:nvPr/>
        </p:nvSpPr>
        <p:spPr>
          <a:xfrm>
            <a:off x="1204504" y="5147600"/>
            <a:ext cx="9807108" cy="923330"/>
          </a:xfrm>
          <a:prstGeom prst="rect">
            <a:avLst/>
          </a:prstGeom>
          <a:noFill/>
        </p:spPr>
        <p:txBody>
          <a:bodyPr wrap="none" lIns="91440" tIns="45720" rIns="91440" bIns="45720">
            <a:spAutoFit/>
          </a:bodyPr>
          <a:lstStyle/>
          <a:p>
            <a:pPr algn="ctr"/>
            <a:r>
              <a:rPr lang="en-US" sz="5400" b="1" dirty="0">
                <a:ln w="10160">
                  <a:solidFill>
                    <a:schemeClr val="accent5"/>
                  </a:solidFill>
                  <a:prstDash val="solid"/>
                </a:ln>
                <a:effectLst>
                  <a:outerShdw blurRad="38100" dist="22860" dir="5400000" algn="tl" rotWithShape="0">
                    <a:srgbClr val="000000">
                      <a:alpha val="30000"/>
                    </a:srgbClr>
                  </a:outerShdw>
                </a:effectLst>
              </a:rPr>
              <a:t>We accept salvation as a free gift.</a:t>
            </a:r>
          </a:p>
        </p:txBody>
      </p:sp>
      <p:sp>
        <p:nvSpPr>
          <p:cNvPr id="3" name="Rectangle 2">
            <a:extLst>
              <a:ext uri="{FF2B5EF4-FFF2-40B4-BE49-F238E27FC236}">
                <a16:creationId xmlns:a16="http://schemas.microsoft.com/office/drawing/2014/main" id="{FD3BB97B-B61A-28F6-8FA3-228A1AEA3BB2}"/>
              </a:ext>
            </a:extLst>
          </p:cNvPr>
          <p:cNvSpPr/>
          <p:nvPr/>
        </p:nvSpPr>
        <p:spPr>
          <a:xfrm>
            <a:off x="21988" y="4624424"/>
            <a:ext cx="12172121" cy="2123658"/>
          </a:xfrm>
          <a:prstGeom prst="rect">
            <a:avLst/>
          </a:prstGeom>
          <a:noFill/>
        </p:spPr>
        <p:txBody>
          <a:bodyPr wrap="square" lIns="91440" tIns="45720" rIns="91440" bIns="45720">
            <a:spAutoFit/>
          </a:bodyPr>
          <a:lstStyle/>
          <a:p>
            <a:r>
              <a:rPr lang="en-US" sz="4400" b="1" dirty="0">
                <a:ln w="10160">
                  <a:solidFill>
                    <a:schemeClr val="accent5"/>
                  </a:solidFill>
                  <a:prstDash val="solid"/>
                </a:ln>
                <a:effectLst>
                  <a:outerShdw blurRad="38100" dist="22860" dir="5400000" algn="tl" rotWithShape="0">
                    <a:srgbClr val="000000">
                      <a:alpha val="30000"/>
                    </a:srgbClr>
                  </a:outerShdw>
                </a:effectLst>
              </a:rPr>
              <a:t> For by grace you have been saved through faith. And this is not your own doing; it is the gift of God.													   					   Ephesians 2:8-9</a:t>
            </a:r>
            <a:endParaRPr lang="en-US" sz="4800" b="1" cap="none" spc="0" dirty="0">
              <a:ln w="10160">
                <a:solidFill>
                  <a:schemeClr val="accent5"/>
                </a:solidFill>
                <a:prstDash val="solid"/>
              </a:ln>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86166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6771E-4F62-7AEB-EA0C-924C46FBB4B0}"/>
            </a:ext>
          </a:extLst>
        </p:cNvPr>
        <p:cNvGrpSpPr/>
        <p:nvPr/>
      </p:nvGrpSpPr>
      <p:grpSpPr>
        <a:xfrm>
          <a:off x="0" y="0"/>
          <a:ext cx="0" cy="0"/>
          <a:chOff x="0" y="0"/>
          <a:chExt cx="0" cy="0"/>
        </a:xfrm>
      </p:grpSpPr>
      <p:pic>
        <p:nvPicPr>
          <p:cNvPr id="4" name="Picture 3" descr="A group of men on a cross&#10;&#10;Description automatically generated">
            <a:extLst>
              <a:ext uri="{FF2B5EF4-FFF2-40B4-BE49-F238E27FC236}">
                <a16:creationId xmlns:a16="http://schemas.microsoft.com/office/drawing/2014/main" id="{4328B0A8-EA05-3FEC-6ED2-976CB47BDEF6}"/>
              </a:ext>
            </a:extLst>
          </p:cNvPr>
          <p:cNvPicPr>
            <a:picLocks noChangeAspect="1"/>
          </p:cNvPicPr>
          <p:nvPr/>
        </p:nvPicPr>
        <p:blipFill>
          <a:blip r:embed="rId2">
            <a:extLst>
              <a:ext uri="{28A0092B-C50C-407E-A947-70E740481C1C}">
                <a14:useLocalDpi xmlns:a14="http://schemas.microsoft.com/office/drawing/2010/main" val="0"/>
              </a:ext>
            </a:extLst>
          </a:blip>
          <a:srcRect b="51202"/>
          <a:stretch>
            <a:fillRect/>
          </a:stretch>
        </p:blipFill>
        <p:spPr>
          <a:xfrm>
            <a:off x="-19163" y="-22860"/>
            <a:ext cx="12211818" cy="4469354"/>
          </a:xfrm>
          <a:prstGeom prst="rect">
            <a:avLst/>
          </a:prstGeom>
        </p:spPr>
      </p:pic>
      <p:sp>
        <p:nvSpPr>
          <p:cNvPr id="2" name="Rectangle 1">
            <a:extLst>
              <a:ext uri="{FF2B5EF4-FFF2-40B4-BE49-F238E27FC236}">
                <a16:creationId xmlns:a16="http://schemas.microsoft.com/office/drawing/2014/main" id="{14923EE9-5635-6F9F-2BE6-304ABC99390F}"/>
              </a:ext>
            </a:extLst>
          </p:cNvPr>
          <p:cNvSpPr/>
          <p:nvPr/>
        </p:nvSpPr>
        <p:spPr>
          <a:xfrm>
            <a:off x="2178461" y="4630765"/>
            <a:ext cx="7859203" cy="1754326"/>
          </a:xfrm>
          <a:prstGeom prst="rect">
            <a:avLst/>
          </a:prstGeom>
          <a:noFill/>
        </p:spPr>
        <p:txBody>
          <a:bodyPr wrap="none" lIns="91440" tIns="45720" rIns="91440" bIns="45720">
            <a:spAutoFit/>
          </a:bodyPr>
          <a:lstStyle/>
          <a:p>
            <a:pPr algn="ctr"/>
            <a:r>
              <a:rPr lang="en-US" sz="5400" b="1" dirty="0">
                <a:ln w="10160">
                  <a:solidFill>
                    <a:schemeClr val="accent5"/>
                  </a:solidFill>
                  <a:prstDash val="solid"/>
                </a:ln>
                <a:effectLst>
                  <a:outerShdw blurRad="38100" dist="22860" dir="5400000" algn="tl" rotWithShape="0">
                    <a:srgbClr val="000000">
                      <a:alpha val="30000"/>
                    </a:srgbClr>
                  </a:outerShdw>
                </a:effectLst>
              </a:rPr>
              <a:t>We trust that Jesus Christ </a:t>
            </a:r>
          </a:p>
          <a:p>
            <a:pPr algn="ctr"/>
            <a:r>
              <a:rPr lang="en-US" sz="5400" b="1" dirty="0">
                <a:ln w="10160">
                  <a:solidFill>
                    <a:schemeClr val="accent5"/>
                  </a:solidFill>
                  <a:prstDash val="solid"/>
                </a:ln>
                <a:effectLst>
                  <a:outerShdw blurRad="38100" dist="22860" dir="5400000" algn="tl" rotWithShape="0">
                    <a:srgbClr val="000000">
                      <a:alpha val="30000"/>
                    </a:srgbClr>
                  </a:outerShdw>
                </a:effectLst>
              </a:rPr>
              <a:t>alone saves us from death.</a:t>
            </a:r>
          </a:p>
        </p:txBody>
      </p:sp>
      <p:sp>
        <p:nvSpPr>
          <p:cNvPr id="3" name="Rectangle 2">
            <a:extLst>
              <a:ext uri="{FF2B5EF4-FFF2-40B4-BE49-F238E27FC236}">
                <a16:creationId xmlns:a16="http://schemas.microsoft.com/office/drawing/2014/main" id="{3E550D49-305B-4D1C-2EDD-9A52178E4B74}"/>
              </a:ext>
            </a:extLst>
          </p:cNvPr>
          <p:cNvSpPr/>
          <p:nvPr/>
        </p:nvSpPr>
        <p:spPr>
          <a:xfrm>
            <a:off x="21988" y="4695894"/>
            <a:ext cx="12172121" cy="2123658"/>
          </a:xfrm>
          <a:prstGeom prst="rect">
            <a:avLst/>
          </a:prstGeom>
          <a:noFill/>
        </p:spPr>
        <p:txBody>
          <a:bodyPr wrap="square" lIns="91440" tIns="45720" rIns="91440" bIns="45720">
            <a:spAutoFit/>
          </a:bodyPr>
          <a:lstStyle/>
          <a:p>
            <a:r>
              <a:rPr lang="en-US" sz="4400" b="1" dirty="0">
                <a:ln w="10160">
                  <a:solidFill>
                    <a:schemeClr val="accent5"/>
                  </a:solidFill>
                  <a:prstDash val="solid"/>
                </a:ln>
                <a:effectLst>
                  <a:outerShdw blurRad="38100" dist="22860" dir="5400000" algn="tl" rotWithShape="0">
                    <a:srgbClr val="000000">
                      <a:alpha val="30000"/>
                    </a:srgbClr>
                  </a:outerShdw>
                </a:effectLst>
              </a:rPr>
              <a:t> . . . let us lay aside . . . sin . . . Looking to Jesus, the founder and perfecter of our faith . . .														   											  Hebrews 12:1-2</a:t>
            </a:r>
            <a:endParaRPr lang="en-US" sz="4800" b="1" cap="none" spc="0" dirty="0">
              <a:ln w="10160">
                <a:solidFill>
                  <a:schemeClr val="accent5"/>
                </a:solidFill>
                <a:prstDash val="solid"/>
              </a:ln>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034163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bridge over water with text&#10;&#10;Description automatically generated">
            <a:extLst>
              <a:ext uri="{FF2B5EF4-FFF2-40B4-BE49-F238E27FC236}">
                <a16:creationId xmlns:a16="http://schemas.microsoft.com/office/drawing/2014/main" id="{35EF163D-65D2-E02C-7DFD-26B031BFD7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7620"/>
            <a:ext cx="9154160" cy="6865620"/>
          </a:xfrm>
          <a:prstGeom prst="rect">
            <a:avLst/>
          </a:prstGeom>
        </p:spPr>
      </p:pic>
    </p:spTree>
    <p:extLst>
      <p:ext uri="{BB962C8B-B14F-4D97-AF65-F5344CB8AC3E}">
        <p14:creationId xmlns:p14="http://schemas.microsoft.com/office/powerpoint/2010/main" val="34636698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in white robes&#10;&#10;Description automatically generated">
            <a:extLst>
              <a:ext uri="{FF2B5EF4-FFF2-40B4-BE49-F238E27FC236}">
                <a16:creationId xmlns:a16="http://schemas.microsoft.com/office/drawing/2014/main" id="{1C7F1058-B0A8-A25A-F483-4B5940116111}"/>
              </a:ext>
            </a:extLst>
          </p:cNvPr>
          <p:cNvPicPr>
            <a:picLocks noChangeAspect="1"/>
          </p:cNvPicPr>
          <p:nvPr/>
        </p:nvPicPr>
        <p:blipFill>
          <a:blip r:embed="rId2">
            <a:extLst>
              <a:ext uri="{28A0092B-C50C-407E-A947-70E740481C1C}">
                <a14:useLocalDpi xmlns:a14="http://schemas.microsoft.com/office/drawing/2010/main" val="0"/>
              </a:ext>
            </a:extLst>
          </a:blip>
          <a:srcRect b="51489"/>
          <a:stretch>
            <a:fillRect/>
          </a:stretch>
        </p:blipFill>
        <p:spPr>
          <a:xfrm>
            <a:off x="-26736" y="0"/>
            <a:ext cx="12245472" cy="4455268"/>
          </a:xfrm>
          <a:prstGeom prst="rect">
            <a:avLst/>
          </a:prstGeom>
        </p:spPr>
      </p:pic>
      <p:sp>
        <p:nvSpPr>
          <p:cNvPr id="2" name="Rectangle 1">
            <a:extLst>
              <a:ext uri="{FF2B5EF4-FFF2-40B4-BE49-F238E27FC236}">
                <a16:creationId xmlns:a16="http://schemas.microsoft.com/office/drawing/2014/main" id="{61FE792B-62CF-74A8-FE8A-F8579B1EE39C}"/>
              </a:ext>
            </a:extLst>
          </p:cNvPr>
          <p:cNvSpPr/>
          <p:nvPr/>
        </p:nvSpPr>
        <p:spPr>
          <a:xfrm>
            <a:off x="2318676" y="4630765"/>
            <a:ext cx="7578806" cy="1754326"/>
          </a:xfrm>
          <a:prstGeom prst="rect">
            <a:avLst/>
          </a:prstGeom>
          <a:noFill/>
        </p:spPr>
        <p:txBody>
          <a:bodyPr wrap="none" lIns="91440" tIns="45720" rIns="91440" bIns="45720">
            <a:spAutoFit/>
          </a:bodyPr>
          <a:lstStyle/>
          <a:p>
            <a:pPr algn="ctr"/>
            <a:r>
              <a:rPr lang="en-US" sz="5400" b="1" dirty="0">
                <a:ln w="10160">
                  <a:solidFill>
                    <a:srgbClr val="92D050"/>
                  </a:solidFill>
                  <a:prstDash val="solid"/>
                </a:ln>
                <a:effectLst>
                  <a:outerShdw blurRad="38100" dist="22860" dir="5400000" algn="tl" rotWithShape="0">
                    <a:srgbClr val="000000">
                      <a:alpha val="30000"/>
                    </a:srgbClr>
                  </a:outerShdw>
                </a:effectLst>
              </a:rPr>
              <a:t>God promises eternal life </a:t>
            </a:r>
          </a:p>
          <a:p>
            <a:pPr algn="ctr"/>
            <a:r>
              <a:rPr lang="en-US" sz="5400" b="1" dirty="0">
                <a:ln w="10160">
                  <a:solidFill>
                    <a:srgbClr val="92D050"/>
                  </a:solidFill>
                  <a:prstDash val="solid"/>
                </a:ln>
                <a:effectLst>
                  <a:outerShdw blurRad="38100" dist="22860" dir="5400000" algn="tl" rotWithShape="0">
                    <a:srgbClr val="000000">
                      <a:alpha val="30000"/>
                    </a:srgbClr>
                  </a:outerShdw>
                </a:effectLst>
              </a:rPr>
              <a:t>if we put our faith in Him.</a:t>
            </a:r>
          </a:p>
        </p:txBody>
      </p:sp>
      <p:sp>
        <p:nvSpPr>
          <p:cNvPr id="3" name="Rectangle 2">
            <a:extLst>
              <a:ext uri="{FF2B5EF4-FFF2-40B4-BE49-F238E27FC236}">
                <a16:creationId xmlns:a16="http://schemas.microsoft.com/office/drawing/2014/main" id="{1C2C1498-919E-B1D0-4349-E015865680C6}"/>
              </a:ext>
            </a:extLst>
          </p:cNvPr>
          <p:cNvSpPr/>
          <p:nvPr/>
        </p:nvSpPr>
        <p:spPr>
          <a:xfrm>
            <a:off x="158176" y="4598627"/>
            <a:ext cx="12172121" cy="2123658"/>
          </a:xfrm>
          <a:prstGeom prst="rect">
            <a:avLst/>
          </a:prstGeom>
          <a:noFill/>
        </p:spPr>
        <p:txBody>
          <a:bodyPr wrap="square" lIns="91440" tIns="45720" rIns="91440" bIns="45720">
            <a:spAutoFit/>
          </a:bodyPr>
          <a:lstStyle/>
          <a:p>
            <a:r>
              <a:rPr lang="en-US" sz="4400" b="1" dirty="0">
                <a:ln w="10160">
                  <a:solidFill>
                    <a:srgbClr val="92D050"/>
                  </a:solidFill>
                  <a:prstDash val="solid"/>
                </a:ln>
                <a:effectLst>
                  <a:outerShdw blurRad="38100" dist="22860" dir="5400000" algn="tl" rotWithShape="0">
                    <a:srgbClr val="000000">
                      <a:alpha val="30000"/>
                    </a:srgbClr>
                  </a:outerShdw>
                </a:effectLst>
              </a:rPr>
              <a:t> For God so loved the world that He gave His one and only Son that whoever believes in Him should not perish but have everlasting life.		     John 3:16</a:t>
            </a:r>
            <a:endParaRPr lang="en-US" sz="4800" b="1" cap="none" spc="0" dirty="0">
              <a:ln w="10160">
                <a:solidFill>
                  <a:srgbClr val="92D050"/>
                </a:solidFill>
                <a:prstDash val="solid"/>
              </a:ln>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220666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F3847-5E85-A2FE-09FD-3E9FCBDC0250}"/>
            </a:ext>
          </a:extLst>
        </p:cNvPr>
        <p:cNvGrpSpPr/>
        <p:nvPr/>
      </p:nvGrpSpPr>
      <p:grpSpPr>
        <a:xfrm>
          <a:off x="0" y="0"/>
          <a:ext cx="0" cy="0"/>
          <a:chOff x="0" y="0"/>
          <a:chExt cx="0" cy="0"/>
        </a:xfrm>
      </p:grpSpPr>
      <p:pic>
        <p:nvPicPr>
          <p:cNvPr id="6" name="Picture 5" descr="A group of people in white robes&#10;&#10;Description automatically generated">
            <a:extLst>
              <a:ext uri="{FF2B5EF4-FFF2-40B4-BE49-F238E27FC236}">
                <a16:creationId xmlns:a16="http://schemas.microsoft.com/office/drawing/2014/main" id="{467AD69E-063F-9758-2CB9-079BC749459B}"/>
              </a:ext>
            </a:extLst>
          </p:cNvPr>
          <p:cNvPicPr>
            <a:picLocks noChangeAspect="1"/>
          </p:cNvPicPr>
          <p:nvPr/>
        </p:nvPicPr>
        <p:blipFill>
          <a:blip r:embed="rId2">
            <a:extLst>
              <a:ext uri="{28A0092B-C50C-407E-A947-70E740481C1C}">
                <a14:useLocalDpi xmlns:a14="http://schemas.microsoft.com/office/drawing/2010/main" val="0"/>
              </a:ext>
            </a:extLst>
          </a:blip>
          <a:srcRect b="51489"/>
          <a:stretch>
            <a:fillRect/>
          </a:stretch>
        </p:blipFill>
        <p:spPr>
          <a:xfrm>
            <a:off x="-26736" y="0"/>
            <a:ext cx="12245472" cy="4455268"/>
          </a:xfrm>
          <a:prstGeom prst="rect">
            <a:avLst/>
          </a:prstGeom>
        </p:spPr>
      </p:pic>
      <p:sp>
        <p:nvSpPr>
          <p:cNvPr id="2" name="Rectangle 1">
            <a:extLst>
              <a:ext uri="{FF2B5EF4-FFF2-40B4-BE49-F238E27FC236}">
                <a16:creationId xmlns:a16="http://schemas.microsoft.com/office/drawing/2014/main" id="{3AE80801-7CD8-1353-EC8D-AE6EBE363001}"/>
              </a:ext>
            </a:extLst>
          </p:cNvPr>
          <p:cNvSpPr/>
          <p:nvPr/>
        </p:nvSpPr>
        <p:spPr>
          <a:xfrm>
            <a:off x="421376" y="4630765"/>
            <a:ext cx="11373435" cy="1754326"/>
          </a:xfrm>
          <a:prstGeom prst="rect">
            <a:avLst/>
          </a:prstGeom>
          <a:noFill/>
        </p:spPr>
        <p:txBody>
          <a:bodyPr wrap="none" lIns="91440" tIns="45720" rIns="91440" bIns="45720">
            <a:spAutoFit/>
          </a:bodyPr>
          <a:lstStyle/>
          <a:p>
            <a:pPr algn="ctr"/>
            <a:r>
              <a:rPr lang="en-US" sz="5400" b="1" dirty="0">
                <a:ln w="10160">
                  <a:solidFill>
                    <a:srgbClr val="92D050"/>
                  </a:solidFill>
                  <a:prstDash val="solid"/>
                </a:ln>
                <a:effectLst>
                  <a:outerShdw blurRad="38100" dist="22860" dir="5400000" algn="tl" rotWithShape="0">
                    <a:srgbClr val="000000">
                      <a:alpha val="30000"/>
                    </a:srgbClr>
                  </a:outerShdw>
                </a:effectLst>
              </a:rPr>
              <a:t>Eternal life can never be taken from us </a:t>
            </a:r>
          </a:p>
          <a:p>
            <a:pPr algn="ctr"/>
            <a:r>
              <a:rPr lang="en-US" sz="5400" b="1" dirty="0">
                <a:ln w="10160">
                  <a:solidFill>
                    <a:srgbClr val="92D050"/>
                  </a:solidFill>
                  <a:prstDash val="solid"/>
                </a:ln>
                <a:effectLst>
                  <a:outerShdw blurRad="38100" dist="22860" dir="5400000" algn="tl" rotWithShape="0">
                    <a:srgbClr val="000000">
                      <a:alpha val="30000"/>
                    </a:srgbClr>
                  </a:outerShdw>
                </a:effectLst>
              </a:rPr>
              <a:t>once we believe.</a:t>
            </a:r>
          </a:p>
        </p:txBody>
      </p:sp>
      <p:sp>
        <p:nvSpPr>
          <p:cNvPr id="3" name="Rectangle 2">
            <a:extLst>
              <a:ext uri="{FF2B5EF4-FFF2-40B4-BE49-F238E27FC236}">
                <a16:creationId xmlns:a16="http://schemas.microsoft.com/office/drawing/2014/main" id="{263F078E-467E-BC17-B591-A9A57460150F}"/>
              </a:ext>
            </a:extLst>
          </p:cNvPr>
          <p:cNvSpPr/>
          <p:nvPr/>
        </p:nvSpPr>
        <p:spPr>
          <a:xfrm>
            <a:off x="-8968" y="2791176"/>
            <a:ext cx="12245472" cy="4154984"/>
          </a:xfrm>
          <a:prstGeom prst="rect">
            <a:avLst/>
          </a:prstGeom>
          <a:solidFill>
            <a:schemeClr val="bg1">
              <a:alpha val="85000"/>
            </a:schemeClr>
          </a:solidFill>
        </p:spPr>
        <p:txBody>
          <a:bodyPr wrap="square" lIns="91440" tIns="45720" rIns="91440" bIns="45720">
            <a:spAutoFit/>
          </a:bodyPr>
          <a:lstStyle/>
          <a:p>
            <a:r>
              <a:rPr lang="en-US" sz="4400" b="1" dirty="0">
                <a:ln w="10160">
                  <a:solidFill>
                    <a:srgbClr val="92D050"/>
                  </a:solidFill>
                  <a:prstDash val="solid"/>
                </a:ln>
                <a:effectLst>
                  <a:outerShdw blurRad="38100" dist="22860" dir="5400000" algn="tl" rotWithShape="0">
                    <a:srgbClr val="000000">
                      <a:alpha val="30000"/>
                    </a:srgbClr>
                  </a:outerShdw>
                </a:effectLst>
              </a:rPr>
              <a:t> My sheep hear my voice and . . . I give them eternal life . . . no one will snatch them out of my hand.  My Father, who has given them to me, greater than all, and no one is able to snatch them out of the Father’s hand. I and the Father are one.														   					  John 10:27-29</a:t>
            </a:r>
            <a:endParaRPr lang="en-US" sz="4800" b="1" cap="none" spc="0" dirty="0">
              <a:ln w="10160">
                <a:solidFill>
                  <a:srgbClr val="92D050"/>
                </a:solidFill>
                <a:prstDash val="solid"/>
              </a:ln>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94579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4E7C9-C32D-3645-50AE-5A5282F7CCEC}"/>
            </a:ext>
          </a:extLst>
        </p:cNvPr>
        <p:cNvGrpSpPr/>
        <p:nvPr/>
      </p:nvGrpSpPr>
      <p:grpSpPr>
        <a:xfrm>
          <a:off x="0" y="0"/>
          <a:ext cx="0" cy="0"/>
          <a:chOff x="0" y="0"/>
          <a:chExt cx="0" cy="0"/>
        </a:xfrm>
      </p:grpSpPr>
      <p:pic>
        <p:nvPicPr>
          <p:cNvPr id="6" name="Picture 5" descr="A group of people in white robes&#10;&#10;Description automatically generated">
            <a:extLst>
              <a:ext uri="{FF2B5EF4-FFF2-40B4-BE49-F238E27FC236}">
                <a16:creationId xmlns:a16="http://schemas.microsoft.com/office/drawing/2014/main" id="{B4978AF0-2308-A0D6-9BE4-C79D5C8F5B04}"/>
              </a:ext>
            </a:extLst>
          </p:cNvPr>
          <p:cNvPicPr>
            <a:picLocks noChangeAspect="1"/>
          </p:cNvPicPr>
          <p:nvPr/>
        </p:nvPicPr>
        <p:blipFill>
          <a:blip r:embed="rId2">
            <a:extLst>
              <a:ext uri="{28A0092B-C50C-407E-A947-70E740481C1C}">
                <a14:useLocalDpi xmlns:a14="http://schemas.microsoft.com/office/drawing/2010/main" val="0"/>
              </a:ext>
            </a:extLst>
          </a:blip>
          <a:srcRect b="52599"/>
          <a:stretch>
            <a:fillRect/>
          </a:stretch>
        </p:blipFill>
        <p:spPr>
          <a:xfrm>
            <a:off x="-26736" y="-1"/>
            <a:ext cx="12245472" cy="4353339"/>
          </a:xfrm>
          <a:prstGeom prst="rect">
            <a:avLst/>
          </a:prstGeom>
        </p:spPr>
      </p:pic>
      <p:sp>
        <p:nvSpPr>
          <p:cNvPr id="2" name="Rectangle 1">
            <a:extLst>
              <a:ext uri="{FF2B5EF4-FFF2-40B4-BE49-F238E27FC236}">
                <a16:creationId xmlns:a16="http://schemas.microsoft.com/office/drawing/2014/main" id="{B2E337CC-1A91-079F-BAA0-B1A0051D7608}"/>
              </a:ext>
            </a:extLst>
          </p:cNvPr>
          <p:cNvSpPr/>
          <p:nvPr/>
        </p:nvSpPr>
        <p:spPr>
          <a:xfrm>
            <a:off x="462631" y="4809667"/>
            <a:ext cx="11290912" cy="923330"/>
          </a:xfrm>
          <a:prstGeom prst="rect">
            <a:avLst/>
          </a:prstGeom>
          <a:noFill/>
        </p:spPr>
        <p:txBody>
          <a:bodyPr wrap="none" lIns="91440" tIns="45720" rIns="91440" bIns="45720">
            <a:spAutoFit/>
          </a:bodyPr>
          <a:lstStyle/>
          <a:p>
            <a:pPr algn="ctr"/>
            <a:r>
              <a:rPr lang="en-US" sz="5400" b="1" dirty="0">
                <a:ln w="10160">
                  <a:solidFill>
                    <a:srgbClr val="92D050"/>
                  </a:solidFill>
                  <a:prstDash val="solid"/>
                </a:ln>
                <a:effectLst>
                  <a:outerShdw blurRad="38100" dist="22860" dir="5400000" algn="tl" rotWithShape="0">
                    <a:srgbClr val="000000">
                      <a:alpha val="30000"/>
                    </a:srgbClr>
                  </a:outerShdw>
                </a:effectLst>
              </a:rPr>
              <a:t>We love Him because He first loved us.</a:t>
            </a:r>
          </a:p>
        </p:txBody>
      </p:sp>
      <p:sp>
        <p:nvSpPr>
          <p:cNvPr id="3" name="Rectangle 2">
            <a:extLst>
              <a:ext uri="{FF2B5EF4-FFF2-40B4-BE49-F238E27FC236}">
                <a16:creationId xmlns:a16="http://schemas.microsoft.com/office/drawing/2014/main" id="{14FCE340-4155-24E0-7A99-E5A1CE8125C4}"/>
              </a:ext>
            </a:extLst>
          </p:cNvPr>
          <p:cNvSpPr/>
          <p:nvPr/>
        </p:nvSpPr>
        <p:spPr>
          <a:xfrm>
            <a:off x="158176" y="4182653"/>
            <a:ext cx="12172121" cy="2800767"/>
          </a:xfrm>
          <a:prstGeom prst="rect">
            <a:avLst/>
          </a:prstGeom>
          <a:noFill/>
        </p:spPr>
        <p:txBody>
          <a:bodyPr wrap="square" lIns="91440" tIns="45720" rIns="91440" bIns="45720">
            <a:spAutoFit/>
          </a:bodyPr>
          <a:lstStyle/>
          <a:p>
            <a:r>
              <a:rPr lang="en-US" sz="4400" b="1" dirty="0">
                <a:ln w="10160">
                  <a:solidFill>
                    <a:srgbClr val="92D050"/>
                  </a:solidFill>
                  <a:prstDash val="solid"/>
                </a:ln>
                <a:effectLst>
                  <a:outerShdw blurRad="38100" dist="22860" dir="5400000" algn="tl" rotWithShape="0">
                    <a:srgbClr val="000000">
                      <a:alpha val="30000"/>
                    </a:srgbClr>
                  </a:outerShdw>
                </a:effectLst>
              </a:rPr>
              <a:t> . . . There is no fear in love, but perfect love casts out fear. For fear has to do with punishment and whoever fears has not been perfected in love . . .														   							John 4:13-19</a:t>
            </a:r>
            <a:endParaRPr lang="en-US" sz="4800" b="1" cap="none" spc="0" dirty="0">
              <a:ln w="10160">
                <a:solidFill>
                  <a:srgbClr val="92D050"/>
                </a:solidFill>
                <a:prstDash val="solid"/>
              </a:ln>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88314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close-up of a bridge&#10;&#10;Description automatically generated">
            <a:extLst>
              <a:ext uri="{FF2B5EF4-FFF2-40B4-BE49-F238E27FC236}">
                <a16:creationId xmlns:a16="http://schemas.microsoft.com/office/drawing/2014/main" id="{0B81FF0C-469D-A776-E881-A4465505F8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151578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ign with a cross and a light post&#10;&#10;Description automatically generated">
            <a:extLst>
              <a:ext uri="{FF2B5EF4-FFF2-40B4-BE49-F238E27FC236}">
                <a16:creationId xmlns:a16="http://schemas.microsoft.com/office/drawing/2014/main" id="{B2461BF8-6EC7-C7A7-93E0-0CBDFCFF7D6C}"/>
              </a:ext>
            </a:extLst>
          </p:cNvPr>
          <p:cNvPicPr>
            <a:picLocks noChangeAspect="1"/>
          </p:cNvPicPr>
          <p:nvPr/>
        </p:nvPicPr>
        <p:blipFill>
          <a:blip r:embed="rId2">
            <a:extLst>
              <a:ext uri="{28A0092B-C50C-407E-A947-70E740481C1C}">
                <a14:useLocalDpi xmlns:a14="http://schemas.microsoft.com/office/drawing/2010/main" val="0"/>
              </a:ext>
            </a:extLst>
          </a:blip>
          <a:srcRect l="-828" r="9299"/>
          <a:stretch>
            <a:fillRect/>
          </a:stretch>
        </p:blipFill>
        <p:spPr>
          <a:xfrm>
            <a:off x="3796750" y="12259"/>
            <a:ext cx="8378684" cy="6865620"/>
          </a:xfrm>
          <a:prstGeom prst="rect">
            <a:avLst/>
          </a:prstGeom>
        </p:spPr>
      </p:pic>
      <p:pic>
        <p:nvPicPr>
          <p:cNvPr id="8" name="Picture 7">
            <a:extLst>
              <a:ext uri="{FF2B5EF4-FFF2-40B4-BE49-F238E27FC236}">
                <a16:creationId xmlns:a16="http://schemas.microsoft.com/office/drawing/2014/main" id="{B078E3B8-18DA-E9B7-8C5E-98A952228A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25" y="-277028"/>
            <a:ext cx="3996775" cy="7202043"/>
          </a:xfrm>
          <a:prstGeom prst="rect">
            <a:avLst/>
          </a:prstGeom>
        </p:spPr>
      </p:pic>
    </p:spTree>
    <p:extLst>
      <p:ext uri="{BB962C8B-B14F-4D97-AF65-F5344CB8AC3E}">
        <p14:creationId xmlns:p14="http://schemas.microsoft.com/office/powerpoint/2010/main" val="72254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book with a bridge and text&#10;&#10;Description automatically generated">
            <a:extLst>
              <a:ext uri="{FF2B5EF4-FFF2-40B4-BE49-F238E27FC236}">
                <a16:creationId xmlns:a16="http://schemas.microsoft.com/office/drawing/2014/main" id="{3D55EBE0-CE94-06AE-AB88-84ADB0386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867" y="1353671"/>
            <a:ext cx="13716000" cy="4437530"/>
          </a:xfrm>
          <a:prstGeom prst="rect">
            <a:avLst/>
          </a:prstGeom>
        </p:spPr>
      </p:pic>
    </p:spTree>
    <p:extLst>
      <p:ext uri="{BB962C8B-B14F-4D97-AF65-F5344CB8AC3E}">
        <p14:creationId xmlns:p14="http://schemas.microsoft.com/office/powerpoint/2010/main" val="36674149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2B486-B32F-6FE7-FDEB-483E0EF398B8}"/>
            </a:ext>
          </a:extLst>
        </p:cNvPr>
        <p:cNvGrpSpPr/>
        <p:nvPr/>
      </p:nvGrpSpPr>
      <p:grpSpPr>
        <a:xfrm>
          <a:off x="0" y="0"/>
          <a:ext cx="0" cy="0"/>
          <a:chOff x="0" y="0"/>
          <a:chExt cx="0" cy="0"/>
        </a:xfrm>
      </p:grpSpPr>
      <p:pic>
        <p:nvPicPr>
          <p:cNvPr id="4" name="Picture 3" descr="A purple and white background with text and a purple square with a purple square with a purple square with a purple square with a purple square with a purple square with a purple square with a purple square&#10;&#10;Description automatically generated">
            <a:extLst>
              <a:ext uri="{FF2B5EF4-FFF2-40B4-BE49-F238E27FC236}">
                <a16:creationId xmlns:a16="http://schemas.microsoft.com/office/drawing/2014/main" id="{2A7B72B9-2C13-67E5-37AE-043EF441AD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3069" y="0"/>
            <a:ext cx="9241314" cy="6930985"/>
          </a:xfrm>
          <a:prstGeom prst="rect">
            <a:avLst/>
          </a:prstGeom>
        </p:spPr>
      </p:pic>
    </p:spTree>
    <p:extLst>
      <p:ext uri="{BB962C8B-B14F-4D97-AF65-F5344CB8AC3E}">
        <p14:creationId xmlns:p14="http://schemas.microsoft.com/office/powerpoint/2010/main" val="14105929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1DC33-1111-EAAD-52B1-D5199D7BE49C}"/>
            </a:ext>
          </a:extLst>
        </p:cNvPr>
        <p:cNvGrpSpPr/>
        <p:nvPr/>
      </p:nvGrpSpPr>
      <p:grpSpPr>
        <a:xfrm>
          <a:off x="0" y="0"/>
          <a:ext cx="0" cy="0"/>
          <a:chOff x="0" y="0"/>
          <a:chExt cx="0" cy="0"/>
        </a:xfrm>
      </p:grpSpPr>
      <p:pic>
        <p:nvPicPr>
          <p:cNvPr id="4" name="Picture 3" descr="A person and person looking at flowers&#10;&#10;Description automatically generated">
            <a:extLst>
              <a:ext uri="{FF2B5EF4-FFF2-40B4-BE49-F238E27FC236}">
                <a16:creationId xmlns:a16="http://schemas.microsoft.com/office/drawing/2014/main" id="{03B6E268-DDD9-73C9-AEBB-DFEAA3FC7B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760" y="-37451"/>
            <a:ext cx="9174480" cy="6880860"/>
          </a:xfrm>
          <a:prstGeom prst="rect">
            <a:avLst/>
          </a:prstGeom>
        </p:spPr>
      </p:pic>
    </p:spTree>
    <p:extLst>
      <p:ext uri="{BB962C8B-B14F-4D97-AF65-F5344CB8AC3E}">
        <p14:creationId xmlns:p14="http://schemas.microsoft.com/office/powerpoint/2010/main" val="23352982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5AECA-D116-4E4A-7D30-86BB8E09961E}"/>
            </a:ext>
          </a:extLst>
        </p:cNvPr>
        <p:cNvGrpSpPr/>
        <p:nvPr/>
      </p:nvGrpSpPr>
      <p:grpSpPr>
        <a:xfrm>
          <a:off x="0" y="0"/>
          <a:ext cx="0" cy="0"/>
          <a:chOff x="0" y="0"/>
          <a:chExt cx="0" cy="0"/>
        </a:xfrm>
      </p:grpSpPr>
      <p:pic>
        <p:nvPicPr>
          <p:cNvPr id="4" name="Picture 3" descr="A person and person in a jungle&#10;&#10;Description automatically generated">
            <a:extLst>
              <a:ext uri="{FF2B5EF4-FFF2-40B4-BE49-F238E27FC236}">
                <a16:creationId xmlns:a16="http://schemas.microsoft.com/office/drawing/2014/main" id="{969330CB-C601-B3D5-70D4-BAA9FA6069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1709321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03D39-B42B-CF77-8D72-521D69784524}"/>
            </a:ext>
          </a:extLst>
        </p:cNvPr>
        <p:cNvGrpSpPr/>
        <p:nvPr/>
      </p:nvGrpSpPr>
      <p:grpSpPr>
        <a:xfrm>
          <a:off x="0" y="0"/>
          <a:ext cx="0" cy="0"/>
          <a:chOff x="0" y="0"/>
          <a:chExt cx="0" cy="0"/>
        </a:xfrm>
      </p:grpSpPr>
      <p:pic>
        <p:nvPicPr>
          <p:cNvPr id="4" name="Picture 3" descr="A person and person with their hands on their mouth&#10;&#10;Description automatically generated">
            <a:extLst>
              <a:ext uri="{FF2B5EF4-FFF2-40B4-BE49-F238E27FC236}">
                <a16:creationId xmlns:a16="http://schemas.microsoft.com/office/drawing/2014/main" id="{A1B26A70-6667-1FF3-CD99-6910D8A50B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2860"/>
            <a:ext cx="9174480" cy="6880860"/>
          </a:xfrm>
          <a:prstGeom prst="rect">
            <a:avLst/>
          </a:prstGeom>
        </p:spPr>
      </p:pic>
    </p:spTree>
    <p:extLst>
      <p:ext uri="{BB962C8B-B14F-4D97-AF65-F5344CB8AC3E}">
        <p14:creationId xmlns:p14="http://schemas.microsoft.com/office/powerpoint/2010/main" val="19357192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A5400-A4A2-14B5-2CBD-A456DB34FDFA}"/>
            </a:ext>
          </a:extLst>
        </p:cNvPr>
        <p:cNvGrpSpPr/>
        <p:nvPr/>
      </p:nvGrpSpPr>
      <p:grpSpPr>
        <a:xfrm>
          <a:off x="0" y="0"/>
          <a:ext cx="0" cy="0"/>
          <a:chOff x="0" y="0"/>
          <a:chExt cx="0" cy="0"/>
        </a:xfrm>
      </p:grpSpPr>
      <p:pic>
        <p:nvPicPr>
          <p:cNvPr id="4" name="Picture 3" descr="A group of people standing in front of a body of water&#10;&#10;Description automatically generated">
            <a:extLst>
              <a:ext uri="{FF2B5EF4-FFF2-40B4-BE49-F238E27FC236}">
                <a16:creationId xmlns:a16="http://schemas.microsoft.com/office/drawing/2014/main" id="{09945023-7FF7-627C-1D84-92A5622169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849418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holding a cross on his head&#10;&#10;Description automatically generated">
            <a:extLst>
              <a:ext uri="{FF2B5EF4-FFF2-40B4-BE49-F238E27FC236}">
                <a16:creationId xmlns:a16="http://schemas.microsoft.com/office/drawing/2014/main" id="{1524163B-DBEA-DFD2-D012-6D9863904587}"/>
              </a:ext>
            </a:extLst>
          </p:cNvPr>
          <p:cNvPicPr>
            <a:picLocks noChangeAspect="1"/>
          </p:cNvPicPr>
          <p:nvPr/>
        </p:nvPicPr>
        <p:blipFill>
          <a:blip r:embed="rId2">
            <a:extLst>
              <a:ext uri="{28A0092B-C50C-407E-A947-70E740481C1C}">
                <a14:useLocalDpi xmlns:a14="http://schemas.microsoft.com/office/drawing/2010/main" val="0"/>
              </a:ext>
            </a:extLst>
          </a:blip>
          <a:srcRect b="5265"/>
          <a:stretch>
            <a:fillRect/>
          </a:stretch>
        </p:blipFill>
        <p:spPr>
          <a:xfrm>
            <a:off x="1248697" y="-1"/>
            <a:ext cx="9694607" cy="6888143"/>
          </a:xfrm>
          <a:prstGeom prst="rect">
            <a:avLst/>
          </a:prstGeom>
        </p:spPr>
      </p:pic>
    </p:spTree>
    <p:extLst>
      <p:ext uri="{BB962C8B-B14F-4D97-AF65-F5344CB8AC3E}">
        <p14:creationId xmlns:p14="http://schemas.microsoft.com/office/powerpoint/2010/main" val="33425565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BB7F8-055D-80E2-5AF0-84AEAA9E4F13}"/>
            </a:ext>
          </a:extLst>
        </p:cNvPr>
        <p:cNvGrpSpPr/>
        <p:nvPr/>
      </p:nvGrpSpPr>
      <p:grpSpPr>
        <a:xfrm>
          <a:off x="0" y="0"/>
          <a:ext cx="0" cy="0"/>
          <a:chOff x="0" y="0"/>
          <a:chExt cx="0" cy="0"/>
        </a:xfrm>
      </p:grpSpPr>
      <p:pic>
        <p:nvPicPr>
          <p:cNvPr id="4" name="Picture 3" descr="A group of men on a cross&#10;&#10;Description automatically generated">
            <a:extLst>
              <a:ext uri="{FF2B5EF4-FFF2-40B4-BE49-F238E27FC236}">
                <a16:creationId xmlns:a16="http://schemas.microsoft.com/office/drawing/2014/main" id="{8A7C6DFD-436E-0EF4-C99B-1A64F213EB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2860"/>
            <a:ext cx="9174480" cy="6880860"/>
          </a:xfrm>
          <a:prstGeom prst="rect">
            <a:avLst/>
          </a:prstGeom>
        </p:spPr>
      </p:pic>
    </p:spTree>
    <p:extLst>
      <p:ext uri="{BB962C8B-B14F-4D97-AF65-F5344CB8AC3E}">
        <p14:creationId xmlns:p14="http://schemas.microsoft.com/office/powerpoint/2010/main" val="39423399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2F656-BC61-6F40-37D9-185B41D97565}"/>
            </a:ext>
          </a:extLst>
        </p:cNvPr>
        <p:cNvGrpSpPr/>
        <p:nvPr/>
      </p:nvGrpSpPr>
      <p:grpSpPr>
        <a:xfrm>
          <a:off x="0" y="0"/>
          <a:ext cx="0" cy="0"/>
          <a:chOff x="0" y="0"/>
          <a:chExt cx="0" cy="0"/>
        </a:xfrm>
      </p:grpSpPr>
      <p:pic>
        <p:nvPicPr>
          <p:cNvPr id="6" name="Picture 5" descr="A group of people in white robes&#10;&#10;Description automatically generated">
            <a:extLst>
              <a:ext uri="{FF2B5EF4-FFF2-40B4-BE49-F238E27FC236}">
                <a16:creationId xmlns:a16="http://schemas.microsoft.com/office/drawing/2014/main" id="{3943CE4D-A417-EB59-ADD8-228AFF9FF5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1430147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F46216B-77A9-411A-B9D3-5023FCB7020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0269CAC561E845B19B1BF528306EBE" ma:contentTypeVersion="15" ma:contentTypeDescription="Create a new document." ma:contentTypeScope="" ma:versionID="1edd4f5a0e56c648145b6d2d03483e38">
  <xsd:schema xmlns:xsd="http://www.w3.org/2001/XMLSchema" xmlns:xs="http://www.w3.org/2001/XMLSchema" xmlns:p="http://schemas.microsoft.com/office/2006/metadata/properties" xmlns:ns2="b1a6dcaa-c685-4162-bf8d-9106957bcf2f" xmlns:ns3="1e8db885-a360-449f-a5ff-12e3b15834d5" targetNamespace="http://schemas.microsoft.com/office/2006/metadata/properties" ma:root="true" ma:fieldsID="eb34acfc7ee8049915d562a528cdc72c" ns2:_="" ns3:_="">
    <xsd:import namespace="b1a6dcaa-c685-4162-bf8d-9106957bcf2f"/>
    <xsd:import namespace="1e8db885-a360-449f-a5ff-12e3b15834d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2:MediaServiceOCR"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a6dcaa-c685-4162-bf8d-9106957bcf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a42002a0-d8de-4f25-bca0-07931415838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8db885-a360-449f-a5ff-12e3b15834d5"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b1a6dcaa-c685-4162-bf8d-9106957bcf2f" xsi:nil="true"/>
    <lcf76f155ced4ddcb4097134ff3c332f xmlns="b1a6dcaa-c685-4162-bf8d-9106957bcf2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E76301-6AAA-477E-A23B-1DD2BF46F0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a6dcaa-c685-4162-bf8d-9106957bcf2f"/>
    <ds:schemaRef ds:uri="1e8db885-a360-449f-a5ff-12e3b15834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D35D510-D891-4551-9D1E-A3D8F5A25098}">
  <ds:schemaRefs>
    <ds:schemaRef ds:uri="http://purl.org/dc/elements/1.1/"/>
    <ds:schemaRef ds:uri="http://schemas.microsoft.com/office/2006/documentManagement/types"/>
    <ds:schemaRef ds:uri="1e8db885-a360-449f-a5ff-12e3b15834d5"/>
    <ds:schemaRef ds:uri="http://www.w3.org/XML/1998/namespace"/>
    <ds:schemaRef ds:uri="http://schemas.microsoft.com/office/infopath/2007/PartnerControls"/>
    <ds:schemaRef ds:uri="http://purl.org/dc/dcmitype/"/>
    <ds:schemaRef ds:uri="http://schemas.openxmlformats.org/package/2006/metadata/core-properties"/>
    <ds:schemaRef ds:uri="b1a6dcaa-c685-4162-bf8d-9106957bcf2f"/>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9EEEB0DF-7FBA-4C96-9956-D20F51168A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381</TotalTime>
  <Words>1318</Words>
  <Application>Microsoft Office PowerPoint</Application>
  <PresentationFormat>Widescreen</PresentationFormat>
  <Paragraphs>67</Paragraphs>
  <Slides>55</Slides>
  <Notes>0</Notes>
  <HiddenSlides>9</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Glorianne Levy</dc:creator>
  <cp:lastModifiedBy>Jean Brown</cp:lastModifiedBy>
  <cp:revision>5</cp:revision>
  <cp:lastPrinted>2023-07-05T14:42:43Z</cp:lastPrinted>
  <dcterms:created xsi:type="dcterms:W3CDTF">2023-06-18T02:38:58Z</dcterms:created>
  <dcterms:modified xsi:type="dcterms:W3CDTF">2026-08-20T14:12:02Z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4761200.00000000</vt:lpwstr>
  </property>
  <property fmtid="{D5CDD505-2E9C-101B-9397-08002B2CF9AE}" pid="3" name="xd_ProgID">
    <vt:lpwstr/>
  </property>
  <property fmtid="{D5CDD505-2E9C-101B-9397-08002B2CF9AE}" pid="4" name="MediaServiceImageTags">
    <vt:lpwstr/>
  </property>
  <property fmtid="{D5CDD505-2E9C-101B-9397-08002B2CF9AE}" pid="5" name="ContentTypeId">
    <vt:lpwstr>0x010100960269CAC561E845B19B1BF528306EBE</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